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8_968F36F7.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omments/modernComment_10F_E1FAF10.xml" ContentType="application/vnd.ms-powerpoint.comments+xml"/>
  <Override PartName="/ppt/notesSlides/notesSlide5.xml" ContentType="application/vnd.openxmlformats-officedocument.presentationml.notesSlide+xml"/>
  <Override PartName="/ppt/comments/modernComment_110_A7343E4E.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112_18E6760B.xml" ContentType="application/vnd.ms-powerpoint.comments+xml"/>
  <Override PartName="/ppt/notesSlides/notesSlide10.xml" ContentType="application/vnd.openxmlformats-officedocument.presentationml.notesSlide+xml"/>
  <Override PartName="/ppt/comments/modernComment_113_C3EA5834.xml" ContentType="application/vnd.ms-powerpoint.comments+xml"/>
  <Override PartName="/ppt/notesSlides/notesSlide11.xml" ContentType="application/vnd.openxmlformats-officedocument.presentationml.notesSlide+xml"/>
  <Override PartName="/ppt/comments/modernComment_114_55921B0D.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5"/>
  </p:notesMasterIdLst>
  <p:sldIdLst>
    <p:sldId id="264" r:id="rId5"/>
    <p:sldId id="263" r:id="rId6"/>
    <p:sldId id="262" r:id="rId7"/>
    <p:sldId id="271" r:id="rId8"/>
    <p:sldId id="272" r:id="rId9"/>
    <p:sldId id="273" r:id="rId10"/>
    <p:sldId id="258" r:id="rId11"/>
    <p:sldId id="268" r:id="rId12"/>
    <p:sldId id="274" r:id="rId13"/>
    <p:sldId id="275" r:id="rId14"/>
    <p:sldId id="276" r:id="rId15"/>
    <p:sldId id="265" r:id="rId16"/>
    <p:sldId id="269" r:id="rId17"/>
    <p:sldId id="277" r:id="rId18"/>
    <p:sldId id="266" r:id="rId19"/>
    <p:sldId id="270" r:id="rId20"/>
    <p:sldId id="278" r:id="rId21"/>
    <p:sldId id="279" r:id="rId22"/>
    <p:sldId id="280" r:id="rId23"/>
    <p:sldId id="257" r:id="rId24"/>
  </p:sldIdLst>
  <p:sldSz cx="12192000" cy="6858000"/>
  <p:notesSz cx="6858000" cy="9144000"/>
  <p:defaultTextStyle>
    <a:defPPr>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68DBF29-173B-1EE4-E980-EBF86C79181A}" name="Editor" initials="Ed" userId="Editor" providerId="None"/>
  <p188:author id="{47E265A5-F436-B3D0-E015-78E8A1FDE9F7}" name="Claire Callow" initials="CC" userId="Claire Callow" providerId="None"/>
  <p188:author id="{B2E283CC-D897-DC43-CB8C-D1F72B327940}" name="clairelcallow@gmail.com" initials="cl" userId="S::clairelcallow_gmail.com#ext#@aoctenant.onmicrosoft.com::fb401ef2-7697-46eb-9056-0c5a3d8d9f4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8" d="100"/>
          <a:sy n="68" d="100"/>
        </p:scale>
        <p:origin x="72" y="8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irelcallow@gmail.com" userId="S::clairelcallow_gmail.com#ext#@aoctenant.onmicrosoft.com::fb401ef2-7697-46eb-9056-0c5a3d8d9f40" providerId="AD" clId="Web-{20BC84C7-1838-9A6D-8338-3A6F35D9DAFA}"/>
    <pc:docChg chg="modSld">
      <pc:chgData name="clairelcallow@gmail.com" userId="S::clairelcallow_gmail.com#ext#@aoctenant.onmicrosoft.com::fb401ef2-7697-46eb-9056-0c5a3d8d9f40" providerId="AD" clId="Web-{20BC84C7-1838-9A6D-8338-3A6F35D9DAFA}" dt="2023-03-18T11:01:42.090" v="63" actId="20577"/>
      <pc:docMkLst>
        <pc:docMk/>
      </pc:docMkLst>
      <pc:sldChg chg="modSp">
        <pc:chgData name="clairelcallow@gmail.com" userId="S::clairelcallow_gmail.com#ext#@aoctenant.onmicrosoft.com::fb401ef2-7697-46eb-9056-0c5a3d8d9f40" providerId="AD" clId="Web-{20BC84C7-1838-9A6D-8338-3A6F35D9DAFA}" dt="2023-03-18T11:00:19.619" v="57" actId="20577"/>
        <pc:sldMkLst>
          <pc:docMk/>
          <pc:sldMk cId="3668903508" sldId="270"/>
        </pc:sldMkLst>
        <pc:spChg chg="mod">
          <ac:chgData name="clairelcallow@gmail.com" userId="S::clairelcallow_gmail.com#ext#@aoctenant.onmicrosoft.com::fb401ef2-7697-46eb-9056-0c5a3d8d9f40" providerId="AD" clId="Web-{20BC84C7-1838-9A6D-8338-3A6F35D9DAFA}" dt="2023-03-18T11:00:19.619" v="57" actId="20577"/>
          <ac:spMkLst>
            <pc:docMk/>
            <pc:sldMk cId="3668903508" sldId="270"/>
            <ac:spMk id="5" creationId="{00000000-0000-0000-0000-000000000000}"/>
          </ac:spMkLst>
        </pc:spChg>
      </pc:sldChg>
      <pc:sldChg chg="modSp modCm">
        <pc:chgData name="clairelcallow@gmail.com" userId="S::clairelcallow_gmail.com#ext#@aoctenant.onmicrosoft.com::fb401ef2-7697-46eb-9056-0c5a3d8d9f40" providerId="AD" clId="Web-{20BC84C7-1838-9A6D-8338-3A6F35D9DAFA}" dt="2023-03-18T10:41:18.525" v="11" actId="20577"/>
        <pc:sldMkLst>
          <pc:docMk/>
          <pc:sldMk cId="417756683" sldId="274"/>
        </pc:sldMkLst>
        <pc:spChg chg="mod">
          <ac:chgData name="clairelcallow@gmail.com" userId="S::clairelcallow_gmail.com#ext#@aoctenant.onmicrosoft.com::fb401ef2-7697-46eb-9056-0c5a3d8d9f40" providerId="AD" clId="Web-{20BC84C7-1838-9A6D-8338-3A6F35D9DAFA}" dt="2023-03-18T10:41:18.525" v="11" actId="20577"/>
          <ac:spMkLst>
            <pc:docMk/>
            <pc:sldMk cId="417756683" sldId="274"/>
            <ac:spMk id="5" creationId="{00000000-0000-0000-0000-000000000000}"/>
          </ac:spMkLst>
        </pc:spChg>
        <pc:extLst>
          <p:ext xmlns:p="http://schemas.openxmlformats.org/presentationml/2006/main" uri="{D6D511B9-2390-475A-947B-AFAB55BFBCF1}">
            <pc226:cmChg xmlns:pc226="http://schemas.microsoft.com/office/powerpoint/2022/06/main/command" chg="mod">
              <pc226:chgData name="clairelcallow@gmail.com" userId="S::clairelcallow_gmail.com#ext#@aoctenant.onmicrosoft.com::fb401ef2-7697-46eb-9056-0c5a3d8d9f40" providerId="AD" clId="Web-{20BC84C7-1838-9A6D-8338-3A6F35D9DAFA}" dt="2023-03-18T10:41:16.275" v="10" actId="20577"/>
              <pc2:cmMkLst xmlns:pc2="http://schemas.microsoft.com/office/powerpoint/2019/9/main/command">
                <pc:docMk/>
                <pc:sldMk cId="417756683" sldId="274"/>
                <pc2:cmMk id="{C3CF36D0-B9E7-4F06-BFCC-2B7BC36720F7}"/>
              </pc2:cmMkLst>
            </pc226:cmChg>
          </p:ext>
        </pc:extLst>
      </pc:sldChg>
      <pc:sldChg chg="modSp modCm">
        <pc:chgData name="clairelcallow@gmail.com" userId="S::clairelcallow_gmail.com#ext#@aoctenant.onmicrosoft.com::fb401ef2-7697-46eb-9056-0c5a3d8d9f40" providerId="AD" clId="Web-{20BC84C7-1838-9A6D-8338-3A6F35D9DAFA}" dt="2023-03-18T10:43:12.324" v="15" actId="20577"/>
        <pc:sldMkLst>
          <pc:docMk/>
          <pc:sldMk cId="3286915124" sldId="275"/>
        </pc:sldMkLst>
        <pc:spChg chg="mod">
          <ac:chgData name="clairelcallow@gmail.com" userId="S::clairelcallow_gmail.com#ext#@aoctenant.onmicrosoft.com::fb401ef2-7697-46eb-9056-0c5a3d8d9f40" providerId="AD" clId="Web-{20BC84C7-1838-9A6D-8338-3A6F35D9DAFA}" dt="2023-03-18T10:43:12.324" v="15" actId="20577"/>
          <ac:spMkLst>
            <pc:docMk/>
            <pc:sldMk cId="3286915124" sldId="275"/>
            <ac:spMk id="2" creationId="{C6DA5045-3AEC-F646-92AE-6621055C13AE}"/>
          </ac:spMkLst>
        </pc:spChg>
        <pc:extLst>
          <p:ext xmlns:p="http://schemas.openxmlformats.org/presentationml/2006/main" uri="{D6D511B9-2390-475A-947B-AFAB55BFBCF1}">
            <pc226:cmChg xmlns:pc226="http://schemas.microsoft.com/office/powerpoint/2022/06/main/command" chg="mod">
              <pc226:chgData name="clairelcallow@gmail.com" userId="S::clairelcallow_gmail.com#ext#@aoctenant.onmicrosoft.com::fb401ef2-7697-46eb-9056-0c5a3d8d9f40" providerId="AD" clId="Web-{20BC84C7-1838-9A6D-8338-3A6F35D9DAFA}" dt="2023-03-18T10:43:08.121" v="14" actId="20577"/>
              <pc2:cmMkLst xmlns:pc2="http://schemas.microsoft.com/office/powerpoint/2019/9/main/command">
                <pc:docMk/>
                <pc:sldMk cId="3286915124" sldId="275"/>
                <pc2:cmMk id="{2F631D38-B0EF-40C0-97E7-BF1EC9C9A513}"/>
              </pc2:cmMkLst>
            </pc226:cmChg>
          </p:ext>
        </pc:extLst>
      </pc:sldChg>
      <pc:sldChg chg="modSp">
        <pc:chgData name="clairelcallow@gmail.com" userId="S::clairelcallow_gmail.com#ext#@aoctenant.onmicrosoft.com::fb401ef2-7697-46eb-9056-0c5a3d8d9f40" providerId="AD" clId="Web-{20BC84C7-1838-9A6D-8338-3A6F35D9DAFA}" dt="2023-03-18T10:44:42.561" v="30" actId="20577"/>
        <pc:sldMkLst>
          <pc:docMk/>
          <pc:sldMk cId="1435638541" sldId="276"/>
        </pc:sldMkLst>
        <pc:spChg chg="mod">
          <ac:chgData name="clairelcallow@gmail.com" userId="S::clairelcallow_gmail.com#ext#@aoctenant.onmicrosoft.com::fb401ef2-7697-46eb-9056-0c5a3d8d9f40" providerId="AD" clId="Web-{20BC84C7-1838-9A6D-8338-3A6F35D9DAFA}" dt="2023-03-18T10:44:42.561" v="30" actId="20577"/>
          <ac:spMkLst>
            <pc:docMk/>
            <pc:sldMk cId="1435638541" sldId="276"/>
            <ac:spMk id="5" creationId="{00000000-0000-0000-0000-000000000000}"/>
          </ac:spMkLst>
        </pc:spChg>
      </pc:sldChg>
      <pc:sldChg chg="modSp">
        <pc:chgData name="clairelcallow@gmail.com" userId="S::clairelcallow_gmail.com#ext#@aoctenant.onmicrosoft.com::fb401ef2-7697-46eb-9056-0c5a3d8d9f40" providerId="AD" clId="Web-{20BC84C7-1838-9A6D-8338-3A6F35D9DAFA}" dt="2023-03-18T10:59:24.508" v="47" actId="14100"/>
        <pc:sldMkLst>
          <pc:docMk/>
          <pc:sldMk cId="3843733780" sldId="277"/>
        </pc:sldMkLst>
        <pc:spChg chg="mod">
          <ac:chgData name="clairelcallow@gmail.com" userId="S::clairelcallow_gmail.com#ext#@aoctenant.onmicrosoft.com::fb401ef2-7697-46eb-9056-0c5a3d8d9f40" providerId="AD" clId="Web-{20BC84C7-1838-9A6D-8338-3A6F35D9DAFA}" dt="2023-03-18T10:58:59.773" v="45" actId="1076"/>
          <ac:spMkLst>
            <pc:docMk/>
            <pc:sldMk cId="3843733780" sldId="277"/>
            <ac:spMk id="3" creationId="{00000000-0000-0000-0000-000000000000}"/>
          </ac:spMkLst>
        </pc:spChg>
        <pc:spChg chg="mod">
          <ac:chgData name="clairelcallow@gmail.com" userId="S::clairelcallow_gmail.com#ext#@aoctenant.onmicrosoft.com::fb401ef2-7697-46eb-9056-0c5a3d8d9f40" providerId="AD" clId="Web-{20BC84C7-1838-9A6D-8338-3A6F35D9DAFA}" dt="2023-03-18T10:59:24.508" v="47" actId="14100"/>
          <ac:spMkLst>
            <pc:docMk/>
            <pc:sldMk cId="3843733780" sldId="277"/>
            <ac:spMk id="5" creationId="{00000000-0000-0000-0000-000000000000}"/>
          </ac:spMkLst>
        </pc:spChg>
      </pc:sldChg>
      <pc:sldChg chg="modSp">
        <pc:chgData name="clairelcallow@gmail.com" userId="S::clairelcallow_gmail.com#ext#@aoctenant.onmicrosoft.com::fb401ef2-7697-46eb-9056-0c5a3d8d9f40" providerId="AD" clId="Web-{20BC84C7-1838-9A6D-8338-3A6F35D9DAFA}" dt="2023-03-18T11:01:31.855" v="62" actId="20577"/>
        <pc:sldMkLst>
          <pc:docMk/>
          <pc:sldMk cId="2479380093" sldId="279"/>
        </pc:sldMkLst>
        <pc:spChg chg="mod">
          <ac:chgData name="clairelcallow@gmail.com" userId="S::clairelcallow_gmail.com#ext#@aoctenant.onmicrosoft.com::fb401ef2-7697-46eb-9056-0c5a3d8d9f40" providerId="AD" clId="Web-{20BC84C7-1838-9A6D-8338-3A6F35D9DAFA}" dt="2023-03-18T11:01:31.855" v="62" actId="20577"/>
          <ac:spMkLst>
            <pc:docMk/>
            <pc:sldMk cId="2479380093" sldId="279"/>
            <ac:spMk id="5" creationId="{00000000-0000-0000-0000-000000000000}"/>
          </ac:spMkLst>
        </pc:spChg>
      </pc:sldChg>
      <pc:sldChg chg="modSp">
        <pc:chgData name="clairelcallow@gmail.com" userId="S::clairelcallow_gmail.com#ext#@aoctenant.onmicrosoft.com::fb401ef2-7697-46eb-9056-0c5a3d8d9f40" providerId="AD" clId="Web-{20BC84C7-1838-9A6D-8338-3A6F35D9DAFA}" dt="2023-03-18T11:01:42.090" v="63" actId="20577"/>
        <pc:sldMkLst>
          <pc:docMk/>
          <pc:sldMk cId="3807166255" sldId="280"/>
        </pc:sldMkLst>
        <pc:spChg chg="mod">
          <ac:chgData name="clairelcallow@gmail.com" userId="S::clairelcallow_gmail.com#ext#@aoctenant.onmicrosoft.com::fb401ef2-7697-46eb-9056-0c5a3d8d9f40" providerId="AD" clId="Web-{20BC84C7-1838-9A6D-8338-3A6F35D9DAFA}" dt="2023-03-18T11:01:42.090" v="63" actId="20577"/>
          <ac:spMkLst>
            <pc:docMk/>
            <pc:sldMk cId="3807166255" sldId="280"/>
            <ac:spMk id="5" creationId="{00000000-0000-0000-0000-000000000000}"/>
          </ac:spMkLst>
        </pc:spChg>
      </pc:sldChg>
    </pc:docChg>
  </pc:docChgLst>
  <pc:docChgLst>
    <pc:chgData name="Lucy Springall" userId="e4236610-272f-44af-aba9-45f426dfe81c" providerId="ADAL" clId="{14805555-0137-4D2D-A72C-FDD23F9E18A9}"/>
    <pc:docChg chg="modSld">
      <pc:chgData name="Lucy Springall" userId="e4236610-272f-44af-aba9-45f426dfe81c" providerId="ADAL" clId="{14805555-0137-4D2D-A72C-FDD23F9E18A9}" dt="2023-04-21T13:30:20.943" v="7" actId="20577"/>
      <pc:docMkLst>
        <pc:docMk/>
      </pc:docMkLst>
      <pc:sldChg chg="modSp mod">
        <pc:chgData name="Lucy Springall" userId="e4236610-272f-44af-aba9-45f426dfe81c" providerId="ADAL" clId="{14805555-0137-4D2D-A72C-FDD23F9E18A9}" dt="2023-04-21T13:30:20.943" v="7" actId="20577"/>
        <pc:sldMkLst>
          <pc:docMk/>
          <pc:sldMk cId="3629923190" sldId="257"/>
        </pc:sldMkLst>
        <pc:spChg chg="mod">
          <ac:chgData name="Lucy Springall" userId="e4236610-272f-44af-aba9-45f426dfe81c" providerId="ADAL" clId="{14805555-0137-4D2D-A72C-FDD23F9E18A9}" dt="2023-04-21T13:30:20.943" v="7" actId="20577"/>
          <ac:spMkLst>
            <pc:docMk/>
            <pc:sldMk cId="3629923190" sldId="257"/>
            <ac:spMk id="17" creationId="{36B2AE06-62E2-47AC-A4B8-78F23C87D5EA}"/>
          </ac:spMkLst>
        </pc:spChg>
      </pc:sldChg>
      <pc:sldChg chg="modSp mod">
        <pc:chgData name="Lucy Springall" userId="e4236610-272f-44af-aba9-45f426dfe81c" providerId="ADAL" clId="{14805555-0137-4D2D-A72C-FDD23F9E18A9}" dt="2023-04-21T13:30:08.149" v="5" actId="255"/>
        <pc:sldMkLst>
          <pc:docMk/>
          <pc:sldMk cId="2479380093" sldId="279"/>
        </pc:sldMkLst>
        <pc:spChg chg="mod">
          <ac:chgData name="Lucy Springall" userId="e4236610-272f-44af-aba9-45f426dfe81c" providerId="ADAL" clId="{14805555-0137-4D2D-A72C-FDD23F9E18A9}" dt="2023-04-21T13:30:08.149" v="5" actId="255"/>
          <ac:spMkLst>
            <pc:docMk/>
            <pc:sldMk cId="2479380093" sldId="279"/>
            <ac:spMk id="5" creationId="{00000000-0000-0000-0000-000000000000}"/>
          </ac:spMkLst>
        </pc:spChg>
      </pc:sldChg>
    </pc:docChg>
  </pc:docChgLst>
  <pc:docChgLst>
    <pc:chgData name="Shabina Kausar" userId="S::shabina.kausar_leedscitycollege.ac.uk#ext#@aoctenant.onmicrosoft.com::d5955ed7-a83d-47b0-87ae-b3b382a89b81" providerId="AD" clId="Web-{AF58E428-A3EC-4438-898B-87B032A9BB92}"/>
    <pc:docChg chg="modSld">
      <pc:chgData name="Shabina Kausar" userId="S::shabina.kausar_leedscitycollege.ac.uk#ext#@aoctenant.onmicrosoft.com::d5955ed7-a83d-47b0-87ae-b3b382a89b81" providerId="AD" clId="Web-{AF58E428-A3EC-4438-898B-87B032A9BB92}" dt="2022-12-11T14:57:31.223" v="32" actId="20577"/>
      <pc:docMkLst>
        <pc:docMk/>
      </pc:docMkLst>
      <pc:sldChg chg="modSp modCm">
        <pc:chgData name="Shabina Kausar" userId="S::shabina.kausar_leedscitycollege.ac.uk#ext#@aoctenant.onmicrosoft.com::d5955ed7-a83d-47b0-87ae-b3b382a89b81" providerId="AD" clId="Web-{AF58E428-A3EC-4438-898B-87B032A9BB92}" dt="2022-12-11T14:57:31.223" v="32" actId="20577"/>
        <pc:sldMkLst>
          <pc:docMk/>
          <pc:sldMk cId="417756683" sldId="274"/>
        </pc:sldMkLst>
        <pc:spChg chg="mod">
          <ac:chgData name="Shabina Kausar" userId="S::shabina.kausar_leedscitycollege.ac.uk#ext#@aoctenant.onmicrosoft.com::d5955ed7-a83d-47b0-87ae-b3b382a89b81" providerId="AD" clId="Web-{AF58E428-A3EC-4438-898B-87B032A9BB92}" dt="2022-12-11T14:57:31.223" v="32" actId="20577"/>
          <ac:spMkLst>
            <pc:docMk/>
            <pc:sldMk cId="417756683" sldId="274"/>
            <ac:spMk id="5" creationId="{00000000-0000-0000-0000-000000000000}"/>
          </ac:spMkLst>
        </pc:spChg>
      </pc:sldChg>
    </pc:docChg>
  </pc:docChgLst>
  <pc:docChgLst>
    <pc:chgData name="Lucy Springall" userId="e4236610-272f-44af-aba9-45f426dfe81c" providerId="ADAL" clId="{B7EDCD4A-7F76-41CF-BA97-FB314F23A5E6}"/>
    <pc:docChg chg="modSld">
      <pc:chgData name="Lucy Springall" userId="e4236610-272f-44af-aba9-45f426dfe81c" providerId="ADAL" clId="{B7EDCD4A-7F76-41CF-BA97-FB314F23A5E6}" dt="2023-05-12T15:32:08.612" v="25" actId="1076"/>
      <pc:docMkLst>
        <pc:docMk/>
      </pc:docMkLst>
      <pc:sldChg chg="modSp mod modCm">
        <pc:chgData name="Lucy Springall" userId="e4236610-272f-44af-aba9-45f426dfe81c" providerId="ADAL" clId="{B7EDCD4A-7F76-41CF-BA97-FB314F23A5E6}" dt="2023-05-12T15:32:08.612" v="25" actId="1076"/>
        <pc:sldMkLst>
          <pc:docMk/>
          <pc:sldMk cId="2525968119" sldId="264"/>
        </pc:sldMkLst>
        <pc:spChg chg="mod">
          <ac:chgData name="Lucy Springall" userId="e4236610-272f-44af-aba9-45f426dfe81c" providerId="ADAL" clId="{B7EDCD4A-7F76-41CF-BA97-FB314F23A5E6}" dt="2023-05-12T15:31:37.737" v="21" actId="20577"/>
          <ac:spMkLst>
            <pc:docMk/>
            <pc:sldMk cId="2525968119" sldId="264"/>
            <ac:spMk id="2" creationId="{B7E12C84-47CE-F14E-9879-50B5699FE8E9}"/>
          </ac:spMkLst>
        </pc:spChg>
        <pc:spChg chg="mod">
          <ac:chgData name="Lucy Springall" userId="e4236610-272f-44af-aba9-45f426dfe81c" providerId="ADAL" clId="{B7EDCD4A-7F76-41CF-BA97-FB314F23A5E6}" dt="2023-05-12T15:32:08.612" v="25" actId="1076"/>
          <ac:spMkLst>
            <pc:docMk/>
            <pc:sldMk cId="2525968119" sldId="264"/>
            <ac:spMk id="3" creationId="{FCD1F95F-D16E-774B-BA41-5586864A7E03}"/>
          </ac:spMkLst>
        </pc:spChg>
        <pc:extLst>
          <p:ext xmlns:p="http://schemas.openxmlformats.org/presentationml/2006/main" uri="{D6D511B9-2390-475A-947B-AFAB55BFBCF1}">
            <pc226:cmChg xmlns:pc226="http://schemas.microsoft.com/office/powerpoint/2022/06/main/command" chg="mod">
              <pc226:chgData name="Lucy Springall" userId="e4236610-272f-44af-aba9-45f426dfe81c" providerId="ADAL" clId="{B7EDCD4A-7F76-41CF-BA97-FB314F23A5E6}" dt="2023-05-12T15:31:43.065" v="22"/>
              <pc2:cmMkLst xmlns:pc2="http://schemas.microsoft.com/office/powerpoint/2019/9/main/command">
                <pc:docMk/>
                <pc:sldMk cId="2525968119" sldId="264"/>
                <pc2:cmMk id="{1F762321-DA9C-454F-9383-DADDD41090E5}"/>
              </pc2:cmMkLst>
            </pc226:cmChg>
          </p:ext>
        </pc:extLst>
      </pc:sldChg>
    </pc:docChg>
  </pc:docChgLst>
</pc:chgInfo>
</file>

<file path=ppt/comments/modernComment_108_968F36F7.xml><?xml version="1.0" encoding="utf-8"?>
<p188:cmLst xmlns:a="http://schemas.openxmlformats.org/drawingml/2006/main" xmlns:r="http://schemas.openxmlformats.org/officeDocument/2006/relationships" xmlns:p188="http://schemas.microsoft.com/office/powerpoint/2018/8/main">
  <p188:cm id="{1F762321-DA9C-454F-9383-DADDD41090E5}" authorId="{E68DBF29-173B-1EE4-E980-EBF86C79181A}" status="resolved" created="2023-04-28T09:09:23.342" complete="100000">
    <ac:txMkLst xmlns:ac="http://schemas.microsoft.com/office/drawing/2013/main/command">
      <pc:docMk xmlns:pc="http://schemas.microsoft.com/office/powerpoint/2013/main/command"/>
      <pc:sldMk xmlns:pc="http://schemas.microsoft.com/office/powerpoint/2013/main/command" cId="2525968119" sldId="264"/>
      <ac:spMk id="2" creationId="{B7E12C84-47CE-F14E-9879-50B5699FE8E9}"/>
      <ac:txMk cp="27">
        <ac:context len="28" hash="2258139217"/>
      </ac:txMk>
    </ac:txMkLst>
    <p188:pos x="5439970" y="1481191"/>
    <p188:txBody>
      <a:bodyPr/>
      <a:lstStyle/>
      <a:p>
        <a:r>
          <a:rPr lang="en-GB"/>
          <a:t>Moving 'Lessons 1 to 4' to the black box and removing 'Employer-set project' there would ease the space issue here.</a:t>
        </a:r>
      </a:p>
    </p188:txBody>
  </p188:cm>
</p188:cmLst>
</file>

<file path=ppt/comments/modernComment_10F_E1FAF10.xml><?xml version="1.0" encoding="utf-8"?>
<p188:cmLst xmlns:a="http://schemas.openxmlformats.org/drawingml/2006/main" xmlns:r="http://schemas.openxmlformats.org/officeDocument/2006/relationships" xmlns:p188="http://schemas.microsoft.com/office/powerpoint/2018/8/main">
  <p188:cm id="{3A084C04-2D4D-448C-8386-1E629EC62ADA}" authorId="{B2E283CC-D897-DC43-CB8C-D1F72B327940}" status="resolved" created="2022-11-23T15:02:24.028" complete="100000">
    <pc:sldMkLst xmlns:pc="http://schemas.microsoft.com/office/powerpoint/2013/main/command">
      <pc:docMk/>
      <pc:sldMk cId="236957456" sldId="271"/>
    </pc:sldMkLst>
    <p188:txBody>
      <a:bodyPr/>
      <a:lstStyle/>
      <a:p>
        <a:r>
          <a:rPr lang="en-GB"/>
          <a:t>These slides don't seem to directly correspond with the ones on your SOL.  I think those on the SOL might need updating.  This slide, for instance, isn't on the SOL at all, as far as I can see (sorry if I've missed it!)
On this section of the SOL, there should be some direction for teachers: what do you expect learners to come up with in response to the questions on this slide?</a:t>
        </a:r>
      </a:p>
    </p188:txBody>
  </p188:cm>
</p188:cmLst>
</file>

<file path=ppt/comments/modernComment_110_A7343E4E.xml><?xml version="1.0" encoding="utf-8"?>
<p188:cmLst xmlns:a="http://schemas.openxmlformats.org/drawingml/2006/main" xmlns:r="http://schemas.openxmlformats.org/officeDocument/2006/relationships" xmlns:p188="http://schemas.microsoft.com/office/powerpoint/2018/8/main">
  <p188:cm id="{1A3925E0-D776-411A-BFF6-DBBCC06E94A3}" authorId="{B2E283CC-D897-DC43-CB8C-D1F72B327940}" status="resolved" created="2022-11-14T08:30:36.629" complete="100000">
    <ac:txMkLst xmlns:ac="http://schemas.microsoft.com/office/drawing/2013/main/command">
      <pc:docMk xmlns:pc="http://schemas.microsoft.com/office/powerpoint/2013/main/command"/>
      <pc:sldMk xmlns:pc="http://schemas.microsoft.com/office/powerpoint/2013/main/command" cId="2805218894" sldId="272"/>
      <ac:spMk id="5" creationId="{00000000-0000-0000-0000-000000000000}"/>
      <ac:txMk cp="11" len="2">
        <ac:context len="186" hash="1574244638"/>
      </ac:txMk>
    </ac:txMkLst>
    <p188:pos x="1222075" y="1250830"/>
    <p188:txBody>
      <a:bodyPr/>
      <a:lstStyle/>
      <a:p>
        <a:r>
          <a:rPr lang="en-US"/>
          <a:t>Use</a:t>
        </a:r>
      </a:p>
    </p188:txBody>
  </p188:cm>
</p188:cmLst>
</file>

<file path=ppt/comments/modernComment_112_18E6760B.xml><?xml version="1.0" encoding="utf-8"?>
<p188:cmLst xmlns:a="http://schemas.openxmlformats.org/drawingml/2006/main" xmlns:r="http://schemas.openxmlformats.org/officeDocument/2006/relationships" xmlns:p188="http://schemas.microsoft.com/office/powerpoint/2018/8/main">
  <p188:cm id="{C3CF36D0-B9E7-4F06-BFCC-2B7BC36720F7}" authorId="{B2E283CC-D897-DC43-CB8C-D1F72B327940}" status="resolved" created="2022-11-14T08:31:28.413" complete="100000">
    <ac:txMkLst xmlns:ac="http://schemas.microsoft.com/office/drawing/2013/main/command">
      <pc:docMk xmlns:pc="http://schemas.microsoft.com/office/powerpoint/2013/main/command"/>
      <pc:sldMk xmlns:pc="http://schemas.microsoft.com/office/powerpoint/2013/main/command" cId="417756683" sldId="274"/>
      <ac:spMk id="5" creationId="{00000000-0000-0000-0000-000000000000}"/>
      <ac:txMk cp="209">
        <ac:context len="426" hash="1938666944"/>
      </ac:txMk>
    </ac:txMkLst>
    <p188:pos x="10423584" y="2832339"/>
    <p188:replyLst>
      <p188:reply id="{925FE14B-7284-4FB4-884B-4A022DFE496B}" authorId="{47E265A5-F436-B3D0-E015-78E8A1FDE9F7}" created="2022-12-06T11:19:12.170">
        <p188:txBody>
          <a:bodyPr/>
          <a:lstStyle/>
          <a:p>
            <a:r>
              <a:rPr lang="en-GB"/>
              <a:t>This still doesn't make sense.</a:t>
            </a:r>
          </a:p>
        </p188:txBody>
      </p188:reply>
    </p188:replyLst>
    <p188:txBody>
      <a:bodyPr/>
      <a:lstStyle/>
      <a:p>
        <a:r>
          <a:rPr lang="en-US"/>
          <a:t>This sentence doesn't quite make sense.</a:t>
        </a:r>
      </a:p>
    </p188:txBody>
  </p188:cm>
</p188:cmLst>
</file>

<file path=ppt/comments/modernComment_113_C3EA5834.xml><?xml version="1.0" encoding="utf-8"?>
<p188:cmLst xmlns:a="http://schemas.openxmlformats.org/drawingml/2006/main" xmlns:r="http://schemas.openxmlformats.org/officeDocument/2006/relationships" xmlns:p188="http://schemas.microsoft.com/office/powerpoint/2018/8/main">
  <p188:cm id="{2F631D38-B0EF-40C0-97E7-BF1EC9C9A513}" authorId="{B2E283CC-D897-DC43-CB8C-D1F72B327940}" status="resolved" created="2022-11-14T08:32:17.229" complete="100000">
    <ac:txMkLst xmlns:ac="http://schemas.microsoft.com/office/drawing/2013/main/command">
      <pc:docMk xmlns:pc="http://schemas.microsoft.com/office/powerpoint/2013/main/command"/>
      <pc:sldMk xmlns:pc="http://schemas.microsoft.com/office/powerpoint/2013/main/command" cId="3286915124" sldId="275"/>
      <ac:spMk id="2" creationId="{C6DA5045-3AEC-F646-92AE-6621055C13AE}"/>
      <ac:txMk cp="156">
        <ac:context len="295" hash="2056227534"/>
      </ac:txMk>
    </ac:txMkLst>
    <p188:pos x="1825924" y="1322716"/>
    <p188:txBody>
      <a:bodyPr/>
      <a:lstStyle/>
      <a:p>
        <a:r>
          <a:rPr lang="en-US"/>
          <a:t>provided for you</a:t>
        </a:r>
      </a:p>
    </p188:txBody>
  </p188:cm>
</p188:cmLst>
</file>

<file path=ppt/comments/modernComment_114_55921B0D.xml><?xml version="1.0" encoding="utf-8"?>
<p188:cmLst xmlns:a="http://schemas.openxmlformats.org/drawingml/2006/main" xmlns:r="http://schemas.openxmlformats.org/officeDocument/2006/relationships" xmlns:p188="http://schemas.microsoft.com/office/powerpoint/2018/8/main">
  <p188:cm id="{B77CB2B1-C267-4F17-B876-3654EDC90620}" authorId="{E68DBF29-173B-1EE4-E980-EBF86C79181A}" created="2023-04-28T09:37:06.206">
    <ac:deMkLst xmlns:ac="http://schemas.microsoft.com/office/drawing/2013/main/command">
      <pc:docMk xmlns:pc="http://schemas.microsoft.com/office/powerpoint/2013/main/command"/>
      <pc:sldMk xmlns:pc="http://schemas.microsoft.com/office/powerpoint/2013/main/command" cId="1435638541" sldId="276"/>
      <ac:spMk id="5" creationId="{00000000-0000-0000-0000-000000000000}"/>
    </ac:deMkLst>
    <p188:txBody>
      <a:bodyPr/>
      <a:lstStyle/>
      <a:p>
        <a:r>
          <a:rPr lang="en-GB"/>
          <a:t>Some text has been removed here to create space so that the layout could be more in line with the other slides.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B1C763-0A67-4E25-A8B8-4590FE6DE1BC}" type="datetimeFigureOut">
              <a:t>5/12/2023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6AFDC6-17B0-4359-ACEB-694BC8B96DE0}" type="slidenum">
              <a:t>‹#›</a:t>
            </a:fld>
            <a:endParaRPr lang="en-GB"/>
          </a:p>
        </p:txBody>
      </p:sp>
    </p:spTree>
    <p:extLst>
      <p:ext uri="{BB962C8B-B14F-4D97-AF65-F5344CB8AC3E}">
        <p14:creationId xmlns:p14="http://schemas.microsoft.com/office/powerpoint/2010/main" val="2647574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10</a:t>
            </a:fld>
            <a:endParaRPr lang="en-GB"/>
          </a:p>
        </p:txBody>
      </p:sp>
    </p:spTree>
    <p:extLst>
      <p:ext uri="{BB962C8B-B14F-4D97-AF65-F5344CB8AC3E}">
        <p14:creationId xmlns:p14="http://schemas.microsoft.com/office/powerpoint/2010/main" val="30823915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11</a:t>
            </a:fld>
            <a:endParaRPr lang="en-GB"/>
          </a:p>
        </p:txBody>
      </p:sp>
    </p:spTree>
    <p:extLst>
      <p:ext uri="{BB962C8B-B14F-4D97-AF65-F5344CB8AC3E}">
        <p14:creationId xmlns:p14="http://schemas.microsoft.com/office/powerpoint/2010/main" val="38901331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12</a:t>
            </a:fld>
            <a:endParaRPr lang="en-GB"/>
          </a:p>
        </p:txBody>
      </p:sp>
    </p:spTree>
    <p:extLst>
      <p:ext uri="{BB962C8B-B14F-4D97-AF65-F5344CB8AC3E}">
        <p14:creationId xmlns:p14="http://schemas.microsoft.com/office/powerpoint/2010/main" val="3400797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13</a:t>
            </a:fld>
            <a:endParaRPr lang="en-GB"/>
          </a:p>
        </p:txBody>
      </p:sp>
    </p:spTree>
    <p:extLst>
      <p:ext uri="{BB962C8B-B14F-4D97-AF65-F5344CB8AC3E}">
        <p14:creationId xmlns:p14="http://schemas.microsoft.com/office/powerpoint/2010/main" val="17626829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14</a:t>
            </a:fld>
            <a:endParaRPr lang="en-GB"/>
          </a:p>
        </p:txBody>
      </p:sp>
    </p:spTree>
    <p:extLst>
      <p:ext uri="{BB962C8B-B14F-4D97-AF65-F5344CB8AC3E}">
        <p14:creationId xmlns:p14="http://schemas.microsoft.com/office/powerpoint/2010/main" val="5887468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15</a:t>
            </a:fld>
            <a:endParaRPr lang="en-GB"/>
          </a:p>
        </p:txBody>
      </p:sp>
    </p:spTree>
    <p:extLst>
      <p:ext uri="{BB962C8B-B14F-4D97-AF65-F5344CB8AC3E}">
        <p14:creationId xmlns:p14="http://schemas.microsoft.com/office/powerpoint/2010/main" val="38424678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16</a:t>
            </a:fld>
            <a:endParaRPr lang="en-GB"/>
          </a:p>
        </p:txBody>
      </p:sp>
    </p:spTree>
    <p:extLst>
      <p:ext uri="{BB962C8B-B14F-4D97-AF65-F5344CB8AC3E}">
        <p14:creationId xmlns:p14="http://schemas.microsoft.com/office/powerpoint/2010/main" val="214604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17</a:t>
            </a:fld>
            <a:endParaRPr lang="en-GB"/>
          </a:p>
        </p:txBody>
      </p:sp>
    </p:spTree>
    <p:extLst>
      <p:ext uri="{BB962C8B-B14F-4D97-AF65-F5344CB8AC3E}">
        <p14:creationId xmlns:p14="http://schemas.microsoft.com/office/powerpoint/2010/main" val="608988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18</a:t>
            </a:fld>
            <a:endParaRPr lang="en-GB"/>
          </a:p>
        </p:txBody>
      </p:sp>
    </p:spTree>
    <p:extLst>
      <p:ext uri="{BB962C8B-B14F-4D97-AF65-F5344CB8AC3E}">
        <p14:creationId xmlns:p14="http://schemas.microsoft.com/office/powerpoint/2010/main" val="41434076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19</a:t>
            </a:fld>
            <a:endParaRPr lang="en-GB"/>
          </a:p>
        </p:txBody>
      </p:sp>
    </p:spTree>
    <p:extLst>
      <p:ext uri="{BB962C8B-B14F-4D97-AF65-F5344CB8AC3E}">
        <p14:creationId xmlns:p14="http://schemas.microsoft.com/office/powerpoint/2010/main" val="1915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20</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4</a:t>
            </a:fld>
            <a:endParaRPr lang="en-GB"/>
          </a:p>
        </p:txBody>
      </p:sp>
    </p:spTree>
    <p:extLst>
      <p:ext uri="{BB962C8B-B14F-4D97-AF65-F5344CB8AC3E}">
        <p14:creationId xmlns:p14="http://schemas.microsoft.com/office/powerpoint/2010/main" val="12501407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5</a:t>
            </a:fld>
            <a:endParaRPr lang="en-GB"/>
          </a:p>
        </p:txBody>
      </p:sp>
    </p:spTree>
    <p:extLst>
      <p:ext uri="{BB962C8B-B14F-4D97-AF65-F5344CB8AC3E}">
        <p14:creationId xmlns:p14="http://schemas.microsoft.com/office/powerpoint/2010/main" val="1217573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6</a:t>
            </a:fld>
            <a:endParaRPr lang="en-GB"/>
          </a:p>
        </p:txBody>
      </p:sp>
    </p:spTree>
    <p:extLst>
      <p:ext uri="{BB962C8B-B14F-4D97-AF65-F5344CB8AC3E}">
        <p14:creationId xmlns:p14="http://schemas.microsoft.com/office/powerpoint/2010/main" val="4108522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7</a:t>
            </a:fld>
            <a:endParaRPr lang="en-GB"/>
          </a:p>
        </p:txBody>
      </p:sp>
    </p:spTree>
    <p:extLst>
      <p:ext uri="{BB962C8B-B14F-4D97-AF65-F5344CB8AC3E}">
        <p14:creationId xmlns:p14="http://schemas.microsoft.com/office/powerpoint/2010/main" val="11607339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8</a:t>
            </a:fld>
            <a:endParaRPr lang="en-GB"/>
          </a:p>
        </p:txBody>
      </p:sp>
    </p:spTree>
    <p:extLst>
      <p:ext uri="{BB962C8B-B14F-4D97-AF65-F5344CB8AC3E}">
        <p14:creationId xmlns:p14="http://schemas.microsoft.com/office/powerpoint/2010/main" val="937481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9</a:t>
            </a:fld>
            <a:endParaRPr lang="en-GB"/>
          </a:p>
        </p:txBody>
      </p:sp>
    </p:spTree>
    <p:extLst>
      <p:ext uri="{BB962C8B-B14F-4D97-AF65-F5344CB8AC3E}">
        <p14:creationId xmlns:p14="http://schemas.microsoft.com/office/powerpoint/2010/main" val="35727510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32802"/>
            <a:ext cx="12192000" cy="6850575"/>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504375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638868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098076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56175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7264421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38160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7989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089782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80599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4111229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784535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
            <a:ext cx="12192000" cy="6850575"/>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800663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3266860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032785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035574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0141521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4449118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26609832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12192000" cy="6858000"/>
          </a:xfrm>
          <a:solidFill>
            <a:schemeClr val="bg2"/>
          </a:solidFill>
        </p:spPr>
        <p:txBody>
          <a:bodyPr/>
          <a:lstStyle/>
          <a:p>
            <a:r>
              <a:rPr lang="en-US"/>
              <a:t>Click icon to add picture</a:t>
            </a:r>
            <a:endParaRPr lang="en-GB"/>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380503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7854515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63828533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2263164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2500"/>
            <a:ext cx="12192000" cy="6850575"/>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566698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71F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17136442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A068"/>
                </a:solidFill>
              </a:defRPr>
            </a:lvl1pPr>
          </a:lstStyle>
          <a:p>
            <a:r>
              <a:rPr lang="en-US"/>
              <a:t>Click to edit Master title style</a:t>
            </a:r>
            <a:endParaRPr lang="en-GB"/>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13880762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0" name="Text Placeholder 8"/>
          <p:cNvSpPr>
            <a:spLocks noGrp="1"/>
          </p:cNvSpPr>
          <p:nvPr>
            <p:ph type="body" sz="quarter" idx="14"/>
          </p:nvPr>
        </p:nvSpPr>
        <p:spPr>
          <a:xfrm>
            <a:off x="335360" y="1315201"/>
            <a:ext cx="9601200" cy="4613108"/>
          </a:xfrm>
        </p:spPr>
        <p:txBody>
          <a:bodyPr lIns="0" tIns="0" rIns="0" bIns="0">
            <a:normAutofit/>
          </a:bodyPr>
          <a:lstStyle>
            <a:lvl1pPr marL="0" indent="0">
              <a:lnSpc>
                <a:spcPts val="6000"/>
              </a:lnSpc>
              <a:spcBef>
                <a:spcPts val="0"/>
              </a:spcBef>
              <a:buNone/>
              <a:defRPr lang="en-US" sz="6000" b="1" kern="1200" cap="none" baseline="0" dirty="0" smtClean="0">
                <a:solidFill>
                  <a:srgbClr val="0071F8"/>
                </a:solidFill>
                <a:latin typeface="+mn-lt"/>
                <a:ea typeface="+mn-ea"/>
                <a:cs typeface="+mn-cs"/>
              </a:defRPr>
            </a:lvl1pPr>
          </a:lstStyle>
          <a:p>
            <a:pPr marL="0" lvl="0" indent="0" algn="l" defTabSz="1219170" rtl="0" eaLnBrk="1" latinLnBrk="0" hangingPunct="1">
              <a:spcBef>
                <a:spcPct val="20000"/>
              </a:spcBef>
              <a:buFont typeface="+mj-lt"/>
              <a:buNone/>
            </a:pPr>
            <a:r>
              <a:rPr lang="en-US"/>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160683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Footer Placeholder 1"/>
          <p:cNvSpPr>
            <a:spLocks noGrp="1"/>
          </p:cNvSpPr>
          <p:nvPr>
            <p:ph type="ftr" sz="quarter" idx="14"/>
          </p:nvPr>
        </p:nvSpPr>
        <p:spPr/>
        <p:txBody>
          <a:bodyPr/>
          <a:lstStyle/>
          <a:p>
            <a:r>
              <a:rPr lang="en-GB" dirty="0"/>
              <a:t>Education and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794441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314789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2" y="384000"/>
            <a:ext cx="1189916" cy="632176"/>
          </a:xfrm>
          <a:prstGeom prst="rect">
            <a:avLst/>
          </a:prstGeom>
        </p:spPr>
      </p:pic>
    </p:spTree>
    <p:extLst>
      <p:ext uri="{BB962C8B-B14F-4D97-AF65-F5344CB8AC3E}">
        <p14:creationId xmlns:p14="http://schemas.microsoft.com/office/powerpoint/2010/main" val="13046085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1" y="384000"/>
            <a:ext cx="1189919" cy="632176"/>
          </a:xfrm>
          <a:prstGeom prst="rect">
            <a:avLst/>
          </a:prstGeom>
        </p:spPr>
      </p:pic>
    </p:spTree>
    <p:extLst>
      <p:ext uri="{BB962C8B-B14F-4D97-AF65-F5344CB8AC3E}">
        <p14:creationId xmlns:p14="http://schemas.microsoft.com/office/powerpoint/2010/main" val="2675396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4951650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a:t>Click to edit Master title style</a:t>
            </a:r>
            <a:endParaRPr lang="en-GB"/>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11"/>
            <a:ext cx="1189916" cy="629955"/>
          </a:xfrm>
          <a:prstGeom prst="rect">
            <a:avLst/>
          </a:prstGeom>
        </p:spPr>
      </p:pic>
    </p:spTree>
    <p:extLst>
      <p:ext uri="{BB962C8B-B14F-4D97-AF65-F5344CB8AC3E}">
        <p14:creationId xmlns:p14="http://schemas.microsoft.com/office/powerpoint/2010/main" val="282971410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dirty="0"/>
              <a:t>Education and Training Foundation</a:t>
            </a:r>
          </a:p>
        </p:txBody>
      </p:sp>
    </p:spTree>
    <p:extLst>
      <p:ext uri="{BB962C8B-B14F-4D97-AF65-F5344CB8AC3E}">
        <p14:creationId xmlns:p14="http://schemas.microsoft.com/office/powerpoint/2010/main" val="12677261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515"/>
            <a:ext cx="12192000" cy="6850575"/>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40821753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Tree>
    <p:extLst>
      <p:ext uri="{BB962C8B-B14F-4D97-AF65-F5344CB8AC3E}">
        <p14:creationId xmlns:p14="http://schemas.microsoft.com/office/powerpoint/2010/main" val="406887728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159076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09465"/>
            <a:ext cx="5496983" cy="365631"/>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39580511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12776"/>
            <a:ext cx="5496983" cy="372104"/>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7970632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12776"/>
            <a:ext cx="5496981" cy="372104"/>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851387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29611"/>
            <a:ext cx="5496984" cy="384043"/>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1034216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a:t>Click icon to add picture</a:t>
            </a:r>
            <a:endParaRPr lang="en-GB"/>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35581"/>
            <a:ext cx="5496984" cy="372103"/>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9221741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312001" y="1412776"/>
            <a:ext cx="5473700" cy="470438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Picture Placeholder 5"/>
          <p:cNvSpPr>
            <a:spLocks noGrp="1"/>
          </p:cNvSpPr>
          <p:nvPr>
            <p:ph type="pic" sz="quarter" idx="12"/>
          </p:nvPr>
        </p:nvSpPr>
        <p:spPr>
          <a:xfrm>
            <a:off x="6000752" y="1412777"/>
            <a:ext cx="5816600" cy="4677873"/>
          </a:xfrm>
        </p:spPr>
        <p:txBody>
          <a:bodyPr/>
          <a:lstStyle/>
          <a:p>
            <a:r>
              <a:rPr lang="en-US"/>
              <a:t>Click icon to add picture</a:t>
            </a:r>
            <a:endParaRPr lang="en-GB"/>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342772391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22963729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312000" y="1316567"/>
            <a:ext cx="5496133"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Content Placeholder 13"/>
          <p:cNvSpPr>
            <a:spLocks noGrp="1"/>
          </p:cNvSpPr>
          <p:nvPr>
            <p:ph sz="quarter" idx="17"/>
          </p:nvPr>
        </p:nvSpPr>
        <p:spPr>
          <a:xfrm>
            <a:off x="6000751" y="1316567"/>
            <a:ext cx="5613996"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Tree>
    <p:extLst>
      <p:ext uri="{BB962C8B-B14F-4D97-AF65-F5344CB8AC3E}">
        <p14:creationId xmlns:p14="http://schemas.microsoft.com/office/powerpoint/2010/main" val="38085671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9310"/>
            <a:ext cx="12192000" cy="6850575"/>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56429021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8" name="Content Placeholder 13"/>
          <p:cNvSpPr>
            <a:spLocks noGrp="1"/>
          </p:cNvSpPr>
          <p:nvPr>
            <p:ph sz="quarter" idx="14"/>
          </p:nvPr>
        </p:nvSpPr>
        <p:spPr>
          <a:xfrm>
            <a:off x="335360" y="3767999"/>
            <a:ext cx="336037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9" name="Content Placeholder 13"/>
          <p:cNvSpPr>
            <a:spLocks noGrp="1"/>
          </p:cNvSpPr>
          <p:nvPr>
            <p:ph sz="quarter" idx="15"/>
          </p:nvPr>
        </p:nvSpPr>
        <p:spPr>
          <a:xfrm>
            <a:off x="4405739" y="3767999"/>
            <a:ext cx="3350400"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Content Placeholder 13"/>
          <p:cNvSpPr>
            <a:spLocks noGrp="1"/>
          </p:cNvSpPr>
          <p:nvPr>
            <p:ph sz="quarter" idx="16"/>
          </p:nvPr>
        </p:nvSpPr>
        <p:spPr>
          <a:xfrm>
            <a:off x="8466143" y="3767999"/>
            <a:ext cx="3351208"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127092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a:t>Name Surname</a:t>
            </a:r>
            <a:endParaRPr lang="en-GB"/>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Name@email.com</a:t>
            </a:r>
            <a:endParaRPr lang="en-GB"/>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3200">
                <a:solidFill>
                  <a:schemeClr val="tx1"/>
                </a:solidFill>
                <a:hlinkClick r:id="rId3">
                  <a:extLst>
                    <a:ext uri="{A12FA001-AC4F-418D-AE19-62706E023703}">
                      <ahyp:hlinkClr xmlns:ahyp="http://schemas.microsoft.com/office/drawing/2018/hyperlinkcolor" val="tx"/>
                    </a:ext>
                  </a:extLst>
                </a:hlinkClick>
              </a:rPr>
              <a:t>ETFOUNDATION.CO.UK</a:t>
            </a:r>
            <a:endParaRPr lang="en-GB" sz="320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a:t>Thank you</a:t>
            </a:r>
            <a:endParaRPr lang="en-GB" sz="7200" b="1" baseline="0"/>
          </a:p>
          <a:p>
            <a:pPr algn="l">
              <a:lnSpc>
                <a:spcPts val="6000"/>
              </a:lnSpc>
            </a:pPr>
            <a:r>
              <a:rPr lang="en-GB" sz="6000" b="0" baseline="0"/>
              <a:t>Any Questions?</a:t>
            </a:r>
            <a:endParaRPr lang="en-GB" sz="6000" b="0"/>
          </a:p>
        </p:txBody>
      </p:sp>
    </p:spTree>
    <p:extLst>
      <p:ext uri="{BB962C8B-B14F-4D97-AF65-F5344CB8AC3E}">
        <p14:creationId xmlns:p14="http://schemas.microsoft.com/office/powerpoint/2010/main" val="341426004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a:t>Name Surname</a:t>
            </a:r>
            <a:endParaRPr lang="en-GB"/>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Name@email.com</a:t>
            </a:r>
            <a:endParaRPr lang="en-GB"/>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3200">
                <a:solidFill>
                  <a:schemeClr val="tx1"/>
                </a:solidFill>
                <a:hlinkClick r:id="rId3">
                  <a:extLst>
                    <a:ext uri="{A12FA001-AC4F-418D-AE19-62706E023703}">
                      <ahyp:hlinkClr xmlns:ahyp="http://schemas.microsoft.com/office/drawing/2018/hyperlinkcolor" val="tx"/>
                    </a:ext>
                  </a:extLst>
                </a:hlinkClick>
              </a:rPr>
              <a:t>ETFOUNDATION.CO.UK</a:t>
            </a:r>
            <a:endParaRPr lang="en-GB" sz="320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a:t>Thank you</a:t>
            </a:r>
            <a:endParaRPr lang="en-GB" sz="7200" b="1" baseline="0"/>
          </a:p>
          <a:p>
            <a:pPr algn="l">
              <a:lnSpc>
                <a:spcPts val="6000"/>
              </a:lnSpc>
            </a:pPr>
            <a:r>
              <a:rPr lang="en-GB" sz="6000" b="0" baseline="0"/>
              <a:t>Any Questions?</a:t>
            </a:r>
            <a:endParaRPr lang="en-GB" sz="6000" b="0"/>
          </a:p>
        </p:txBody>
      </p:sp>
    </p:spTree>
    <p:extLst>
      <p:ext uri="{BB962C8B-B14F-4D97-AF65-F5344CB8AC3E}">
        <p14:creationId xmlns:p14="http://schemas.microsoft.com/office/powerpoint/2010/main" val="411980384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09"/>
            <a:ext cx="1189916" cy="629955"/>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3200">
                <a:solidFill>
                  <a:schemeClr val="tx1"/>
                </a:solidFill>
                <a:hlinkClick r:id="rId3">
                  <a:extLst>
                    <a:ext uri="{A12FA001-AC4F-418D-AE19-62706E023703}">
                      <ahyp:hlinkClr xmlns:ahyp="http://schemas.microsoft.com/office/drawing/2018/hyperlinkcolor" val="tx"/>
                    </a:ext>
                  </a:extLst>
                </a:hlinkClick>
              </a:rPr>
              <a:t>ETFOUNDATION.CO.UK</a:t>
            </a:r>
            <a:endParaRPr lang="en-GB" sz="320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a:t>Thank you</a:t>
            </a:r>
            <a:endParaRPr lang="en-GB" sz="7200" b="1" baseline="0"/>
          </a:p>
          <a:p>
            <a:pPr algn="l">
              <a:lnSpc>
                <a:spcPts val="6000"/>
              </a:lnSpc>
            </a:pPr>
            <a:r>
              <a:rPr lang="en-GB" sz="6000" b="0" baseline="0"/>
              <a:t>Any Questions?</a:t>
            </a:r>
            <a:endParaRPr lang="en-GB" sz="6000" b="0"/>
          </a:p>
        </p:txBody>
      </p:sp>
    </p:spTree>
    <p:extLst>
      <p:ext uri="{BB962C8B-B14F-4D97-AF65-F5344CB8AC3E}">
        <p14:creationId xmlns:p14="http://schemas.microsoft.com/office/powerpoint/2010/main" val="227809578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3200">
                <a:solidFill>
                  <a:schemeClr val="tx1"/>
                </a:solidFill>
                <a:hlinkClick r:id="rId3">
                  <a:extLst>
                    <a:ext uri="{A12FA001-AC4F-418D-AE19-62706E023703}">
                      <ahyp:hlinkClr xmlns:ahyp="http://schemas.microsoft.com/office/drawing/2018/hyperlinkcolor" val="tx"/>
                    </a:ext>
                  </a:extLst>
                </a:hlinkClick>
              </a:rPr>
              <a:t>ETFOUNDATION.CO.UK</a:t>
            </a:r>
            <a:endParaRPr lang="en-GB" sz="320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a:t>Thank you</a:t>
            </a:r>
            <a:endParaRPr lang="en-GB" sz="7200" b="1" baseline="0"/>
          </a:p>
          <a:p>
            <a:pPr algn="l">
              <a:lnSpc>
                <a:spcPts val="6000"/>
              </a:lnSpc>
            </a:pPr>
            <a:r>
              <a:rPr lang="en-GB" sz="6000" b="0" baseline="0"/>
              <a:t>Any Questions?</a:t>
            </a:r>
            <a:endParaRPr lang="en-GB" sz="6000" b="0"/>
          </a:p>
        </p:txBody>
      </p:sp>
    </p:spTree>
    <p:extLst>
      <p:ext uri="{BB962C8B-B14F-4D97-AF65-F5344CB8AC3E}">
        <p14:creationId xmlns:p14="http://schemas.microsoft.com/office/powerpoint/2010/main" val="40198455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a:t>Name Surname</a:t>
            </a:r>
            <a:endParaRPr lang="en-GB"/>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Name@email.com</a:t>
            </a:r>
            <a:endParaRPr lang="en-GB"/>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3200">
                <a:solidFill>
                  <a:schemeClr val="tx1"/>
                </a:solidFill>
                <a:hlinkClick r:id="rId3">
                  <a:extLst>
                    <a:ext uri="{A12FA001-AC4F-418D-AE19-62706E023703}">
                      <ahyp:hlinkClr xmlns:ahyp="http://schemas.microsoft.com/office/drawing/2018/hyperlinkcolor" val="tx"/>
                    </a:ext>
                  </a:extLst>
                </a:hlinkClick>
              </a:rPr>
              <a:t>ETFOUNDATION.CO.UK</a:t>
            </a:r>
            <a:endParaRPr lang="en-GB" sz="320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a:t>Thank you</a:t>
            </a:r>
            <a:endParaRPr lang="en-GB" sz="7200" b="1" baseline="0"/>
          </a:p>
          <a:p>
            <a:pPr algn="l">
              <a:lnSpc>
                <a:spcPts val="6000"/>
              </a:lnSpc>
            </a:pPr>
            <a:r>
              <a:rPr lang="en-GB" sz="6000" b="0" baseline="0"/>
              <a:t>Any Questions?</a:t>
            </a:r>
            <a:endParaRPr lang="en-GB" sz="6000" b="0"/>
          </a:p>
        </p:txBody>
      </p:sp>
    </p:spTree>
    <p:extLst>
      <p:ext uri="{BB962C8B-B14F-4D97-AF65-F5344CB8AC3E}">
        <p14:creationId xmlns:p14="http://schemas.microsoft.com/office/powerpoint/2010/main" val="370593225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a:t>Name Surname</a:t>
            </a:r>
            <a:endParaRPr lang="en-GB"/>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Name@email.com</a:t>
            </a:r>
            <a:endParaRPr lang="en-GB"/>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3200">
                <a:solidFill>
                  <a:schemeClr val="tx1"/>
                </a:solidFill>
                <a:hlinkClick r:id="rId2">
                  <a:extLst>
                    <a:ext uri="{A12FA001-AC4F-418D-AE19-62706E023703}">
                      <ahyp:hlinkClr xmlns:ahyp="http://schemas.microsoft.com/office/drawing/2018/hyperlinkcolor" val="tx"/>
                    </a:ext>
                  </a:extLst>
                </a:hlinkClick>
              </a:rPr>
              <a:t>ETFOUNDATION.CO.UK</a:t>
            </a:r>
            <a:endParaRPr lang="en-GB" sz="320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a:t>Thank you</a:t>
            </a:r>
            <a:endParaRPr lang="en-GB" sz="7200" b="1" baseline="0"/>
          </a:p>
          <a:p>
            <a:pPr algn="l">
              <a:lnSpc>
                <a:spcPts val="6000"/>
              </a:lnSpc>
            </a:pPr>
            <a:r>
              <a:rPr lang="en-GB" sz="6000" b="0" baseline="0"/>
              <a:t>Any Questions?</a:t>
            </a:r>
            <a:endParaRPr lang="en-GB" sz="6000" b="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Tree>
    <p:extLst>
      <p:ext uri="{BB962C8B-B14F-4D97-AF65-F5344CB8AC3E}">
        <p14:creationId xmlns:p14="http://schemas.microsoft.com/office/powerpoint/2010/main" val="37548438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3200">
                <a:solidFill>
                  <a:schemeClr val="tx1"/>
                </a:solidFill>
                <a:hlinkClick r:id="rId3">
                  <a:extLst>
                    <a:ext uri="{A12FA001-AC4F-418D-AE19-62706E023703}">
                      <ahyp:hlinkClr xmlns:ahyp="http://schemas.microsoft.com/office/drawing/2018/hyperlinkcolor" val="tx"/>
                    </a:ext>
                  </a:extLst>
                </a:hlinkClick>
              </a:rPr>
              <a:t>ETFOUNDATION.CO.UK</a:t>
            </a:r>
            <a:endParaRPr lang="en-GB" sz="320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a:t>Thank you</a:t>
            </a:r>
            <a:endParaRPr lang="en-GB" sz="7200" b="1" baseline="0"/>
          </a:p>
          <a:p>
            <a:pPr algn="l">
              <a:lnSpc>
                <a:spcPts val="6000"/>
              </a:lnSpc>
            </a:pPr>
            <a:r>
              <a:rPr lang="en-GB" sz="6000" b="0" baseline="0"/>
              <a:t>Any Questions?</a:t>
            </a:r>
            <a:endParaRPr lang="en-GB" sz="6000" b="0"/>
          </a:p>
        </p:txBody>
      </p:sp>
    </p:spTree>
    <p:extLst>
      <p:ext uri="{BB962C8B-B14F-4D97-AF65-F5344CB8AC3E}">
        <p14:creationId xmlns:p14="http://schemas.microsoft.com/office/powerpoint/2010/main" val="2949161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3200">
                <a:solidFill>
                  <a:schemeClr val="tx1"/>
                </a:solidFill>
                <a:hlinkClick r:id="rId3">
                  <a:extLst>
                    <a:ext uri="{A12FA001-AC4F-418D-AE19-62706E023703}">
                      <ahyp:hlinkClr xmlns:ahyp="http://schemas.microsoft.com/office/drawing/2018/hyperlinkcolor" val="tx"/>
                    </a:ext>
                  </a:extLst>
                </a:hlinkClick>
              </a:rPr>
              <a:t>ETFOUNDATION.CO.UK</a:t>
            </a:r>
            <a:endParaRPr lang="en-GB" sz="320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a:t>Thank you</a:t>
            </a:r>
            <a:endParaRPr lang="en-GB" sz="7200" b="1" baseline="0"/>
          </a:p>
          <a:p>
            <a:pPr algn="l">
              <a:lnSpc>
                <a:spcPts val="6000"/>
              </a:lnSpc>
            </a:pPr>
            <a:r>
              <a:rPr lang="en-GB" sz="6000" b="0" baseline="0"/>
              <a:t>Any Questions?</a:t>
            </a:r>
            <a:endParaRPr lang="en-GB" sz="6000" b="0"/>
          </a:p>
        </p:txBody>
      </p:sp>
    </p:spTree>
    <p:extLst>
      <p:ext uri="{BB962C8B-B14F-4D97-AF65-F5344CB8AC3E}">
        <p14:creationId xmlns:p14="http://schemas.microsoft.com/office/powerpoint/2010/main" val="326697535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a:t>Name Surname</a:t>
            </a:r>
            <a:endParaRPr lang="en-GB"/>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Name@email.com</a:t>
            </a:r>
            <a:endParaRPr lang="en-GB"/>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3200">
                <a:solidFill>
                  <a:schemeClr val="tx1"/>
                </a:solidFill>
                <a:hlinkClick r:id="rId3">
                  <a:extLst>
                    <a:ext uri="{A12FA001-AC4F-418D-AE19-62706E023703}">
                      <ahyp:hlinkClr xmlns:ahyp="http://schemas.microsoft.com/office/drawing/2018/hyperlinkcolor" val="tx"/>
                    </a:ext>
                  </a:extLst>
                </a:hlinkClick>
              </a:rPr>
              <a:t>ETFOUNDATION.CO.UK</a:t>
            </a:r>
            <a:endParaRPr lang="en-GB" sz="320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a:t>Thank you</a:t>
            </a:r>
            <a:endParaRPr lang="en-GB" sz="7200" b="1" baseline="0"/>
          </a:p>
          <a:p>
            <a:pPr algn="l">
              <a:lnSpc>
                <a:spcPts val="6000"/>
              </a:lnSpc>
            </a:pPr>
            <a:r>
              <a:rPr lang="en-GB" sz="6000" b="0" baseline="0"/>
              <a:t>Any Questions?</a:t>
            </a:r>
            <a:endParaRPr lang="en-GB" sz="6000" b="0"/>
          </a:p>
        </p:txBody>
      </p:sp>
    </p:spTree>
    <p:extLst>
      <p:ext uri="{BB962C8B-B14F-4D97-AF65-F5344CB8AC3E}">
        <p14:creationId xmlns:p14="http://schemas.microsoft.com/office/powerpoint/2010/main" val="26376743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96163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a:t>Name Surname</a:t>
            </a:r>
            <a:endParaRPr lang="en-GB"/>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Name@email.com</a:t>
            </a:r>
            <a:endParaRPr lang="en-GB"/>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3200">
                <a:solidFill>
                  <a:schemeClr val="tx1"/>
                </a:solidFill>
                <a:hlinkClick r:id="rId3">
                  <a:extLst>
                    <a:ext uri="{A12FA001-AC4F-418D-AE19-62706E023703}">
                      <ahyp:hlinkClr xmlns:ahyp="http://schemas.microsoft.com/office/drawing/2018/hyperlinkcolor" val="tx"/>
                    </a:ext>
                  </a:extLst>
                </a:hlinkClick>
              </a:rPr>
              <a:t>ETFOUNDATION.CO.UK</a:t>
            </a:r>
            <a:endParaRPr lang="en-GB" sz="320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a:t>Thank you</a:t>
            </a:r>
            <a:endParaRPr lang="en-GB" sz="7200" b="1" baseline="0"/>
          </a:p>
          <a:p>
            <a:pPr algn="l">
              <a:lnSpc>
                <a:spcPts val="6000"/>
              </a:lnSpc>
            </a:pPr>
            <a:r>
              <a:rPr lang="en-GB" sz="6000" b="0" baseline="0"/>
              <a:t>Any Questions?</a:t>
            </a:r>
            <a:endParaRPr lang="en-GB" sz="6000" b="0"/>
          </a:p>
        </p:txBody>
      </p:sp>
    </p:spTree>
    <p:extLst>
      <p:ext uri="{BB962C8B-B14F-4D97-AF65-F5344CB8AC3E}">
        <p14:creationId xmlns:p14="http://schemas.microsoft.com/office/powerpoint/2010/main" val="132705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438430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26634531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a:t>Click to edit Master title style</a:t>
            </a:r>
            <a:endParaRPr lang="en-GB"/>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79449626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61" Type="http://schemas.openxmlformats.org/officeDocument/2006/relationships/theme" Target="../theme/theme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126" y="274639"/>
            <a:ext cx="11231457" cy="1143000"/>
          </a:xfrm>
          <a:prstGeom prst="rect">
            <a:avLst/>
          </a:prstGeom>
        </p:spPr>
        <p:txBody>
          <a:bodyPr vert="horz" lIns="0" tIns="0" rIns="0" bIns="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336126" y="1600201"/>
            <a:ext cx="11231457" cy="4525963"/>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Footer Placeholder 4"/>
          <p:cNvSpPr>
            <a:spLocks noGrp="1"/>
          </p:cNvSpPr>
          <p:nvPr>
            <p:ph type="ftr" sz="quarter" idx="3"/>
          </p:nvPr>
        </p:nvSpPr>
        <p:spPr>
          <a:xfrm>
            <a:off x="312000" y="6356351"/>
            <a:ext cx="10248501" cy="365125"/>
          </a:xfrm>
          <a:prstGeom prst="rect">
            <a:avLst/>
          </a:prstGeom>
        </p:spPr>
        <p:txBody>
          <a:bodyPr vert="horz" lIns="0" tIns="0" rIns="0" bIns="0" rtlCol="0" anchor="t" anchorCtr="0"/>
          <a:lstStyle>
            <a:lvl1pPr algn="l">
              <a:defRPr sz="933" b="1" cap="all" baseline="0">
                <a:solidFill>
                  <a:schemeClr val="tx1"/>
                </a:solidFill>
              </a:defRPr>
            </a:lvl1pPr>
          </a:lstStyle>
          <a:p>
            <a:r>
              <a:rPr lang="en-GB" dirty="0"/>
              <a:t>Education and Training Foundation</a:t>
            </a:r>
          </a:p>
        </p:txBody>
      </p:sp>
      <p:sp>
        <p:nvSpPr>
          <p:cNvPr id="6" name="Slide Number Placeholder 5"/>
          <p:cNvSpPr>
            <a:spLocks noGrp="1"/>
          </p:cNvSpPr>
          <p:nvPr>
            <p:ph type="sldNum" sz="quarter" idx="4"/>
          </p:nvPr>
        </p:nvSpPr>
        <p:spPr>
          <a:xfrm>
            <a:off x="10608501" y="6356351"/>
            <a:ext cx="1212619" cy="365125"/>
          </a:xfrm>
          <a:prstGeom prst="rect">
            <a:avLst/>
          </a:prstGeom>
        </p:spPr>
        <p:txBody>
          <a:bodyPr vert="horz" lIns="0" tIns="0" rIns="0" bIns="0" rtlCol="0" anchor="t" anchorCtr="0"/>
          <a:lstStyle>
            <a:lvl1pPr algn="r">
              <a:defRPr sz="933"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864089026"/>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649" r:id="rId11"/>
    <p:sldLayoutId id="2147483701" r:id="rId12"/>
    <p:sldLayoutId id="2147483690" r:id="rId13"/>
    <p:sldLayoutId id="2147483693" r:id="rId14"/>
    <p:sldLayoutId id="2147483697" r:id="rId15"/>
    <p:sldLayoutId id="2147483727" r:id="rId16"/>
    <p:sldLayoutId id="2147483728" r:id="rId17"/>
    <p:sldLayoutId id="2147483729" r:id="rId18"/>
    <p:sldLayoutId id="2147483730" r:id="rId19"/>
    <p:sldLayoutId id="2147483731" r:id="rId20"/>
    <p:sldLayoutId id="2147483747" r:id="rId21"/>
    <p:sldLayoutId id="2147483748" r:id="rId22"/>
    <p:sldLayoutId id="2147483749" r:id="rId23"/>
    <p:sldLayoutId id="2147483750" r:id="rId24"/>
    <p:sldLayoutId id="2147483751" r:id="rId25"/>
    <p:sldLayoutId id="2147483672" r:id="rId26"/>
    <p:sldLayoutId id="2147483698" r:id="rId27"/>
    <p:sldLayoutId id="2147483699" r:id="rId28"/>
    <p:sldLayoutId id="2147483680" r:id="rId29"/>
    <p:sldLayoutId id="2147483681" r:id="rId30"/>
    <p:sldLayoutId id="2147483660" r:id="rId31"/>
    <p:sldLayoutId id="2147483650" r:id="rId32"/>
    <p:sldLayoutId id="2147483661" r:id="rId33"/>
    <p:sldLayoutId id="2147483708" r:id="rId34"/>
    <p:sldLayoutId id="2147483753" r:id="rId35"/>
    <p:sldLayoutId id="2147483754" r:id="rId36"/>
    <p:sldLayoutId id="2147483755" r:id="rId37"/>
    <p:sldLayoutId id="2147483756" r:id="rId38"/>
    <p:sldLayoutId id="2147483665" r:id="rId39"/>
    <p:sldLayoutId id="2147483664" r:id="rId40"/>
    <p:sldLayoutId id="2147483757" r:id="rId41"/>
    <p:sldLayoutId id="2147483758" r:id="rId42"/>
    <p:sldLayoutId id="2147483759" r:id="rId43"/>
    <p:sldLayoutId id="2147483760" r:id="rId44"/>
    <p:sldLayoutId id="2147483761" r:id="rId45"/>
    <p:sldLayoutId id="2147483762" r:id="rId46"/>
    <p:sldLayoutId id="2147483668" r:id="rId47"/>
    <p:sldLayoutId id="2147483666" r:id="rId48"/>
    <p:sldLayoutId id="2147483671" r:id="rId49"/>
    <p:sldLayoutId id="2147483669" r:id="rId50"/>
    <p:sldLayoutId id="2147483670" r:id="rId51"/>
    <p:sldLayoutId id="2147483764" r:id="rId52"/>
    <p:sldLayoutId id="2147483765" r:id="rId53"/>
    <p:sldLayoutId id="2147483766" r:id="rId54"/>
    <p:sldLayoutId id="2147483767" r:id="rId55"/>
    <p:sldLayoutId id="2147483768" r:id="rId56"/>
    <p:sldLayoutId id="2147483769" r:id="rId57"/>
    <p:sldLayoutId id="2147483770" r:id="rId58"/>
    <p:sldLayoutId id="2147483771" r:id="rId59"/>
    <p:sldLayoutId id="2147483772" r:id="rId60"/>
  </p:sldLayoutIdLst>
  <p:hf hdr="0" dt="0"/>
  <p:txStyles>
    <p:titleStyle>
      <a:lvl1pPr algn="l" defTabSz="1219170" rtl="0" eaLnBrk="1" latinLnBrk="0" hangingPunct="1">
        <a:spcBef>
          <a:spcPct val="0"/>
        </a:spcBef>
        <a:buNone/>
        <a:defRPr sz="5867" kern="1200" cap="none"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microsoft.com/office/2018/10/relationships/comments" Target="../comments/modernComment_108_968F36F7.xml"/><Relationship Id="rId2" Type="http://schemas.openxmlformats.org/officeDocument/2006/relationships/notesSlide" Target="../notesSlides/notesSlide1.xml"/><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113_C3EA5834.xml"/><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114_55921B0D.xml"/><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0.xml"/><Relationship Id="rId1" Type="http://schemas.openxmlformats.org/officeDocument/2006/relationships/slideLayout" Target="../slideLayouts/slideLayout40.xml"/><Relationship Id="rId5" Type="http://schemas.openxmlformats.org/officeDocument/2006/relationships/image" Target="../media/image28.png"/><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microsoft.com/office/2018/10/relationships/comments" Target="../comments/modernComment_10F_E1FAF10.xml"/><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microsoft.com/office/2018/10/relationships/comments" Target="../comments/modernComment_110_A7343E4E.xml"/><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3" Type="http://schemas.microsoft.com/office/2018/10/relationships/comments" Target="../comments/modernComment_112_18E6760B.xml"/><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dirty="0">
                <a:cs typeface="Arial"/>
              </a:rPr>
              <a:t>Employer-set project task 4</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a:xfrm>
            <a:off x="5292822" y="4979904"/>
            <a:ext cx="6407315" cy="429203"/>
          </a:xfrm>
        </p:spPr>
        <p:txBody>
          <a:bodyPr vert="horz" lIns="108000" tIns="108000" rIns="0" bIns="108000" rtlCol="0" anchor="t">
            <a:noAutofit/>
          </a:bodyPr>
          <a:lstStyle/>
          <a:p>
            <a:r>
              <a:rPr lang="en-US" sz="3200" dirty="0">
                <a:cs typeface="Arial"/>
              </a:rPr>
              <a:t>Lessons 1 to 4</a:t>
            </a:r>
          </a:p>
        </p:txBody>
      </p:sp>
    </p:spTree>
    <p:extLst>
      <p:ext uri="{BB962C8B-B14F-4D97-AF65-F5344CB8AC3E}">
        <p14:creationId xmlns:p14="http://schemas.microsoft.com/office/powerpoint/2010/main" val="2525968119"/>
      </p:ext>
    </p:extLst>
  </p:cSld>
  <p:clrMapOvr>
    <a:masterClrMapping/>
  </p:clrMapOvr>
  <p:extLst>
    <p:ext uri="{6950BFC3-D8DA-4A85-94F7-54DA5524770B}">
      <p188:commentRel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cs typeface="Arial"/>
              </a:rPr>
              <a:t>How to create an effective scientific poster</a:t>
            </a:r>
          </a:p>
        </p:txBody>
      </p:sp>
      <p:sp>
        <p:nvSpPr>
          <p:cNvPr id="5" name="Text Placeholder 4"/>
          <p:cNvSpPr>
            <a:spLocks noGrp="1"/>
          </p:cNvSpPr>
          <p:nvPr>
            <p:ph type="body" sz="quarter" idx="12"/>
          </p:nvPr>
        </p:nvSpPr>
        <p:spPr>
          <a:xfrm>
            <a:off x="312000" y="1315200"/>
            <a:ext cx="11396295" cy="4802099"/>
          </a:xfrm>
        </p:spPr>
        <p:txBody>
          <a:bodyPr vert="horz" lIns="0" tIns="0" rIns="0" bIns="0" rtlCol="0" anchor="t">
            <a:noAutofit/>
          </a:bodyPr>
          <a:lstStyle/>
          <a:p>
            <a:r>
              <a:rPr lang="en-GB" sz="3200" dirty="0">
                <a:ea typeface="+mn-lt"/>
                <a:cs typeface="+mn-lt"/>
              </a:rPr>
              <a:t>Main task</a:t>
            </a:r>
          </a:p>
          <a:p>
            <a:endParaRPr lang="en-GB" sz="3200" dirty="0">
              <a:ea typeface="+mn-lt"/>
              <a:cs typeface="+mn-lt"/>
            </a:endParaRPr>
          </a:p>
          <a:p>
            <a:r>
              <a:rPr lang="en-GB" sz="3200" dirty="0">
                <a:ea typeface="+mn-lt"/>
                <a:cs typeface="+mn-lt"/>
              </a:rPr>
              <a:t>Research the information that will use on your poster. </a:t>
            </a:r>
            <a:r>
              <a:rPr lang="en-GB" sz="3200" dirty="0">
                <a:cs typeface="Arial"/>
              </a:rPr>
              <a:t>Example research topics that you can use for your scientific poster:</a:t>
            </a:r>
          </a:p>
          <a:p>
            <a:endParaRPr lang="en-GB" sz="3200" b="1" dirty="0">
              <a:cs typeface="Arial"/>
            </a:endParaRPr>
          </a:p>
          <a:p>
            <a:pPr marL="285750" indent="-285750">
              <a:buFont typeface="Arial"/>
              <a:buChar char="•"/>
            </a:pPr>
            <a:r>
              <a:rPr lang="en-GB" sz="3200" dirty="0">
                <a:ea typeface="+mn-lt"/>
                <a:cs typeface="+mn-lt"/>
              </a:rPr>
              <a:t>Antibiotic resistance</a:t>
            </a:r>
            <a:endParaRPr lang="en-GB" sz="3200" dirty="0"/>
          </a:p>
          <a:p>
            <a:pPr marL="285750" indent="-285750">
              <a:buFont typeface="Arial"/>
              <a:buChar char="•"/>
            </a:pPr>
            <a:r>
              <a:rPr lang="en-GB" sz="3200" dirty="0">
                <a:ea typeface="+mn-lt"/>
                <a:cs typeface="+mn-lt"/>
              </a:rPr>
              <a:t>Climate change</a:t>
            </a:r>
            <a:endParaRPr lang="en-GB" sz="3200" dirty="0"/>
          </a:p>
          <a:p>
            <a:pPr marL="285750" indent="-285750">
              <a:buFont typeface="Arial"/>
              <a:buChar char="•"/>
            </a:pPr>
            <a:r>
              <a:rPr lang="en-GB" sz="3200" dirty="0">
                <a:ea typeface="+mn-lt"/>
                <a:cs typeface="+mn-lt"/>
              </a:rPr>
              <a:t>Fossil fuels</a:t>
            </a:r>
            <a:endParaRPr lang="en-GB" sz="3200" dirty="0"/>
          </a:p>
          <a:p>
            <a:pPr marL="285750" indent="-285750">
              <a:buFont typeface="Arial"/>
              <a:buChar char="•"/>
            </a:pPr>
            <a:r>
              <a:rPr lang="en-GB" sz="3200" dirty="0">
                <a:ea typeface="+mn-lt"/>
                <a:cs typeface="+mn-lt"/>
              </a:rPr>
              <a:t>Overfishing</a:t>
            </a:r>
            <a:endParaRPr lang="en-GB" sz="3200" dirty="0"/>
          </a:p>
          <a:p>
            <a:endParaRPr lang="en-GB" dirty="0">
              <a:cs typeface="Arial"/>
            </a:endParaRPr>
          </a:p>
          <a:p>
            <a:endParaRPr lang="en-GB" dirty="0">
              <a:solidFill>
                <a:srgbClr val="000000"/>
              </a:solidFill>
              <a:cs typeface="Arial"/>
            </a:endParaRPr>
          </a:p>
          <a:p>
            <a:endParaRPr lang="en-GB" dirty="0">
              <a:solidFill>
                <a:srgbClr val="000000"/>
              </a:solidFill>
            </a:endParaRPr>
          </a:p>
          <a:p>
            <a:endParaRPr lang="en-GB" dirty="0">
              <a:solidFill>
                <a:srgbClr val="000000"/>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10</a:t>
            </a:fld>
            <a:endParaRPr lang="en-GB"/>
          </a:p>
        </p:txBody>
      </p:sp>
      <p:sp>
        <p:nvSpPr>
          <p:cNvPr id="2" name="TextBox 1">
            <a:extLst>
              <a:ext uri="{FF2B5EF4-FFF2-40B4-BE49-F238E27FC236}">
                <a16:creationId xmlns:a16="http://schemas.microsoft.com/office/drawing/2014/main" id="{C6DA5045-3AEC-F646-92AE-6621055C13AE}"/>
              </a:ext>
            </a:extLst>
          </p:cNvPr>
          <p:cNvSpPr txBox="1"/>
          <p:nvPr/>
        </p:nvSpPr>
        <p:spPr>
          <a:xfrm>
            <a:off x="5881223" y="3913191"/>
            <a:ext cx="5333587" cy="1723549"/>
          </a:xfrm>
          <a:prstGeom prst="rect">
            <a:avLst/>
          </a:prstGeom>
          <a:solidFill>
            <a:schemeClr val="accent2"/>
          </a:solidFill>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r>
              <a:rPr lang="en-GB" sz="1600" b="1" dirty="0">
                <a:solidFill>
                  <a:srgbClr val="FFFFFF"/>
                </a:solidFill>
                <a:cs typeface="Arial"/>
              </a:rPr>
              <a:t>Remember that you are only choosing a topic for the purposes of practising doing research in this lesson. </a:t>
            </a:r>
            <a:endParaRPr lang="en-US" sz="1600" b="1" dirty="0">
              <a:solidFill>
                <a:srgbClr val="FFFFFF"/>
              </a:solidFill>
              <a:cs typeface="Arial"/>
            </a:endParaRPr>
          </a:p>
          <a:p>
            <a:endParaRPr lang="en-GB" sz="1600" b="1" dirty="0">
              <a:solidFill>
                <a:srgbClr val="FFFFFF"/>
              </a:solidFill>
              <a:cs typeface="Arial"/>
            </a:endParaRPr>
          </a:p>
          <a:p>
            <a:r>
              <a:rPr lang="en-GB" sz="1600" b="1" dirty="0">
                <a:solidFill>
                  <a:srgbClr val="FFFFFF"/>
                </a:solidFill>
                <a:cs typeface="Arial"/>
              </a:rPr>
              <a:t>When you do your employer-set project (ESP) assessment task, the topic will be provided for you, and information that you collect from tasks 1</a:t>
            </a:r>
            <a:r>
              <a:rPr lang="en-GB" sz="1600" b="1" dirty="0">
                <a:solidFill>
                  <a:srgbClr val="FFFFFF"/>
                </a:solidFill>
                <a:latin typeface="Arial" panose="020B0604020202020204" pitchFamily="34" charset="0"/>
                <a:cs typeface="Arial" panose="020B0604020202020204" pitchFamily="34" charset="0"/>
              </a:rPr>
              <a:t>–</a:t>
            </a:r>
            <a:r>
              <a:rPr lang="en-GB" sz="1600" b="1" dirty="0">
                <a:solidFill>
                  <a:srgbClr val="FFFFFF"/>
                </a:solidFill>
                <a:cs typeface="Arial"/>
              </a:rPr>
              <a:t>3 will need to be presented on your poster.</a:t>
            </a:r>
          </a:p>
        </p:txBody>
      </p:sp>
    </p:spTree>
    <p:extLst>
      <p:ext uri="{BB962C8B-B14F-4D97-AF65-F5344CB8AC3E}">
        <p14:creationId xmlns:p14="http://schemas.microsoft.com/office/powerpoint/2010/main" val="3286915124"/>
      </p:ext>
    </p:extLst>
  </p:cSld>
  <p:clrMapOvr>
    <a:masterClrMapping/>
  </p:clrMapOvr>
  <p:extLst>
    <p:ext uri="{6950BFC3-D8DA-4A85-94F7-54DA5524770B}">
      <p188:commentRel xmlns:p188="http://schemas.microsoft.com/office/powerpoint/2018/8/main"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cs typeface="Arial"/>
              </a:rPr>
              <a:t>How to create an effective scientific poster</a:t>
            </a:r>
          </a:p>
        </p:txBody>
      </p:sp>
      <p:sp>
        <p:nvSpPr>
          <p:cNvPr id="5" name="Text Placeholder 4"/>
          <p:cNvSpPr>
            <a:spLocks noGrp="1"/>
          </p:cNvSpPr>
          <p:nvPr>
            <p:ph type="body" sz="quarter" idx="12"/>
          </p:nvPr>
        </p:nvSpPr>
        <p:spPr>
          <a:xfrm>
            <a:off x="312001" y="1315200"/>
            <a:ext cx="10840657" cy="4802099"/>
          </a:xfrm>
        </p:spPr>
        <p:txBody>
          <a:bodyPr vert="horz" lIns="0" tIns="0" rIns="0" bIns="0" rtlCol="0" anchor="t">
            <a:noAutofit/>
          </a:bodyPr>
          <a:lstStyle/>
          <a:p>
            <a:r>
              <a:rPr lang="en-GB" sz="2800" dirty="0">
                <a:ea typeface="+mn-lt"/>
                <a:cs typeface="+mn-lt"/>
              </a:rPr>
              <a:t>You can use secondary data which you can research based on the topic you have chosen for your poster.</a:t>
            </a:r>
            <a:endParaRPr lang="en-US" sz="2800" dirty="0">
              <a:ea typeface="+mn-lt"/>
              <a:cs typeface="+mn-lt"/>
            </a:endParaRPr>
          </a:p>
          <a:p>
            <a:endParaRPr lang="en-GB" sz="2800" dirty="0">
              <a:ea typeface="+mn-lt"/>
              <a:cs typeface="+mn-lt"/>
            </a:endParaRPr>
          </a:p>
          <a:p>
            <a:r>
              <a:rPr lang="en-GB" sz="2800" b="1" dirty="0">
                <a:ea typeface="+mn-lt"/>
                <a:cs typeface="+mn-lt"/>
              </a:rPr>
              <a:t>Example: </a:t>
            </a:r>
            <a:r>
              <a:rPr lang="en-GB" sz="2800" dirty="0">
                <a:ea typeface="+mn-lt"/>
                <a:cs typeface="+mn-lt"/>
              </a:rPr>
              <a:t>If you choose the climate change topic, you can research which countries produce the most pollution, then break this down by sectors or industries. The data can then be presented digitally in a graph.</a:t>
            </a:r>
          </a:p>
          <a:p>
            <a:endParaRPr lang="en-GB" sz="2800" dirty="0">
              <a:ea typeface="+mn-lt"/>
              <a:cs typeface="+mn-lt"/>
            </a:endParaRPr>
          </a:p>
          <a:p>
            <a:r>
              <a:rPr lang="en-GB" sz="2800" b="1" dirty="0">
                <a:cs typeface="Arial"/>
              </a:rPr>
              <a:t>Top tip: </a:t>
            </a:r>
            <a:r>
              <a:rPr lang="en-GB" sz="2800" dirty="0">
                <a:cs typeface="Arial"/>
              </a:rPr>
              <a:t>The mark scheme suggests adding digital aspects to your poster. Creating your graph on a computer is the best way to do this.</a:t>
            </a:r>
          </a:p>
          <a:p>
            <a:endParaRPr lang="en-GB" dirty="0">
              <a:cs typeface="Arial"/>
            </a:endParaRPr>
          </a:p>
          <a:p>
            <a:endParaRPr lang="en-GB" dirty="0">
              <a:solidFill>
                <a:srgbClr val="000000"/>
              </a:solidFill>
              <a:cs typeface="Arial"/>
            </a:endParaRPr>
          </a:p>
          <a:p>
            <a:endParaRPr lang="en-GB" dirty="0">
              <a:solidFill>
                <a:srgbClr val="000000"/>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11</a:t>
            </a:fld>
            <a:endParaRPr lang="en-GB"/>
          </a:p>
        </p:txBody>
      </p:sp>
    </p:spTree>
    <p:extLst>
      <p:ext uri="{BB962C8B-B14F-4D97-AF65-F5344CB8AC3E}">
        <p14:creationId xmlns:p14="http://schemas.microsoft.com/office/powerpoint/2010/main" val="1435638541"/>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cs typeface="Arial"/>
              </a:rPr>
              <a:t>Lesson 3 </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cs typeface="Arial"/>
              </a:rPr>
              <a:t>Creating a scientific poster</a:t>
            </a:r>
          </a:p>
        </p:txBody>
      </p:sp>
    </p:spTree>
    <p:extLst>
      <p:ext uri="{BB962C8B-B14F-4D97-AF65-F5344CB8AC3E}">
        <p14:creationId xmlns:p14="http://schemas.microsoft.com/office/powerpoint/2010/main" val="9675855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cs typeface="Arial"/>
              </a:rPr>
              <a:t>Creating a scientific poster</a:t>
            </a:r>
          </a:p>
        </p:txBody>
      </p:sp>
      <p:sp>
        <p:nvSpPr>
          <p:cNvPr id="5" name="Text Placeholder 4"/>
          <p:cNvSpPr>
            <a:spLocks noGrp="1"/>
          </p:cNvSpPr>
          <p:nvPr>
            <p:ph type="body" sz="quarter" idx="12"/>
          </p:nvPr>
        </p:nvSpPr>
        <p:spPr>
          <a:xfrm>
            <a:off x="312001" y="1315200"/>
            <a:ext cx="10840657" cy="4802099"/>
          </a:xfrm>
        </p:spPr>
        <p:txBody>
          <a:bodyPr vert="horz" lIns="0" tIns="0" rIns="0" bIns="0" rtlCol="0" anchor="t">
            <a:noAutofit/>
          </a:bodyPr>
          <a:lstStyle/>
          <a:p>
            <a:r>
              <a:rPr lang="en-GB" dirty="0">
                <a:cs typeface="Arial"/>
              </a:rPr>
              <a:t>Learning intention</a:t>
            </a:r>
            <a:endParaRPr lang="en-GB" dirty="0">
              <a:solidFill>
                <a:srgbClr val="E51C41"/>
              </a:solidFill>
              <a:cs typeface="Arial"/>
            </a:endParaRPr>
          </a:p>
          <a:p>
            <a:endParaRPr lang="en-GB" dirty="0">
              <a:cs typeface="Arial"/>
            </a:endParaRPr>
          </a:p>
          <a:p>
            <a:r>
              <a:rPr lang="en-GB" dirty="0">
                <a:ea typeface="+mn-lt"/>
                <a:cs typeface="+mn-lt"/>
              </a:rPr>
              <a:t>To create a scientific poster using relevant techniques and resources.</a:t>
            </a:r>
            <a:endParaRPr lang="en-GB" dirty="0"/>
          </a:p>
          <a:p>
            <a:endParaRPr lang="en-GB" dirty="0">
              <a:ea typeface="+mn-lt"/>
              <a:cs typeface="+mn-lt"/>
            </a:endParaRPr>
          </a:p>
          <a:p>
            <a:endParaRPr lang="en-GB" dirty="0">
              <a:cs typeface="Arial"/>
            </a:endParaRPr>
          </a:p>
          <a:p>
            <a:endParaRPr lang="en-GB" dirty="0">
              <a:solidFill>
                <a:srgbClr val="000000"/>
              </a:solidFill>
              <a:cs typeface="Arial"/>
            </a:endParaRPr>
          </a:p>
          <a:p>
            <a:endParaRPr lang="en-GB" dirty="0">
              <a:solidFill>
                <a:srgbClr val="000000"/>
              </a:solidFill>
            </a:endParaRPr>
          </a:p>
          <a:p>
            <a:endParaRPr lang="en-GB" dirty="0">
              <a:solidFill>
                <a:srgbClr val="000000"/>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13</a:t>
            </a:fld>
            <a:endParaRPr lang="en-GB"/>
          </a:p>
        </p:txBody>
      </p:sp>
    </p:spTree>
    <p:extLst>
      <p:ext uri="{BB962C8B-B14F-4D97-AF65-F5344CB8AC3E}">
        <p14:creationId xmlns:p14="http://schemas.microsoft.com/office/powerpoint/2010/main" val="39911947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cs typeface="Arial"/>
              </a:rPr>
              <a:t>Creating a scientific poster</a:t>
            </a:r>
          </a:p>
        </p:txBody>
      </p:sp>
      <p:sp>
        <p:nvSpPr>
          <p:cNvPr id="5" name="Text Placeholder 4"/>
          <p:cNvSpPr>
            <a:spLocks noGrp="1"/>
          </p:cNvSpPr>
          <p:nvPr>
            <p:ph type="body" sz="quarter" idx="12"/>
          </p:nvPr>
        </p:nvSpPr>
        <p:spPr>
          <a:xfrm>
            <a:off x="199942" y="743700"/>
            <a:ext cx="11535421" cy="5352300"/>
          </a:xfrm>
        </p:spPr>
        <p:txBody>
          <a:bodyPr vert="horz" lIns="0" tIns="0" rIns="0" bIns="0" rtlCol="0" anchor="t">
            <a:noAutofit/>
          </a:bodyPr>
          <a:lstStyle/>
          <a:p>
            <a:endParaRPr lang="en-GB" sz="2800" dirty="0">
              <a:cs typeface="Arial"/>
            </a:endParaRPr>
          </a:p>
          <a:p>
            <a:pPr>
              <a:spcAft>
                <a:spcPts val="800"/>
              </a:spcAft>
            </a:pPr>
            <a:r>
              <a:rPr lang="en-GB" dirty="0">
                <a:cs typeface="Arial"/>
              </a:rPr>
              <a:t>Today’s task</a:t>
            </a:r>
          </a:p>
          <a:p>
            <a:pPr>
              <a:spcAft>
                <a:spcPts val="800"/>
              </a:spcAft>
            </a:pPr>
            <a:endParaRPr lang="en-GB" dirty="0">
              <a:cs typeface="Arial"/>
            </a:endParaRPr>
          </a:p>
          <a:p>
            <a:pPr>
              <a:spcAft>
                <a:spcPts val="800"/>
              </a:spcAft>
            </a:pPr>
            <a:r>
              <a:rPr lang="en-GB" dirty="0">
                <a:cs typeface="Arial"/>
              </a:rPr>
              <a:t>Create your scientific poster. </a:t>
            </a:r>
            <a:r>
              <a:rPr lang="en-GB" dirty="0">
                <a:solidFill>
                  <a:srgbClr val="000000"/>
                </a:solidFill>
                <a:cs typeface="Arial"/>
              </a:rPr>
              <a:t>You have three hours to do this.  </a:t>
            </a:r>
          </a:p>
          <a:p>
            <a:pPr>
              <a:spcAft>
                <a:spcPts val="800"/>
              </a:spcAft>
            </a:pPr>
            <a:r>
              <a:rPr lang="en-GB" dirty="0">
                <a:solidFill>
                  <a:srgbClr val="000000"/>
                </a:solidFill>
                <a:cs typeface="Arial"/>
              </a:rPr>
              <a:t>You will have access to resources such as a computer/laptop, printer, A2 paper, coloured paper, pens, scissors, glue and ruler. </a:t>
            </a:r>
            <a:endParaRPr lang="en-GB" dirty="0">
              <a:cs typeface="Arial"/>
            </a:endParaRPr>
          </a:p>
          <a:p>
            <a:pPr>
              <a:spcAft>
                <a:spcPts val="800"/>
              </a:spcAft>
            </a:pPr>
            <a:r>
              <a:rPr lang="en-GB" dirty="0">
                <a:solidFill>
                  <a:schemeClr val="accent2"/>
                </a:solidFill>
                <a:cs typeface="Arial"/>
              </a:rPr>
              <a:t>You can use the checklist provided by your teacher to ensure that you have included everything.</a:t>
            </a:r>
          </a:p>
          <a:p>
            <a:endParaRPr lang="en-GB" dirty="0">
              <a:solidFill>
                <a:srgbClr val="000000"/>
              </a:solidFill>
            </a:endParaRPr>
          </a:p>
          <a:p>
            <a:endParaRPr lang="en-GB" dirty="0">
              <a:solidFill>
                <a:srgbClr val="000000"/>
              </a:solidFill>
            </a:endParaRPr>
          </a:p>
          <a:p>
            <a:endParaRPr lang="en-GB" dirty="0">
              <a:solidFill>
                <a:srgbClr val="000000"/>
              </a:solidFill>
            </a:endParaRPr>
          </a:p>
          <a:p>
            <a:endParaRPr lang="en-GB" dirty="0">
              <a:solidFill>
                <a:srgbClr val="000000"/>
              </a:solidFill>
            </a:endParaRPr>
          </a:p>
          <a:p>
            <a:endParaRPr lang="en-GB" dirty="0">
              <a:solidFill>
                <a:srgbClr val="000000"/>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14</a:t>
            </a:fld>
            <a:endParaRPr lang="en-GB"/>
          </a:p>
        </p:txBody>
      </p:sp>
    </p:spTree>
    <p:extLst>
      <p:ext uri="{BB962C8B-B14F-4D97-AF65-F5344CB8AC3E}">
        <p14:creationId xmlns:p14="http://schemas.microsoft.com/office/powerpoint/2010/main" val="38437337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cs typeface="Arial"/>
              </a:rPr>
              <a:t>Lesson 4</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92500"/>
          </a:bodyPr>
          <a:lstStyle/>
          <a:p>
            <a:r>
              <a:rPr lang="en-US" dirty="0"/>
              <a:t>Presentations, feedback and evaluation</a:t>
            </a:r>
            <a:endParaRPr lang="en-US" dirty="0">
              <a:cs typeface="Arial"/>
            </a:endParaRPr>
          </a:p>
        </p:txBody>
      </p:sp>
    </p:spTree>
    <p:extLst>
      <p:ext uri="{BB962C8B-B14F-4D97-AF65-F5344CB8AC3E}">
        <p14:creationId xmlns:p14="http://schemas.microsoft.com/office/powerpoint/2010/main" val="16723039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cs typeface="Arial"/>
              </a:rPr>
              <a:t>Presentations, feedback and evaluation</a:t>
            </a:r>
          </a:p>
        </p:txBody>
      </p:sp>
      <p:sp>
        <p:nvSpPr>
          <p:cNvPr id="5" name="Text Placeholder 4"/>
          <p:cNvSpPr>
            <a:spLocks noGrp="1"/>
          </p:cNvSpPr>
          <p:nvPr>
            <p:ph type="body" sz="quarter" idx="12"/>
          </p:nvPr>
        </p:nvSpPr>
        <p:spPr>
          <a:xfrm>
            <a:off x="312001" y="1315200"/>
            <a:ext cx="10840657" cy="4802099"/>
          </a:xfrm>
        </p:spPr>
        <p:txBody>
          <a:bodyPr vert="horz" lIns="0" tIns="0" rIns="0" bIns="0" rtlCol="0" anchor="t">
            <a:noAutofit/>
          </a:bodyPr>
          <a:lstStyle/>
          <a:p>
            <a:r>
              <a:rPr lang="en-GB" dirty="0">
                <a:cs typeface="Arial"/>
              </a:rPr>
              <a:t>Learning intentions</a:t>
            </a:r>
            <a:endParaRPr lang="en-GB" dirty="0">
              <a:solidFill>
                <a:srgbClr val="E51C41"/>
              </a:solidFill>
              <a:cs typeface="Arial"/>
            </a:endParaRPr>
          </a:p>
          <a:p>
            <a:endParaRPr lang="en-GB" dirty="0">
              <a:cs typeface="Arial"/>
            </a:endParaRPr>
          </a:p>
          <a:p>
            <a:pPr marL="742950" indent="-742950">
              <a:buFont typeface="+mj-lt"/>
              <a:buAutoNum type="arabicPeriod"/>
            </a:pPr>
            <a:r>
              <a:rPr lang="en-GB" dirty="0">
                <a:ea typeface="+mn-lt"/>
                <a:cs typeface="+mn-lt"/>
              </a:rPr>
              <a:t>To present your scientific poster to your peers.</a:t>
            </a:r>
          </a:p>
          <a:p>
            <a:pPr marL="742950" indent="-742950">
              <a:buFont typeface="+mj-lt"/>
              <a:buAutoNum type="arabicPeriod"/>
            </a:pPr>
            <a:endParaRPr lang="en-GB" dirty="0">
              <a:ea typeface="+mn-lt"/>
              <a:cs typeface="+mn-lt"/>
            </a:endParaRPr>
          </a:p>
          <a:p>
            <a:pPr marL="742950" indent="-742950">
              <a:buFont typeface="+mj-lt"/>
              <a:buAutoNum type="arabicPeriod"/>
            </a:pPr>
            <a:r>
              <a:rPr lang="en-GB" dirty="0">
                <a:ea typeface="+mn-lt"/>
                <a:cs typeface="+mn-lt"/>
              </a:rPr>
              <a:t>To evaluate your own presentations.</a:t>
            </a:r>
          </a:p>
          <a:p>
            <a:pPr marL="742950" indent="-742950">
              <a:buFont typeface="+mj-lt"/>
              <a:buAutoNum type="arabicPeriod"/>
            </a:pPr>
            <a:endParaRPr lang="en-GB" dirty="0">
              <a:ea typeface="+mn-lt"/>
              <a:cs typeface="+mn-lt"/>
            </a:endParaRPr>
          </a:p>
          <a:p>
            <a:pPr marL="742950" indent="-742950">
              <a:buFont typeface="+mj-lt"/>
              <a:buAutoNum type="arabicPeriod"/>
            </a:pPr>
            <a:r>
              <a:rPr lang="en-GB" dirty="0">
                <a:ea typeface="+mn-lt"/>
                <a:cs typeface="+mn-lt"/>
              </a:rPr>
              <a:t>Give feedback to your peers about their presentations and posters.</a:t>
            </a:r>
          </a:p>
          <a:p>
            <a:endParaRPr lang="en-GB" dirty="0">
              <a:ea typeface="+mn-lt"/>
              <a:cs typeface="+mn-lt"/>
            </a:endParaRPr>
          </a:p>
          <a:p>
            <a:endParaRPr lang="en-GB" dirty="0">
              <a:ea typeface="+mn-lt"/>
              <a:cs typeface="+mn-lt"/>
            </a:endParaRPr>
          </a:p>
          <a:p>
            <a:endParaRPr lang="en-GB" dirty="0">
              <a:cs typeface="Arial"/>
            </a:endParaRPr>
          </a:p>
          <a:p>
            <a:endParaRPr lang="en-GB" dirty="0">
              <a:solidFill>
                <a:srgbClr val="000000"/>
              </a:solidFill>
              <a:cs typeface="Arial"/>
            </a:endParaRPr>
          </a:p>
          <a:p>
            <a:endParaRPr lang="en-GB" dirty="0">
              <a:solidFill>
                <a:srgbClr val="000000"/>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16</a:t>
            </a:fld>
            <a:endParaRPr lang="en-GB"/>
          </a:p>
        </p:txBody>
      </p:sp>
    </p:spTree>
    <p:extLst>
      <p:ext uri="{BB962C8B-B14F-4D97-AF65-F5344CB8AC3E}">
        <p14:creationId xmlns:p14="http://schemas.microsoft.com/office/powerpoint/2010/main" val="3668903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ea typeface="+mj-lt"/>
                <a:cs typeface="+mj-lt"/>
              </a:rPr>
              <a:t>Presentations, feedback and evaluation</a:t>
            </a:r>
            <a:endParaRPr lang="en-GB" sz="2650" b="0" dirty="0">
              <a:ea typeface="+mj-lt"/>
              <a:cs typeface="+mj-lt"/>
            </a:endParaRPr>
          </a:p>
          <a:p>
            <a:endParaRPr lang="en-GB" sz="2650" dirty="0">
              <a:cs typeface="Arial"/>
            </a:endParaRPr>
          </a:p>
        </p:txBody>
      </p:sp>
      <p:sp>
        <p:nvSpPr>
          <p:cNvPr id="5" name="Text Placeholder 4"/>
          <p:cNvSpPr>
            <a:spLocks noGrp="1"/>
          </p:cNvSpPr>
          <p:nvPr>
            <p:ph type="body" sz="quarter" idx="12"/>
          </p:nvPr>
        </p:nvSpPr>
        <p:spPr>
          <a:xfrm>
            <a:off x="312001" y="1315200"/>
            <a:ext cx="10840657" cy="4802099"/>
          </a:xfrm>
        </p:spPr>
        <p:txBody>
          <a:bodyPr vert="horz" lIns="0" tIns="0" rIns="0" bIns="0" rtlCol="0" anchor="t">
            <a:noAutofit/>
          </a:bodyPr>
          <a:lstStyle/>
          <a:p>
            <a:r>
              <a:rPr lang="en-GB" dirty="0">
                <a:ea typeface="+mn-lt"/>
                <a:cs typeface="+mn-lt"/>
              </a:rPr>
              <a:t>Starter task</a:t>
            </a:r>
          </a:p>
          <a:p>
            <a:endParaRPr lang="en-GB" dirty="0">
              <a:ea typeface="+mn-lt"/>
              <a:cs typeface="+mn-lt"/>
            </a:endParaRPr>
          </a:p>
          <a:p>
            <a:r>
              <a:rPr lang="en-GB" dirty="0">
                <a:ea typeface="+mn-lt"/>
                <a:cs typeface="+mn-lt"/>
              </a:rPr>
              <a:t>You have 15 minutes to revisit your posters and think about how you will present them to your peers. This is your time to </a:t>
            </a:r>
            <a:r>
              <a:rPr lang="en-GB" dirty="0">
                <a:solidFill>
                  <a:srgbClr val="FF0000"/>
                </a:solidFill>
                <a:ea typeface="+mn-lt"/>
                <a:cs typeface="+mn-lt"/>
              </a:rPr>
              <a:t>PLAN</a:t>
            </a:r>
            <a:r>
              <a:rPr lang="en-GB" dirty="0">
                <a:ea typeface="+mn-lt"/>
                <a:cs typeface="+mn-lt"/>
              </a:rPr>
              <a:t> your presentation.</a:t>
            </a:r>
          </a:p>
          <a:p>
            <a:endParaRPr lang="en-GB" dirty="0">
              <a:ea typeface="+mn-lt"/>
              <a:cs typeface="+mn-lt"/>
            </a:endParaRPr>
          </a:p>
          <a:p>
            <a:endParaRPr lang="en-GB" dirty="0">
              <a:cs typeface="Arial"/>
            </a:endParaRPr>
          </a:p>
          <a:p>
            <a:endParaRPr lang="en-GB" dirty="0">
              <a:solidFill>
                <a:srgbClr val="000000"/>
              </a:solidFill>
              <a:cs typeface="Arial"/>
            </a:endParaRPr>
          </a:p>
          <a:p>
            <a:endParaRPr lang="en-GB" dirty="0">
              <a:solidFill>
                <a:srgbClr val="000000"/>
              </a:solidFill>
            </a:endParaRPr>
          </a:p>
          <a:p>
            <a:endParaRPr lang="en-GB" dirty="0">
              <a:solidFill>
                <a:srgbClr val="000000"/>
              </a:solidFill>
            </a:endParaRPr>
          </a:p>
          <a:p>
            <a:endParaRPr lang="en-GB" dirty="0">
              <a:solidFill>
                <a:srgbClr val="000000"/>
              </a:solidFill>
            </a:endParaRPr>
          </a:p>
          <a:p>
            <a:endParaRPr lang="en-GB" dirty="0">
              <a:solidFill>
                <a:srgbClr val="000000"/>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17</a:t>
            </a:fld>
            <a:endParaRPr lang="en-GB"/>
          </a:p>
        </p:txBody>
      </p:sp>
    </p:spTree>
    <p:extLst>
      <p:ext uri="{BB962C8B-B14F-4D97-AF65-F5344CB8AC3E}">
        <p14:creationId xmlns:p14="http://schemas.microsoft.com/office/powerpoint/2010/main" val="6842506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ea typeface="+mj-lt"/>
                <a:cs typeface="+mj-lt"/>
              </a:rPr>
              <a:t>Presentations, feedback and evaluation</a:t>
            </a:r>
            <a:endParaRPr lang="en-GB" sz="2650" b="0" dirty="0">
              <a:ea typeface="+mj-lt"/>
              <a:cs typeface="+mj-lt"/>
            </a:endParaRPr>
          </a:p>
          <a:p>
            <a:endParaRPr lang="en-GB" sz="2650" dirty="0">
              <a:cs typeface="Arial"/>
            </a:endParaRPr>
          </a:p>
        </p:txBody>
      </p:sp>
      <p:sp>
        <p:nvSpPr>
          <p:cNvPr id="5" name="Text Placeholder 4"/>
          <p:cNvSpPr>
            <a:spLocks noGrp="1"/>
          </p:cNvSpPr>
          <p:nvPr>
            <p:ph type="body" sz="quarter" idx="12"/>
          </p:nvPr>
        </p:nvSpPr>
        <p:spPr>
          <a:xfrm>
            <a:off x="310601" y="1226611"/>
            <a:ext cx="10840657" cy="4802099"/>
          </a:xfrm>
        </p:spPr>
        <p:txBody>
          <a:bodyPr vert="horz" lIns="0" tIns="0" rIns="0" bIns="0" rtlCol="0" anchor="t">
            <a:noAutofit/>
          </a:bodyPr>
          <a:lstStyle/>
          <a:p>
            <a:pPr>
              <a:lnSpc>
                <a:spcPct val="100000"/>
              </a:lnSpc>
            </a:pPr>
            <a:r>
              <a:rPr lang="en-GB" sz="3200" dirty="0">
                <a:ea typeface="+mn-lt"/>
                <a:cs typeface="+mn-lt"/>
              </a:rPr>
              <a:t>Your teacher will split you into groups of four or five. You will then present to each other in your small groups.</a:t>
            </a:r>
          </a:p>
          <a:p>
            <a:pPr>
              <a:lnSpc>
                <a:spcPct val="100000"/>
              </a:lnSpc>
            </a:pPr>
            <a:endParaRPr lang="en-GB" sz="3200" dirty="0">
              <a:ea typeface="+mn-lt"/>
              <a:cs typeface="+mn-lt"/>
            </a:endParaRPr>
          </a:p>
          <a:p>
            <a:pPr>
              <a:lnSpc>
                <a:spcPct val="100000"/>
              </a:lnSpc>
            </a:pPr>
            <a:r>
              <a:rPr lang="en-GB" sz="3200" dirty="0">
                <a:ea typeface="+mn-lt"/>
                <a:cs typeface="+mn-lt"/>
              </a:rPr>
              <a:t>The peers watching the presentation will fill in an evaluation/feedback sheet for each person after they have finished presenting. </a:t>
            </a:r>
          </a:p>
          <a:p>
            <a:pPr>
              <a:lnSpc>
                <a:spcPct val="100000"/>
              </a:lnSpc>
            </a:pPr>
            <a:endParaRPr lang="en-GB" sz="3200" dirty="0">
              <a:ea typeface="+mn-lt"/>
              <a:cs typeface="+mn-lt"/>
            </a:endParaRPr>
          </a:p>
          <a:p>
            <a:pPr>
              <a:lnSpc>
                <a:spcPct val="100000"/>
              </a:lnSpc>
            </a:pPr>
            <a:r>
              <a:rPr lang="en-GB" sz="3200" dirty="0">
                <a:ea typeface="+mn-lt"/>
                <a:cs typeface="+mn-lt"/>
              </a:rPr>
              <a:t>You can ask the presenter questions based on any information they have missed in their presentation or if you would like more information on any aspects. </a:t>
            </a:r>
            <a:endParaRPr lang="en-GB" sz="3200" dirty="0">
              <a:cs typeface="Arial"/>
            </a:endParaRPr>
          </a:p>
          <a:p>
            <a:endParaRPr lang="en-GB" sz="3500" dirty="0">
              <a:ea typeface="+mn-lt"/>
              <a:cs typeface="+mn-lt"/>
            </a:endParaRPr>
          </a:p>
          <a:p>
            <a:endParaRPr lang="en-GB" sz="3500" dirty="0">
              <a:cs typeface="Arial"/>
            </a:endParaRPr>
          </a:p>
          <a:p>
            <a:endParaRPr lang="en-GB" sz="3500" dirty="0">
              <a:solidFill>
                <a:srgbClr val="000000"/>
              </a:solidFill>
              <a:cs typeface="Arial"/>
            </a:endParaRPr>
          </a:p>
          <a:p>
            <a:endParaRPr lang="en-GB" sz="3500" dirty="0">
              <a:solidFill>
                <a:srgbClr val="000000"/>
              </a:solidFill>
            </a:endParaRPr>
          </a:p>
          <a:p>
            <a:endParaRPr lang="en-GB" sz="3500" dirty="0">
              <a:solidFill>
                <a:srgbClr val="000000"/>
              </a:solidFill>
            </a:endParaRPr>
          </a:p>
          <a:p>
            <a:endParaRPr lang="en-GB" sz="3500" dirty="0">
              <a:solidFill>
                <a:srgbClr val="000000"/>
              </a:solidFill>
            </a:endParaRPr>
          </a:p>
          <a:p>
            <a:endParaRPr lang="en-GB" sz="3500" dirty="0">
              <a:solidFill>
                <a:srgbClr val="000000"/>
              </a:solidFill>
            </a:endParaRPr>
          </a:p>
          <a:p>
            <a:endParaRPr lang="en-GB" sz="3500" dirty="0">
              <a:solidFill>
                <a:srgbClr val="000000"/>
              </a:solidFill>
            </a:endParaRPr>
          </a:p>
          <a:p>
            <a:r>
              <a:rPr lang="en-GB" sz="3500" dirty="0">
                <a:solidFill>
                  <a:srgbClr val="E51C41"/>
                </a:solidFill>
              </a:rPr>
              <a:t> </a:t>
            </a:r>
            <a:br>
              <a:rPr lang="en-GB" sz="3500" dirty="0"/>
            </a:br>
            <a:endParaRPr lang="en-GB" sz="3500"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18</a:t>
            </a:fld>
            <a:endParaRPr lang="en-GB"/>
          </a:p>
        </p:txBody>
      </p:sp>
    </p:spTree>
    <p:extLst>
      <p:ext uri="{BB962C8B-B14F-4D97-AF65-F5344CB8AC3E}">
        <p14:creationId xmlns:p14="http://schemas.microsoft.com/office/powerpoint/2010/main" val="24793800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ea typeface="+mj-lt"/>
                <a:cs typeface="+mj-lt"/>
              </a:rPr>
              <a:t>Presentations, feedback and evaluation</a:t>
            </a:r>
            <a:endParaRPr lang="en-GB" sz="2650" b="0" dirty="0">
              <a:ea typeface="+mj-lt"/>
              <a:cs typeface="+mj-lt"/>
            </a:endParaRPr>
          </a:p>
          <a:p>
            <a:endParaRPr lang="en-GB" sz="2650" dirty="0">
              <a:cs typeface="Arial"/>
            </a:endParaRPr>
          </a:p>
        </p:txBody>
      </p:sp>
      <p:sp>
        <p:nvSpPr>
          <p:cNvPr id="5" name="Text Placeholder 4"/>
          <p:cNvSpPr>
            <a:spLocks noGrp="1"/>
          </p:cNvSpPr>
          <p:nvPr>
            <p:ph type="body" sz="quarter" idx="12"/>
          </p:nvPr>
        </p:nvSpPr>
        <p:spPr>
          <a:xfrm>
            <a:off x="312001" y="1315200"/>
            <a:ext cx="10840657" cy="4802099"/>
          </a:xfrm>
        </p:spPr>
        <p:txBody>
          <a:bodyPr vert="horz" lIns="0" tIns="0" rIns="0" bIns="0" rtlCol="0" anchor="t">
            <a:noAutofit/>
          </a:bodyPr>
          <a:lstStyle/>
          <a:p>
            <a:r>
              <a:rPr lang="en-GB" dirty="0">
                <a:cs typeface="Arial"/>
              </a:rPr>
              <a:t>Time to share ideas</a:t>
            </a:r>
          </a:p>
          <a:p>
            <a:endParaRPr lang="en-GB" dirty="0">
              <a:cs typeface="Arial"/>
            </a:endParaRPr>
          </a:p>
          <a:p>
            <a:r>
              <a:rPr lang="en-GB" dirty="0">
                <a:solidFill>
                  <a:srgbClr val="000000"/>
                </a:solidFill>
                <a:cs typeface="Arial"/>
              </a:rPr>
              <a:t>Walk around the classroom to look at each other’s posters. If you wish to leave some feedback, please use a sticky note. </a:t>
            </a:r>
          </a:p>
          <a:p>
            <a:endParaRPr lang="en-GB" dirty="0">
              <a:solidFill>
                <a:srgbClr val="000000"/>
              </a:solidFill>
              <a:cs typeface="Arial"/>
            </a:endParaRPr>
          </a:p>
          <a:p>
            <a:r>
              <a:rPr lang="en-GB" dirty="0">
                <a:solidFill>
                  <a:schemeClr val="accent2"/>
                </a:solidFill>
                <a:cs typeface="Arial"/>
              </a:rPr>
              <a:t>Reflect on your own poster presentation and write down three things you will improve when you create your poster for the ESP assessment.</a:t>
            </a:r>
          </a:p>
          <a:p>
            <a:endParaRPr lang="en-GB" dirty="0">
              <a:solidFill>
                <a:srgbClr val="000000"/>
              </a:solidFill>
            </a:endParaRPr>
          </a:p>
          <a:p>
            <a:endParaRPr lang="en-GB" dirty="0">
              <a:solidFill>
                <a:srgbClr val="000000"/>
              </a:solidFill>
            </a:endParaRPr>
          </a:p>
          <a:p>
            <a:endParaRPr lang="en-GB" dirty="0">
              <a:solidFill>
                <a:srgbClr val="000000"/>
              </a:solidFill>
            </a:endParaRPr>
          </a:p>
          <a:p>
            <a:endParaRPr lang="en-GB" dirty="0">
              <a:solidFill>
                <a:srgbClr val="000000"/>
              </a:solidFill>
            </a:endParaRPr>
          </a:p>
          <a:p>
            <a:endParaRPr lang="en-GB" dirty="0">
              <a:solidFill>
                <a:srgbClr val="000000"/>
              </a:solidFill>
            </a:endParaRPr>
          </a:p>
          <a:p>
            <a:endParaRPr lang="en-GB" dirty="0">
              <a:solidFill>
                <a:srgbClr val="000000"/>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19</a:t>
            </a:fld>
            <a:endParaRPr lang="en-GB"/>
          </a:p>
        </p:txBody>
      </p:sp>
    </p:spTree>
    <p:extLst>
      <p:ext uri="{BB962C8B-B14F-4D97-AF65-F5344CB8AC3E}">
        <p14:creationId xmlns:p14="http://schemas.microsoft.com/office/powerpoint/2010/main" val="3807166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Lesson 1</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a:cs typeface="Arial"/>
              </a:rPr>
              <a:t>What makes a good scientific poster?</a:t>
            </a:r>
          </a:p>
        </p:txBody>
      </p:sp>
    </p:spTree>
    <p:extLst>
      <p:ext uri="{BB962C8B-B14F-4D97-AF65-F5344CB8AC3E}">
        <p14:creationId xmlns:p14="http://schemas.microsoft.com/office/powerpoint/2010/main" val="39435785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20</a:t>
            </a:fld>
            <a:endParaRPr lang="en-GB"/>
          </a:p>
        </p:txBody>
      </p:sp>
      <p:sp>
        <p:nvSpPr>
          <p:cNvPr id="13" name="Rectangle 12">
            <a:extLst>
              <a:ext uri="{FF2B5EF4-FFF2-40B4-BE49-F238E27FC236}">
                <a16:creationId xmlns:a16="http://schemas.microsoft.com/office/drawing/2014/main" id="{E2C579EE-E5CC-4F9A-A5AE-7CAF0043E178}"/>
              </a:ext>
            </a:extLst>
          </p:cNvPr>
          <p:cNvSpPr/>
          <p:nvPr/>
        </p:nvSpPr>
        <p:spPr>
          <a:xfrm>
            <a:off x="2111737" y="2234023"/>
            <a:ext cx="2650067" cy="112606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121920" tIns="60960" rIns="121920" bIns="60960" numCol="1" spcCol="0" rtlCol="0" fromWordArt="0" anchor="ctr" anchorCtr="0" forceAA="0" compatLnSpc="1">
            <a:prstTxWarp prst="textNoShape">
              <a:avLst/>
            </a:prstTxWarp>
            <a:noAutofit/>
          </a:bodyPr>
          <a:lstStyle/>
          <a:p>
            <a:pPr algn="ctr">
              <a:lnSpc>
                <a:spcPct val="107000"/>
              </a:lnSpc>
              <a:spcAft>
                <a:spcPts val="1067"/>
              </a:spcAft>
            </a:pPr>
            <a:endParaRPr lang="en-US" sz="1850">
              <a:solidFill>
                <a:srgbClr val="002060"/>
              </a:solidFill>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r>
              <a:rPr lang="en-GB" sz="16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r>
              <a:rPr lang="en-GB" sz="140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861774"/>
          </a:xfrm>
          <a:prstGeom prst="rect">
            <a:avLst/>
          </a:prstGeom>
          <a:noFill/>
        </p:spPr>
        <p:txBody>
          <a:bodyPr wrap="square" lIns="0" tIns="0" rIns="0" bIns="0" rtlCol="0" anchor="t">
            <a:spAutoFit/>
          </a:bodyPr>
          <a:lstStyle/>
          <a:p>
            <a:r>
              <a:rPr lang="en-GB" sz="1400" dirty="0">
                <a:ea typeface="+mn-lt"/>
                <a:cs typeface="+mn-lt"/>
              </a:rPr>
              <a:t>School of Applied Science at Leeds City College has</a:t>
            </a:r>
            <a:r>
              <a:rPr lang="en-GB" sz="1400" dirty="0"/>
              <a:t> produced this resource on behalf of the Education and Training Foundation</a:t>
            </a:r>
            <a:endParaRPr lang="en-GB" dirty="0">
              <a:cs typeface="Arial"/>
            </a:endParaRP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a:r>
              <a:rPr lang="en-GB" sz="32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2" name="Picture 5" descr="Shape, arrow, polygon&#10;&#10;Description automatically generated">
            <a:extLst>
              <a:ext uri="{FF2B5EF4-FFF2-40B4-BE49-F238E27FC236}">
                <a16:creationId xmlns:a16="http://schemas.microsoft.com/office/drawing/2014/main" id="{596D7EDA-4424-5C13-8349-CA4175F7D356}"/>
              </a:ext>
            </a:extLst>
          </p:cNvPr>
          <p:cNvPicPr>
            <a:picLocks noChangeAspect="1"/>
          </p:cNvPicPr>
          <p:nvPr/>
        </p:nvPicPr>
        <p:blipFill>
          <a:blip r:embed="rId5"/>
          <a:stretch>
            <a:fillRect/>
          </a:stretch>
        </p:blipFill>
        <p:spPr>
          <a:xfrm>
            <a:off x="2057341" y="2037523"/>
            <a:ext cx="2743200" cy="1546502"/>
          </a:xfrm>
          <a:prstGeom prst="rect">
            <a:avLst/>
          </a:prstGeom>
        </p:spPr>
      </p:pic>
    </p:spTree>
    <p:extLst>
      <p:ext uri="{BB962C8B-B14F-4D97-AF65-F5344CB8AC3E}">
        <p14:creationId xmlns:p14="http://schemas.microsoft.com/office/powerpoint/2010/main" val="36299231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cs typeface="Arial"/>
              </a:rPr>
              <a:t>What makes a good scientific poster?</a:t>
            </a:r>
          </a:p>
        </p:txBody>
      </p:sp>
      <p:sp>
        <p:nvSpPr>
          <p:cNvPr id="5" name="Text Placeholder 4"/>
          <p:cNvSpPr>
            <a:spLocks noGrp="1"/>
          </p:cNvSpPr>
          <p:nvPr>
            <p:ph type="body" sz="quarter" idx="12"/>
          </p:nvPr>
        </p:nvSpPr>
        <p:spPr>
          <a:xfrm>
            <a:off x="312001" y="1315200"/>
            <a:ext cx="10840657" cy="4802099"/>
          </a:xfrm>
        </p:spPr>
        <p:txBody>
          <a:bodyPr vert="horz" lIns="0" tIns="0" rIns="0" bIns="0" rtlCol="0" anchor="t">
            <a:noAutofit/>
          </a:bodyPr>
          <a:lstStyle/>
          <a:p>
            <a:r>
              <a:rPr lang="en-GB" dirty="0">
                <a:cs typeface="Arial"/>
              </a:rPr>
              <a:t>Learning intentions</a:t>
            </a:r>
            <a:endParaRPr lang="en-GB" dirty="0">
              <a:solidFill>
                <a:srgbClr val="E51C41"/>
              </a:solidFill>
              <a:cs typeface="Arial"/>
            </a:endParaRPr>
          </a:p>
          <a:p>
            <a:endParaRPr lang="en-GB" dirty="0">
              <a:cs typeface="Arial"/>
            </a:endParaRPr>
          </a:p>
          <a:p>
            <a:pPr marL="742950" indent="-742950">
              <a:buFont typeface="+mj-lt"/>
              <a:buAutoNum type="arabicPeriod"/>
            </a:pPr>
            <a:r>
              <a:rPr lang="en-GB" dirty="0">
                <a:ea typeface="+mn-lt"/>
                <a:cs typeface="+mn-lt"/>
              </a:rPr>
              <a:t>To be able to identify and discuss what a good scientific poster looks like.</a:t>
            </a:r>
            <a:endParaRPr lang="en-GB" dirty="0">
              <a:cs typeface="Arial"/>
            </a:endParaRPr>
          </a:p>
          <a:p>
            <a:pPr marL="742950" indent="-742950">
              <a:buFont typeface="+mj-lt"/>
              <a:buAutoNum type="arabicPeriod"/>
            </a:pPr>
            <a:endParaRPr lang="en-GB" dirty="0">
              <a:ea typeface="+mn-lt"/>
              <a:cs typeface="+mn-lt"/>
            </a:endParaRPr>
          </a:p>
          <a:p>
            <a:pPr marL="742950" indent="-742950">
              <a:buFont typeface="+mj-lt"/>
              <a:buAutoNum type="arabicPeriod"/>
            </a:pPr>
            <a:r>
              <a:rPr lang="en-GB" dirty="0">
                <a:ea typeface="+mn-lt"/>
                <a:cs typeface="+mn-lt"/>
              </a:rPr>
              <a:t>To explain what makes a good scientific poster.</a:t>
            </a:r>
            <a:endParaRPr lang="en-GB" dirty="0"/>
          </a:p>
          <a:p>
            <a:pPr marL="742950" indent="-742950">
              <a:buFont typeface="+mj-lt"/>
              <a:buAutoNum type="arabicPeriod"/>
            </a:pPr>
            <a:endParaRPr lang="en-GB" dirty="0">
              <a:ea typeface="+mn-lt"/>
              <a:cs typeface="+mn-lt"/>
            </a:endParaRPr>
          </a:p>
          <a:p>
            <a:pPr marL="742950" indent="-742950">
              <a:buFont typeface="+mj-lt"/>
              <a:buAutoNum type="arabicPeriod"/>
            </a:pPr>
            <a:r>
              <a:rPr lang="en-GB" dirty="0">
                <a:ea typeface="+mn-lt"/>
                <a:cs typeface="+mn-lt"/>
              </a:rPr>
              <a:t>To be able to draft a scientific poster.</a:t>
            </a:r>
            <a:endParaRPr lang="en-GB" dirty="0"/>
          </a:p>
          <a:p>
            <a:endParaRPr lang="en-GB" dirty="0">
              <a:solidFill>
                <a:srgbClr val="000000"/>
              </a:solidFill>
              <a:cs typeface="Aria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Tree>
    <p:extLst>
      <p:ext uri="{BB962C8B-B14F-4D97-AF65-F5344CB8AC3E}">
        <p14:creationId xmlns:p14="http://schemas.microsoft.com/office/powerpoint/2010/main" val="1983791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cs typeface="Arial"/>
              </a:rPr>
              <a:t>What makes a good scientific poster?</a:t>
            </a:r>
          </a:p>
        </p:txBody>
      </p:sp>
      <p:sp>
        <p:nvSpPr>
          <p:cNvPr id="5" name="Text Placeholder 4"/>
          <p:cNvSpPr>
            <a:spLocks noGrp="1"/>
          </p:cNvSpPr>
          <p:nvPr>
            <p:ph type="body" sz="quarter" idx="12"/>
          </p:nvPr>
        </p:nvSpPr>
        <p:spPr>
          <a:xfrm>
            <a:off x="312001" y="1315200"/>
            <a:ext cx="10840657" cy="4802099"/>
          </a:xfrm>
        </p:spPr>
        <p:txBody>
          <a:bodyPr vert="horz" lIns="0" tIns="0" rIns="0" bIns="0" rtlCol="0" anchor="t">
            <a:noAutofit/>
          </a:bodyPr>
          <a:lstStyle/>
          <a:p>
            <a:r>
              <a:rPr lang="en-GB" dirty="0">
                <a:cs typeface="Arial"/>
              </a:rPr>
              <a:t>Starter task</a:t>
            </a:r>
            <a:endParaRPr lang="en-GB" dirty="0"/>
          </a:p>
          <a:p>
            <a:endParaRPr lang="en-GB" dirty="0">
              <a:solidFill>
                <a:srgbClr val="000000"/>
              </a:solidFill>
              <a:cs typeface="Arial"/>
            </a:endParaRPr>
          </a:p>
          <a:p>
            <a:r>
              <a:rPr lang="en-GB" dirty="0">
                <a:solidFill>
                  <a:srgbClr val="000000"/>
                </a:solidFill>
                <a:cs typeface="Arial"/>
              </a:rPr>
              <a:t>What does a good scientific poster look like?</a:t>
            </a:r>
          </a:p>
          <a:p>
            <a:endParaRPr lang="en-GB" dirty="0">
              <a:solidFill>
                <a:srgbClr val="000000"/>
              </a:solidFill>
              <a:cs typeface="Arial"/>
            </a:endParaRPr>
          </a:p>
          <a:p>
            <a:r>
              <a:rPr lang="en-GB" dirty="0">
                <a:solidFill>
                  <a:srgbClr val="000000"/>
                </a:solidFill>
                <a:cs typeface="Arial"/>
              </a:rPr>
              <a:t>What should you include in a scientific poster?</a:t>
            </a:r>
          </a:p>
          <a:p>
            <a:endParaRPr lang="en-GB" dirty="0">
              <a:solidFill>
                <a:srgbClr val="000000"/>
              </a:solidFill>
              <a:cs typeface="Arial"/>
            </a:endParaRPr>
          </a:p>
          <a:p>
            <a:r>
              <a:rPr lang="en-GB" dirty="0">
                <a:solidFill>
                  <a:srgbClr val="FF0000"/>
                </a:solidFill>
                <a:cs typeface="Arial"/>
              </a:rPr>
              <a:t>Discuss in pairs for five minutes</a:t>
            </a:r>
            <a:r>
              <a:rPr lang="en-GB" dirty="0">
                <a:solidFill>
                  <a:srgbClr val="000000"/>
                </a:solidFill>
                <a:cs typeface="Arial"/>
              </a:rPr>
              <a:t> then give feedback to the rest of the class.</a:t>
            </a:r>
          </a:p>
          <a:p>
            <a:endParaRPr lang="en-GB" dirty="0">
              <a:solidFill>
                <a:srgbClr val="000000"/>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4</a:t>
            </a:fld>
            <a:endParaRPr lang="en-GB"/>
          </a:p>
        </p:txBody>
      </p:sp>
    </p:spTree>
    <p:extLst>
      <p:ext uri="{BB962C8B-B14F-4D97-AF65-F5344CB8AC3E}">
        <p14:creationId xmlns:p14="http://schemas.microsoft.com/office/powerpoint/2010/main" val="236957456"/>
      </p:ext>
    </p:extLst>
  </p:cSld>
  <p:clrMapOvr>
    <a:masterClrMapping/>
  </p:clrMapOvr>
  <p:extLst>
    <p:ext uri="{6950BFC3-D8DA-4A85-94F7-54DA5524770B}">
      <p188:commentRel xmlns:p188="http://schemas.microsoft.com/office/powerpoint/2018/8/main" r:id="rId3"/>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cs typeface="Arial"/>
              </a:rPr>
              <a:t>What makes a good scientific poster?</a:t>
            </a:r>
          </a:p>
        </p:txBody>
      </p:sp>
      <p:sp>
        <p:nvSpPr>
          <p:cNvPr id="5" name="Text Placeholder 4"/>
          <p:cNvSpPr>
            <a:spLocks noGrp="1"/>
          </p:cNvSpPr>
          <p:nvPr>
            <p:ph type="body" sz="quarter" idx="12"/>
          </p:nvPr>
        </p:nvSpPr>
        <p:spPr>
          <a:xfrm>
            <a:off x="312001" y="1315200"/>
            <a:ext cx="10840657" cy="4802099"/>
          </a:xfrm>
        </p:spPr>
        <p:txBody>
          <a:bodyPr vert="horz" lIns="0" tIns="0" rIns="0" bIns="0" rtlCol="0" anchor="t">
            <a:noAutofit/>
          </a:bodyPr>
          <a:lstStyle/>
          <a:p>
            <a:r>
              <a:rPr lang="en-GB" dirty="0">
                <a:solidFill>
                  <a:srgbClr val="000000"/>
                </a:solidFill>
                <a:cs typeface="Arial"/>
              </a:rPr>
              <a:t>Main task</a:t>
            </a:r>
          </a:p>
          <a:p>
            <a:endParaRPr lang="en-GB" dirty="0">
              <a:solidFill>
                <a:srgbClr val="000000"/>
              </a:solidFill>
              <a:cs typeface="Arial"/>
            </a:endParaRPr>
          </a:p>
          <a:p>
            <a:r>
              <a:rPr lang="en-GB" dirty="0">
                <a:solidFill>
                  <a:srgbClr val="000000"/>
                </a:solidFill>
                <a:cs typeface="Arial"/>
              </a:rPr>
              <a:t>Use the links in the worksheet to view examples of scientific posters. </a:t>
            </a:r>
            <a:endParaRPr lang="en-GB" dirty="0">
              <a:cs typeface="Arial"/>
            </a:endParaRPr>
          </a:p>
          <a:p>
            <a:endParaRPr lang="en-GB" dirty="0">
              <a:solidFill>
                <a:srgbClr val="000000"/>
              </a:solidFill>
              <a:cs typeface="Arial"/>
            </a:endParaRPr>
          </a:p>
          <a:p>
            <a:r>
              <a:rPr lang="en-GB" dirty="0">
                <a:solidFill>
                  <a:srgbClr val="FF0000"/>
                </a:solidFill>
                <a:cs typeface="Arial"/>
              </a:rPr>
              <a:t>Write </a:t>
            </a:r>
            <a:r>
              <a:rPr lang="en-GB" dirty="0">
                <a:solidFill>
                  <a:srgbClr val="000000"/>
                </a:solidFill>
                <a:cs typeface="Arial"/>
              </a:rPr>
              <a:t>down what parts you think are the most important to include in a scientific poster and </a:t>
            </a:r>
            <a:r>
              <a:rPr lang="en-GB" dirty="0">
                <a:solidFill>
                  <a:srgbClr val="FF0000"/>
                </a:solidFill>
                <a:cs typeface="Arial"/>
              </a:rPr>
              <a:t>why</a:t>
            </a:r>
            <a:r>
              <a:rPr lang="en-GB" dirty="0">
                <a:solidFill>
                  <a:srgbClr val="000000"/>
                </a:solidFill>
                <a:cs typeface="Arial"/>
              </a:rPr>
              <a:t>.</a:t>
            </a:r>
          </a:p>
          <a:p>
            <a:endParaRPr lang="en-GB" dirty="0">
              <a:solidFill>
                <a:srgbClr val="000000"/>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5</a:t>
            </a:fld>
            <a:endParaRPr lang="en-GB"/>
          </a:p>
        </p:txBody>
      </p:sp>
    </p:spTree>
    <p:extLst>
      <p:ext uri="{BB962C8B-B14F-4D97-AF65-F5344CB8AC3E}">
        <p14:creationId xmlns:p14="http://schemas.microsoft.com/office/powerpoint/2010/main" val="2805218894"/>
      </p:ext>
    </p:extLst>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cs typeface="Arial"/>
              </a:rPr>
              <a:t>What makes a good scientific poster?</a:t>
            </a:r>
          </a:p>
        </p:txBody>
      </p:sp>
      <p:sp>
        <p:nvSpPr>
          <p:cNvPr id="5" name="Text Placeholder 4"/>
          <p:cNvSpPr>
            <a:spLocks noGrp="1"/>
          </p:cNvSpPr>
          <p:nvPr>
            <p:ph type="body" sz="quarter" idx="12"/>
          </p:nvPr>
        </p:nvSpPr>
        <p:spPr>
          <a:xfrm>
            <a:off x="312001" y="1315200"/>
            <a:ext cx="10840657" cy="4802099"/>
          </a:xfrm>
        </p:spPr>
        <p:txBody>
          <a:bodyPr vert="horz" lIns="0" tIns="0" rIns="0" bIns="0" rtlCol="0" anchor="t">
            <a:noAutofit/>
          </a:bodyPr>
          <a:lstStyle/>
          <a:p>
            <a:r>
              <a:rPr lang="en-GB" dirty="0">
                <a:solidFill>
                  <a:srgbClr val="000000"/>
                </a:solidFill>
                <a:cs typeface="Arial"/>
              </a:rPr>
              <a:t>Learner task</a:t>
            </a:r>
          </a:p>
          <a:p>
            <a:endParaRPr lang="en-GB" dirty="0">
              <a:solidFill>
                <a:srgbClr val="000000"/>
              </a:solidFill>
              <a:cs typeface="Arial"/>
            </a:endParaRPr>
          </a:p>
          <a:p>
            <a:r>
              <a:rPr lang="en-GB" dirty="0">
                <a:solidFill>
                  <a:srgbClr val="000000"/>
                </a:solidFill>
                <a:cs typeface="Arial"/>
              </a:rPr>
              <a:t>Create a checklist that you can use when creating your own poster.</a:t>
            </a:r>
          </a:p>
          <a:p>
            <a:endParaRPr lang="en-GB" dirty="0">
              <a:solidFill>
                <a:srgbClr val="000000"/>
              </a:solidFill>
              <a:cs typeface="Arial"/>
            </a:endParaRPr>
          </a:p>
          <a:p>
            <a:r>
              <a:rPr lang="en-GB" dirty="0">
                <a:solidFill>
                  <a:srgbClr val="000000"/>
                </a:solidFill>
                <a:cs typeface="Arial"/>
              </a:rPr>
              <a:t>You need to write a list of things that you will add to your scientific poster.</a:t>
            </a:r>
          </a:p>
          <a:p>
            <a:endParaRPr lang="en-GB" dirty="0">
              <a:solidFill>
                <a:srgbClr val="000000"/>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6</a:t>
            </a:fld>
            <a:endParaRPr lang="en-GB"/>
          </a:p>
        </p:txBody>
      </p:sp>
    </p:spTree>
    <p:extLst>
      <p:ext uri="{BB962C8B-B14F-4D97-AF65-F5344CB8AC3E}">
        <p14:creationId xmlns:p14="http://schemas.microsoft.com/office/powerpoint/2010/main" val="9063069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a:t>Lesson 2</a:t>
            </a:r>
            <a:endParaRPr lang="en-US">
              <a:cs typeface="Arial"/>
            </a:endParaRP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normAutofit fontScale="85000" lnSpcReduction="10000"/>
          </a:bodyPr>
          <a:lstStyle/>
          <a:p>
            <a:r>
              <a:rPr lang="en-US">
                <a:cs typeface="Arial"/>
              </a:rPr>
              <a:t>How to create an effective scientific poster</a:t>
            </a:r>
          </a:p>
        </p:txBody>
      </p:sp>
    </p:spTree>
    <p:extLst>
      <p:ext uri="{BB962C8B-B14F-4D97-AF65-F5344CB8AC3E}">
        <p14:creationId xmlns:p14="http://schemas.microsoft.com/office/powerpoint/2010/main" val="8016008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cs typeface="Arial"/>
              </a:rPr>
              <a:t>How to create an effective scientific poster</a:t>
            </a:r>
          </a:p>
        </p:txBody>
      </p:sp>
      <p:sp>
        <p:nvSpPr>
          <p:cNvPr id="5" name="Text Placeholder 4"/>
          <p:cNvSpPr>
            <a:spLocks noGrp="1"/>
          </p:cNvSpPr>
          <p:nvPr>
            <p:ph type="body" sz="quarter" idx="12"/>
          </p:nvPr>
        </p:nvSpPr>
        <p:spPr>
          <a:xfrm>
            <a:off x="312001" y="1315200"/>
            <a:ext cx="10840657" cy="4802099"/>
          </a:xfrm>
        </p:spPr>
        <p:txBody>
          <a:bodyPr vert="horz" lIns="0" tIns="0" rIns="0" bIns="0" rtlCol="0" anchor="t">
            <a:noAutofit/>
          </a:bodyPr>
          <a:lstStyle/>
          <a:p>
            <a:r>
              <a:rPr lang="en-GB" dirty="0">
                <a:cs typeface="Arial"/>
              </a:rPr>
              <a:t>Learning intentions</a:t>
            </a:r>
            <a:endParaRPr lang="en-GB" dirty="0">
              <a:solidFill>
                <a:srgbClr val="E51C41"/>
              </a:solidFill>
              <a:cs typeface="Arial"/>
            </a:endParaRPr>
          </a:p>
          <a:p>
            <a:endParaRPr lang="en-GB" dirty="0">
              <a:cs typeface="Arial"/>
            </a:endParaRPr>
          </a:p>
          <a:p>
            <a:pPr marL="742950" indent="-742950">
              <a:buFont typeface="+mj-lt"/>
              <a:buAutoNum type="arabicPeriod"/>
            </a:pPr>
            <a:r>
              <a:rPr lang="en-GB" dirty="0">
                <a:ea typeface="+mn-lt"/>
                <a:cs typeface="+mn-lt"/>
              </a:rPr>
              <a:t>To be able to plan a scientific poster.</a:t>
            </a:r>
          </a:p>
          <a:p>
            <a:pPr marL="742950" indent="-742950">
              <a:buFont typeface="+mj-lt"/>
              <a:buAutoNum type="arabicPeriod"/>
            </a:pPr>
            <a:endParaRPr lang="en-GB" dirty="0">
              <a:ea typeface="+mn-lt"/>
              <a:cs typeface="+mn-lt"/>
            </a:endParaRPr>
          </a:p>
          <a:p>
            <a:pPr marL="742950" indent="-742950">
              <a:buFont typeface="+mj-lt"/>
              <a:buAutoNum type="arabicPeriod"/>
            </a:pPr>
            <a:r>
              <a:rPr lang="en-GB" dirty="0">
                <a:ea typeface="+mn-lt"/>
                <a:cs typeface="+mn-lt"/>
              </a:rPr>
              <a:t>To research and consolidate information that will be presented on the poster. </a:t>
            </a:r>
            <a:endParaRPr lang="en-GB" dirty="0"/>
          </a:p>
          <a:p>
            <a:pPr marL="742950" indent="-742950">
              <a:buFont typeface="+mj-lt"/>
              <a:buAutoNum type="arabicPeriod"/>
            </a:pPr>
            <a:endParaRPr lang="en-GB" dirty="0">
              <a:ea typeface="+mn-lt"/>
              <a:cs typeface="+mn-lt"/>
            </a:endParaRPr>
          </a:p>
          <a:p>
            <a:pPr marL="742950" indent="-742950">
              <a:buFont typeface="+mj-lt"/>
              <a:buAutoNum type="arabicPeriod"/>
            </a:pPr>
            <a:r>
              <a:rPr lang="en-GB" dirty="0">
                <a:ea typeface="+mn-lt"/>
                <a:cs typeface="+mn-lt"/>
              </a:rPr>
              <a:t>To review data and choose an appropriate format to present in.</a:t>
            </a:r>
          </a:p>
          <a:p>
            <a:endParaRPr lang="en-GB" dirty="0">
              <a:cs typeface="Arial"/>
            </a:endParaRPr>
          </a:p>
          <a:p>
            <a:endParaRPr lang="en-GB" dirty="0">
              <a:solidFill>
                <a:srgbClr val="000000"/>
              </a:solidFill>
              <a:cs typeface="Aria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8</a:t>
            </a:fld>
            <a:endParaRPr lang="en-GB"/>
          </a:p>
        </p:txBody>
      </p:sp>
    </p:spTree>
    <p:extLst>
      <p:ext uri="{BB962C8B-B14F-4D97-AF65-F5344CB8AC3E}">
        <p14:creationId xmlns:p14="http://schemas.microsoft.com/office/powerpoint/2010/main" val="1031619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GB" sz="2650" dirty="0">
                <a:cs typeface="Arial"/>
              </a:rPr>
              <a:t>How to create an effective scientific poster</a:t>
            </a:r>
          </a:p>
        </p:txBody>
      </p:sp>
      <p:sp>
        <p:nvSpPr>
          <p:cNvPr id="5" name="Text Placeholder 4"/>
          <p:cNvSpPr>
            <a:spLocks noGrp="1"/>
          </p:cNvSpPr>
          <p:nvPr>
            <p:ph type="body" sz="quarter" idx="12"/>
          </p:nvPr>
        </p:nvSpPr>
        <p:spPr>
          <a:xfrm>
            <a:off x="312001" y="1027779"/>
            <a:ext cx="10840657" cy="4802099"/>
          </a:xfrm>
        </p:spPr>
        <p:txBody>
          <a:bodyPr vert="horz" lIns="0" tIns="0" rIns="0" bIns="0" rtlCol="0" anchor="t">
            <a:noAutofit/>
          </a:bodyPr>
          <a:lstStyle/>
          <a:p>
            <a:pPr>
              <a:lnSpc>
                <a:spcPct val="100000"/>
              </a:lnSpc>
            </a:pPr>
            <a:r>
              <a:rPr lang="en-GB" sz="2400" dirty="0">
                <a:ea typeface="+mn-lt"/>
                <a:cs typeface="+mn-lt"/>
              </a:rPr>
              <a:t>Starter task</a:t>
            </a:r>
            <a:endParaRPr lang="en-US" sz="2400" dirty="0"/>
          </a:p>
          <a:p>
            <a:pPr>
              <a:lnSpc>
                <a:spcPct val="100000"/>
              </a:lnSpc>
            </a:pPr>
            <a:endParaRPr lang="en-GB" sz="2400" dirty="0">
              <a:solidFill>
                <a:srgbClr val="000000"/>
              </a:solidFill>
              <a:cs typeface="Arial"/>
            </a:endParaRPr>
          </a:p>
          <a:p>
            <a:pPr>
              <a:lnSpc>
                <a:spcPct val="100000"/>
              </a:lnSpc>
            </a:pPr>
            <a:r>
              <a:rPr lang="en-GB" sz="2400" dirty="0">
                <a:solidFill>
                  <a:srgbClr val="000000"/>
                </a:solidFill>
                <a:cs typeface="Arial"/>
              </a:rPr>
              <a:t>You need to collect some data from your surroundings. </a:t>
            </a:r>
            <a:r>
              <a:rPr lang="en-GB" sz="2400" dirty="0">
                <a:ea typeface="+mn-lt"/>
                <a:cs typeface="+mn-lt"/>
              </a:rPr>
              <a:t>For example, shoe sizes, hair colour or the temperature of different rooms in the school/college.</a:t>
            </a:r>
            <a:endParaRPr lang="en-GB" sz="2400" dirty="0">
              <a:cs typeface="Arial"/>
            </a:endParaRPr>
          </a:p>
          <a:p>
            <a:pPr>
              <a:lnSpc>
                <a:spcPct val="100000"/>
              </a:lnSpc>
            </a:pPr>
            <a:endParaRPr lang="en-GB" sz="2400" dirty="0">
              <a:solidFill>
                <a:srgbClr val="000000"/>
              </a:solidFill>
              <a:cs typeface="Arial"/>
            </a:endParaRPr>
          </a:p>
          <a:p>
            <a:pPr>
              <a:lnSpc>
                <a:spcPct val="100000"/>
              </a:lnSpc>
            </a:pPr>
            <a:r>
              <a:rPr lang="en-GB" sz="2400" dirty="0">
                <a:solidFill>
                  <a:srgbClr val="000000"/>
                </a:solidFill>
                <a:cs typeface="Arial"/>
              </a:rPr>
              <a:t>You will need to present this data in a table. </a:t>
            </a:r>
          </a:p>
          <a:p>
            <a:pPr>
              <a:lnSpc>
                <a:spcPct val="100000"/>
              </a:lnSpc>
            </a:pPr>
            <a:endParaRPr lang="en-GB" sz="2400" dirty="0">
              <a:solidFill>
                <a:srgbClr val="000000"/>
              </a:solidFill>
              <a:cs typeface="Arial"/>
            </a:endParaRPr>
          </a:p>
          <a:p>
            <a:pPr>
              <a:lnSpc>
                <a:spcPct val="100000"/>
              </a:lnSpc>
            </a:pPr>
            <a:r>
              <a:rPr lang="en-GB" sz="2400" dirty="0">
                <a:solidFill>
                  <a:srgbClr val="000000"/>
                </a:solidFill>
                <a:cs typeface="Arial"/>
              </a:rPr>
              <a:t>You then need to use Google Sheets or Excel to create a graph using this table.</a:t>
            </a:r>
          </a:p>
          <a:p>
            <a:pPr>
              <a:lnSpc>
                <a:spcPct val="100000"/>
              </a:lnSpc>
            </a:pPr>
            <a:endParaRPr lang="en-GB" sz="2400" dirty="0">
              <a:solidFill>
                <a:srgbClr val="000000"/>
              </a:solidFill>
              <a:cs typeface="Arial"/>
            </a:endParaRPr>
          </a:p>
          <a:p>
            <a:pPr>
              <a:lnSpc>
                <a:spcPct val="100000"/>
              </a:lnSpc>
            </a:pPr>
            <a:r>
              <a:rPr lang="en-GB" sz="2400" b="1" dirty="0">
                <a:solidFill>
                  <a:srgbClr val="000000"/>
                </a:solidFill>
                <a:cs typeface="Arial"/>
              </a:rPr>
              <a:t>Top tip:</a:t>
            </a:r>
            <a:r>
              <a:rPr lang="en-GB" sz="2400" dirty="0">
                <a:solidFill>
                  <a:srgbClr val="000000"/>
                </a:solidFill>
                <a:cs typeface="Arial"/>
              </a:rPr>
              <a:t> Remember to label your axes, give your graph a title and present your data so that it is clear and easy to read.</a:t>
            </a:r>
          </a:p>
          <a:p>
            <a:endParaRPr lang="en-GB" dirty="0">
              <a:solidFill>
                <a:srgbClr val="000000"/>
              </a:solidFill>
            </a:endParaRPr>
          </a:p>
          <a:p>
            <a:endParaRPr lang="en-GB" dirty="0">
              <a:solidFill>
                <a:srgbClr val="000000"/>
              </a:solidFill>
            </a:endParaRPr>
          </a:p>
          <a:p>
            <a:endParaRPr lang="en-GB" dirty="0">
              <a:solidFill>
                <a:srgbClr val="000000"/>
              </a:solidFill>
            </a:endParaRPr>
          </a:p>
          <a:p>
            <a:endParaRPr lang="en-GB" dirty="0">
              <a:solidFill>
                <a:srgbClr val="000000"/>
              </a:solidFill>
            </a:endParaRPr>
          </a:p>
          <a:p>
            <a:r>
              <a:rPr lang="en-GB" dirty="0">
                <a:solidFill>
                  <a:srgbClr val="E51C41"/>
                </a:solidFill>
              </a:rPr>
              <a:t> </a:t>
            </a:r>
            <a:br>
              <a:rPr lang="en-GB" dirty="0"/>
            </a:br>
            <a:endParaRPr lang="en-GB" dirty="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and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9</a:t>
            </a:fld>
            <a:endParaRPr lang="en-GB"/>
          </a:p>
        </p:txBody>
      </p:sp>
    </p:spTree>
    <p:extLst>
      <p:ext uri="{BB962C8B-B14F-4D97-AF65-F5344CB8AC3E}">
        <p14:creationId xmlns:p14="http://schemas.microsoft.com/office/powerpoint/2010/main" val="417756683"/>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SharedWithUsers xmlns="a75230e0-234e-44fc-a46b-fcfdfca8ad4b">
      <UserInfo>
        <DisplayName/>
        <AccountId xsi:nil="true"/>
        <AccountType/>
      </UserInfo>
    </SharedWithUsers>
    <MediaLengthInSeconds xmlns="b99cf144-4eb2-4910-9a88-c8d0ce72bbfd" xsi:nil="true"/>
  </documentManagement>
</p:properties>
</file>

<file path=customXml/itemProps1.xml><?xml version="1.0" encoding="utf-8"?>
<ds:datastoreItem xmlns:ds="http://schemas.openxmlformats.org/officeDocument/2006/customXml" ds:itemID="{D0E6993F-24FA-4640-B6AD-1C6ECE518289}"/>
</file>

<file path=customXml/itemProps2.xml><?xml version="1.0" encoding="utf-8"?>
<ds:datastoreItem xmlns:ds="http://schemas.openxmlformats.org/officeDocument/2006/customXml" ds:itemID="{E453DB64-EE1B-48F6-B6DC-00507254258E}">
  <ds:schemaRefs>
    <ds:schemaRef ds:uri="http://schemas.microsoft.com/sharepoint/v3/contenttype/forms"/>
  </ds:schemaRefs>
</ds:datastoreItem>
</file>

<file path=customXml/itemProps3.xml><?xml version="1.0" encoding="utf-8"?>
<ds:datastoreItem xmlns:ds="http://schemas.openxmlformats.org/officeDocument/2006/customXml" ds:itemID="{6D6BF082-39C3-42C0-8C7C-66DE7E5C454F}">
  <ds:schemaRefs>
    <ds:schemaRef ds:uri="http://schemas.microsoft.com/office/2006/metadata/properties"/>
    <ds:schemaRef ds:uri="http://schemas.microsoft.com/office/infopath/2007/PartnerControls"/>
    <ds:schemaRef ds:uri="1e93ca30-efe2-4bb4-90cd-d2db97fb21cd"/>
    <ds:schemaRef ds:uri="5b445847-c24f-4193-86d7-f1d3b43b6266"/>
    <ds:schemaRef ds:uri="2ff69431-d625-42b0-a6d5-57182fa431d3"/>
    <ds:schemaRef ds:uri="07530afe-d844-488b-9a54-9e56863626c8"/>
  </ds:schemaRefs>
</ds:datastoreItem>
</file>

<file path=docProps/app.xml><?xml version="1.0" encoding="utf-8"?>
<Properties xmlns="http://schemas.openxmlformats.org/officeDocument/2006/extended-properties" xmlns:vt="http://schemas.openxmlformats.org/officeDocument/2006/docPropsVTypes">
  <Template>office theme</Template>
  <TotalTime>174</TotalTime>
  <Words>979</Words>
  <Application>Microsoft Office PowerPoint</Application>
  <PresentationFormat>Widescreen</PresentationFormat>
  <Paragraphs>231</Paragraphs>
  <Slides>20</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ETF Master</vt:lpstr>
      <vt:lpstr>Employer-set project task 4</vt:lpstr>
      <vt:lpstr>Lesson 1</vt:lpstr>
      <vt:lpstr>What makes a good scientific poster?</vt:lpstr>
      <vt:lpstr>What makes a good scientific poster?</vt:lpstr>
      <vt:lpstr>What makes a good scientific poster?</vt:lpstr>
      <vt:lpstr>What makes a good scientific poster?</vt:lpstr>
      <vt:lpstr>Lesson 2</vt:lpstr>
      <vt:lpstr>How to create an effective scientific poster</vt:lpstr>
      <vt:lpstr>How to create an effective scientific poster</vt:lpstr>
      <vt:lpstr>How to create an effective scientific poster</vt:lpstr>
      <vt:lpstr>How to create an effective scientific poster</vt:lpstr>
      <vt:lpstr>Lesson 3 </vt:lpstr>
      <vt:lpstr>Creating a scientific poster</vt:lpstr>
      <vt:lpstr>Creating a scientific poster</vt:lpstr>
      <vt:lpstr>Lesson 4</vt:lpstr>
      <vt:lpstr>Presentations, feedback and evaluation</vt:lpstr>
      <vt:lpstr>Presentations, feedback and evaluation </vt:lpstr>
      <vt:lpstr>Presentations, feedback and evaluation </vt:lpstr>
      <vt:lpstr>Presentations, feedback and evaluation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Claire Callow</dc:creator>
  <cp:lastModifiedBy>Lucy Springall</cp:lastModifiedBy>
  <cp:revision>284</cp:revision>
  <dcterms:created xsi:type="dcterms:W3CDTF">2022-11-06T20:44:02Z</dcterms:created>
  <dcterms:modified xsi:type="dcterms:W3CDTF">2023-05-12T15:32:17Z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y fmtid="{D5CDD505-2E9C-101B-9397-08002B2CF9AE}" pid="4" name="Order">
    <vt:r8>279900</vt:r8>
  </property>
  <property fmtid="{D5CDD505-2E9C-101B-9397-08002B2CF9AE}" pid="5" name="xd_Signature">
    <vt:bool>false</vt:bool>
  </property>
  <property fmtid="{D5CDD505-2E9C-101B-9397-08002B2CF9AE}" pid="6" name="xd_ProgID">
    <vt:lpwstr/>
  </property>
  <property fmtid="{D5CDD505-2E9C-101B-9397-08002B2CF9AE}" pid="7" name="_SourceUrl">
    <vt:lpwstr/>
  </property>
  <property fmtid="{D5CDD505-2E9C-101B-9397-08002B2CF9AE}" pid="8" name="_SharedFileIndex">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ies>
</file>