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7"/>
  </p:notesMasterIdLst>
  <p:sldIdLst>
    <p:sldId id="261" r:id="rId6"/>
    <p:sldId id="326" r:id="rId7"/>
    <p:sldId id="331" r:id="rId8"/>
    <p:sldId id="264" r:id="rId9"/>
    <p:sldId id="333" r:id="rId10"/>
    <p:sldId id="334" r:id="rId11"/>
    <p:sldId id="335" r:id="rId12"/>
    <p:sldId id="329" r:id="rId13"/>
    <p:sldId id="337" r:id="rId14"/>
    <p:sldId id="339" r:id="rId15"/>
    <p:sldId id="336" r:id="rId16"/>
    <p:sldId id="327" r:id="rId17"/>
    <p:sldId id="340" r:id="rId18"/>
    <p:sldId id="341" r:id="rId19"/>
    <p:sldId id="338" r:id="rId20"/>
    <p:sldId id="343" r:id="rId21"/>
    <p:sldId id="344" r:id="rId22"/>
    <p:sldId id="346" r:id="rId23"/>
    <p:sldId id="347" r:id="rId24"/>
    <p:sldId id="348"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6C8D9"/>
    <a:srgbClr val="0071F8"/>
    <a:srgbClr val="BE0064"/>
    <a:srgbClr val="9BC8FF"/>
    <a:srgbClr val="008FC9"/>
    <a:srgbClr val="DD3D4C"/>
    <a:srgbClr val="F9D09E"/>
    <a:srgbClr val="C96035"/>
    <a:srgbClr val="DD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944C1-FC27-4690-ACE6-B65BE31FCB6A}" v="11" dt="2023-03-02T09:13:25.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81" autoAdjust="0"/>
  </p:normalViewPr>
  <p:slideViewPr>
    <p:cSldViewPr snapToGrid="0" snapToObjects="1">
      <p:cViewPr varScale="1">
        <p:scale>
          <a:sx n="98" d="100"/>
          <a:sy n="98" d="100"/>
        </p:scale>
        <p:origin x="276" y="96"/>
      </p:cViewPr>
      <p:guideLst>
        <p:guide orient="horz" pos="2160"/>
        <p:guide pos="3840"/>
      </p:guideLst>
    </p:cSldViewPr>
  </p:slideViewPr>
  <p:outlineViewPr>
    <p:cViewPr>
      <p:scale>
        <a:sx n="33" d="100"/>
        <a:sy n="33" d="100"/>
      </p:scale>
      <p:origin x="0" y="-17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Wroth" userId="b1be88858b328a41" providerId="LiveId" clId="{BC6C49BB-F71B-4A24-91CE-BD85C1F10D74}"/>
    <pc:docChg chg="undo custSel modSld">
      <pc:chgData name="Gill Wroth" userId="b1be88858b328a41" providerId="LiveId" clId="{BC6C49BB-F71B-4A24-91CE-BD85C1F10D74}" dt="2023-02-26T09:35:09.847" v="75" actId="167"/>
      <pc:docMkLst>
        <pc:docMk/>
      </pc:docMkLst>
      <pc:sldChg chg="addCm">
        <pc:chgData name="Gill Wroth" userId="b1be88858b328a41" providerId="LiveId" clId="{BC6C49BB-F71B-4A24-91CE-BD85C1F10D74}" dt="2023-02-25T19:30:12.603" v="63"/>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BC6C49BB-F71B-4A24-91CE-BD85C1F10D74}" dt="2023-02-25T19:30:12.603" v="63"/>
              <pc2:cmMkLst xmlns:pc2="http://schemas.microsoft.com/office/powerpoint/2019/9/main/command">
                <pc:docMk/>
                <pc:sldMk cId="4043658862" sldId="261"/>
                <pc2:cmMk id="{5432A670-B7CB-4613-8992-BB7ECD8A59A3}"/>
              </pc2:cmMkLst>
            </pc226:cmChg>
          </p:ext>
        </pc:extLst>
      </pc:sldChg>
      <pc:sldChg chg="modSp mod modCm">
        <pc:chgData name="Gill Wroth" userId="b1be88858b328a41" providerId="LiveId" clId="{BC6C49BB-F71B-4A24-91CE-BD85C1F10D74}" dt="2023-02-26T09:31:07.447" v="66"/>
        <pc:sldMkLst>
          <pc:docMk/>
          <pc:sldMk cId="1438307272" sldId="264"/>
        </pc:sldMkLst>
        <pc:picChg chg="mod">
          <ac:chgData name="Gill Wroth" userId="b1be88858b328a41" providerId="LiveId" clId="{BC6C49BB-F71B-4A24-91CE-BD85C1F10D74}" dt="2023-02-25T19:07:16.811" v="35" actId="14100"/>
          <ac:picMkLst>
            <pc:docMk/>
            <pc:sldMk cId="1438307272" sldId="264"/>
            <ac:picMk id="5" creationId="{5E3753CD-EB5C-E59B-5F2B-9CACC0839A89}"/>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1:07.447" v="66"/>
              <pc2:cmMkLst xmlns:pc2="http://schemas.microsoft.com/office/powerpoint/2019/9/main/command">
                <pc:docMk/>
                <pc:sldMk cId="1438307272" sldId="264"/>
                <pc2:cmMk id="{809F5C3C-BA4B-4A1A-9F1B-9A5999846561}"/>
              </pc2:cmMkLst>
              <pc226:cmRplyChg chg="add">
                <pc226:chgData name="Gill Wroth" userId="b1be88858b328a41" providerId="LiveId" clId="{BC6C49BB-F71B-4A24-91CE-BD85C1F10D74}" dt="2023-02-26T09:31:07.447" v="66"/>
                <pc2:cmRplyMkLst xmlns:pc2="http://schemas.microsoft.com/office/powerpoint/2019/9/main/command">
                  <pc:docMk/>
                  <pc:sldMk cId="1438307272" sldId="264"/>
                  <pc2:cmMk id="{809F5C3C-BA4B-4A1A-9F1B-9A5999846561}"/>
                  <pc2:cmRplyMk id="{36EEC19C-B3F1-4178-9791-19F3AA4D6E27}"/>
                </pc2:cmRplyMkLst>
              </pc226:cmRplyChg>
            </pc226:cmChg>
          </p:ext>
        </pc:extLst>
      </pc:sldChg>
      <pc:sldChg chg="modSp mod modCm">
        <pc:chgData name="Gill Wroth" userId="b1be88858b328a41" providerId="LiveId" clId="{BC6C49BB-F71B-4A24-91CE-BD85C1F10D74}" dt="2023-02-26T09:26:09.822" v="64"/>
        <pc:sldMkLst>
          <pc:docMk/>
          <pc:sldMk cId="3168155327" sldId="326"/>
        </pc:sldMkLst>
        <pc:spChg chg="mod">
          <ac:chgData name="Gill Wroth" userId="b1be88858b328a41" providerId="LiveId" clId="{BC6C49BB-F71B-4A24-91CE-BD85C1F10D74}" dt="2023-02-25T19:02:57.668" v="23" actId="1076"/>
          <ac:spMkLst>
            <pc:docMk/>
            <pc:sldMk cId="3168155327" sldId="326"/>
            <ac:spMk id="2" creationId="{19BB4C0E-7961-F41B-EB43-C2AD694D7D7A}"/>
          </ac:spMkLst>
        </pc:spChg>
        <pc:spChg chg="mod">
          <ac:chgData name="Gill Wroth" userId="b1be88858b328a41" providerId="LiveId" clId="{BC6C49BB-F71B-4A24-91CE-BD85C1F10D74}" dt="2023-02-25T19:03:11.419" v="24" actId="1076"/>
          <ac:spMkLst>
            <pc:docMk/>
            <pc:sldMk cId="3168155327" sldId="326"/>
            <ac:spMk id="3" creationId="{38A5AF9B-C517-1262-E9AD-3A970DCA9B21}"/>
          </ac:spMkLst>
        </pc:spChg>
        <pc:spChg chg="mod">
          <ac:chgData name="Gill Wroth" userId="b1be88858b328a41" providerId="LiveId" clId="{BC6C49BB-F71B-4A24-91CE-BD85C1F10D74}" dt="2023-02-25T18:38:16.418" v="0" actId="33553"/>
          <ac:spMkLst>
            <pc:docMk/>
            <pc:sldMk cId="3168155327" sldId="326"/>
            <ac:spMk id="22" creationId="{02AABD48-7F62-174B-98BD-03D513E3B1A1}"/>
          </ac:spMkLst>
        </pc:spChg>
        <pc:picChg chg="mod ord">
          <ac:chgData name="Gill Wroth" userId="b1be88858b328a41" providerId="LiveId" clId="{BC6C49BB-F71B-4A24-91CE-BD85C1F10D74}" dt="2023-02-25T19:02:37.868" v="22" actId="14826"/>
          <ac:picMkLst>
            <pc:docMk/>
            <pc:sldMk cId="3168155327" sldId="326"/>
            <ac:picMk id="7" creationId="{3D7B3469-6D28-D1D9-932B-7AFB1BAE605F}"/>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26:09.822" v="64"/>
              <pc2:cmMkLst xmlns:pc2="http://schemas.microsoft.com/office/powerpoint/2019/9/main/command">
                <pc:docMk/>
                <pc:sldMk cId="3168155327" sldId="326"/>
                <pc2:cmMk id="{380B1AE6-5E83-481C-9E78-E855210C780A}"/>
              </pc2:cmMkLst>
              <pc226:cmRplyChg chg="add">
                <pc226:chgData name="Gill Wroth" userId="b1be88858b328a41" providerId="LiveId" clId="{BC6C49BB-F71B-4A24-91CE-BD85C1F10D74}" dt="2023-02-26T09:26:09.822" v="64"/>
                <pc2:cmRplyMkLst xmlns:pc2="http://schemas.microsoft.com/office/powerpoint/2019/9/main/command">
                  <pc:docMk/>
                  <pc:sldMk cId="3168155327" sldId="326"/>
                  <pc2:cmMk id="{380B1AE6-5E83-481C-9E78-E855210C780A}"/>
                  <pc2:cmRplyMk id="{F1B5FA6F-53D4-48F6-9520-13171A72DD55}"/>
                </pc2:cmRplyMkLst>
              </pc226:cmRplyChg>
            </pc226:cmChg>
          </p:ext>
        </pc:extLst>
      </pc:sldChg>
      <pc:sldChg chg="modSp mod modCm">
        <pc:chgData name="Gill Wroth" userId="b1be88858b328a41" providerId="LiveId" clId="{BC6C49BB-F71B-4A24-91CE-BD85C1F10D74}" dt="2023-02-26T09:33:28.380" v="71"/>
        <pc:sldMkLst>
          <pc:docMk/>
          <pc:sldMk cId="3541312911" sldId="327"/>
        </pc:sldMkLst>
        <pc:spChg chg="mod">
          <ac:chgData name="Gill Wroth" userId="b1be88858b328a41" providerId="LiveId" clId="{BC6C49BB-F71B-4A24-91CE-BD85C1F10D74}" dt="2023-02-25T18:40:19.001" v="5" actId="33553"/>
          <ac:spMkLst>
            <pc:docMk/>
            <pc:sldMk cId="3541312911" sldId="327"/>
            <ac:spMk id="22" creationId="{02AABD48-7F62-174B-98BD-03D513E3B1A1}"/>
          </ac:spMkLst>
        </pc:spChg>
        <pc:picChg chg="mod">
          <ac:chgData name="Gill Wroth" userId="b1be88858b328a41" providerId="LiveId" clId="{BC6C49BB-F71B-4A24-91CE-BD85C1F10D74}" dt="2023-02-25T19:16:58.883" v="49" actId="14100"/>
          <ac:picMkLst>
            <pc:docMk/>
            <pc:sldMk cId="3541312911" sldId="327"/>
            <ac:picMk id="5" creationId="{29778428-579B-765A-1E9C-859919FAA63B}"/>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3:28.380" v="71"/>
              <pc2:cmMkLst xmlns:pc2="http://schemas.microsoft.com/office/powerpoint/2019/9/main/command">
                <pc:docMk/>
                <pc:sldMk cId="3541312911" sldId="327"/>
                <pc2:cmMk id="{80E2E263-846F-485D-9774-AFA7192C3D83}"/>
              </pc2:cmMkLst>
              <pc226:cmRplyChg chg="add">
                <pc226:chgData name="Gill Wroth" userId="b1be88858b328a41" providerId="LiveId" clId="{BC6C49BB-F71B-4A24-91CE-BD85C1F10D74}" dt="2023-02-26T09:33:28.380" v="71"/>
                <pc2:cmRplyMkLst xmlns:pc2="http://schemas.microsoft.com/office/powerpoint/2019/9/main/command">
                  <pc:docMk/>
                  <pc:sldMk cId="3541312911" sldId="327"/>
                  <pc2:cmMk id="{80E2E263-846F-485D-9774-AFA7192C3D83}"/>
                  <pc2:cmRplyMk id="{9BA7B581-AF86-46F9-A40B-9103D053A816}"/>
                </pc2:cmRplyMkLst>
              </pc226:cmRplyChg>
            </pc226:cmChg>
          </p:ext>
        </pc:extLst>
      </pc:sldChg>
      <pc:sldChg chg="modSp mod modCm">
        <pc:chgData name="Gill Wroth" userId="b1be88858b328a41" providerId="LiveId" clId="{BC6C49BB-F71B-4A24-91CE-BD85C1F10D74}" dt="2023-02-26T09:26:58.283" v="65"/>
        <pc:sldMkLst>
          <pc:docMk/>
          <pc:sldMk cId="318727678" sldId="331"/>
        </pc:sldMkLst>
        <pc:spChg chg="mod">
          <ac:chgData name="Gill Wroth" userId="b1be88858b328a41" providerId="LiveId" clId="{BC6C49BB-F71B-4A24-91CE-BD85C1F10D74}" dt="2023-02-25T19:05:54.234" v="30" actId="1076"/>
          <ac:spMkLst>
            <pc:docMk/>
            <pc:sldMk cId="318727678" sldId="331"/>
            <ac:spMk id="5" creationId="{6C9BB230-BDC4-E3E8-37FE-68DAB20DDDDF}"/>
          </ac:spMkLst>
        </pc:spChg>
        <pc:spChg chg="mod">
          <ac:chgData name="Gill Wroth" userId="b1be88858b328a41" providerId="LiveId" clId="{BC6C49BB-F71B-4A24-91CE-BD85C1F10D74}" dt="2023-02-25T18:38:27.848" v="1" actId="33553"/>
          <ac:spMkLst>
            <pc:docMk/>
            <pc:sldMk cId="318727678" sldId="331"/>
            <ac:spMk id="22" creationId="{02AABD48-7F62-174B-98BD-03D513E3B1A1}"/>
          </ac:spMkLst>
        </pc:spChg>
        <pc:picChg chg="mod ord">
          <ac:chgData name="Gill Wroth" userId="b1be88858b328a41" providerId="LiveId" clId="{BC6C49BB-F71B-4A24-91CE-BD85C1F10D74}" dt="2023-02-25T19:05:22.441" v="29" actId="167"/>
          <ac:picMkLst>
            <pc:docMk/>
            <pc:sldMk cId="318727678" sldId="331"/>
            <ac:picMk id="3" creationId="{9537AE92-ED73-220B-A329-3EC2456B8F0D}"/>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26:58.283" v="65"/>
              <pc2:cmMkLst xmlns:pc2="http://schemas.microsoft.com/office/powerpoint/2019/9/main/command">
                <pc:docMk/>
                <pc:sldMk cId="318727678" sldId="331"/>
                <pc2:cmMk id="{DF56359F-FB1C-47C2-8E54-F1402E95614C}"/>
              </pc2:cmMkLst>
              <pc226:cmRplyChg chg="add">
                <pc226:chgData name="Gill Wroth" userId="b1be88858b328a41" providerId="LiveId" clId="{BC6C49BB-F71B-4A24-91CE-BD85C1F10D74}" dt="2023-02-26T09:26:58.283" v="65"/>
                <pc2:cmRplyMkLst xmlns:pc2="http://schemas.microsoft.com/office/powerpoint/2019/9/main/command">
                  <pc:docMk/>
                  <pc:sldMk cId="318727678" sldId="331"/>
                  <pc2:cmMk id="{DF56359F-FB1C-47C2-8E54-F1402E95614C}"/>
                  <pc2:cmRplyMk id="{1D7D05CE-93C5-42E8-B240-FB5BEA507C0E}"/>
                </pc2:cmRplyMkLst>
              </pc226:cmRplyChg>
            </pc226:cmChg>
          </p:ext>
        </pc:extLst>
      </pc:sldChg>
      <pc:sldChg chg="modSp mod modCm">
        <pc:chgData name="Gill Wroth" userId="b1be88858b328a41" providerId="LiveId" clId="{BC6C49BB-F71B-4A24-91CE-BD85C1F10D74}" dt="2023-02-26T09:31:59.286" v="67"/>
        <pc:sldMkLst>
          <pc:docMk/>
          <pc:sldMk cId="232144027" sldId="333"/>
        </pc:sldMkLst>
        <pc:spChg chg="mod">
          <ac:chgData name="Gill Wroth" userId="b1be88858b328a41" providerId="LiveId" clId="{BC6C49BB-F71B-4A24-91CE-BD85C1F10D74}" dt="2023-02-25T19:09:19.771" v="40" actId="1076"/>
          <ac:spMkLst>
            <pc:docMk/>
            <pc:sldMk cId="232144027" sldId="333"/>
            <ac:spMk id="6" creationId="{B7DCF797-2673-3146-478F-A1DAF2B48603}"/>
          </ac:spMkLst>
        </pc:spChg>
        <pc:picChg chg="mod">
          <ac:chgData name="Gill Wroth" userId="b1be88858b328a41" providerId="LiveId" clId="{BC6C49BB-F71B-4A24-91CE-BD85C1F10D74}" dt="2023-02-25T19:08:37.587" v="37" actId="14100"/>
          <ac:picMkLst>
            <pc:docMk/>
            <pc:sldMk cId="232144027" sldId="333"/>
            <ac:picMk id="3" creationId="{EFDBF902-4B78-5B64-8855-5ED6D8CE8427}"/>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1:59.286" v="67"/>
              <pc2:cmMkLst xmlns:pc2="http://schemas.microsoft.com/office/powerpoint/2019/9/main/command">
                <pc:docMk/>
                <pc:sldMk cId="232144027" sldId="333"/>
                <pc2:cmMk id="{F8917BD0-2EC6-47C9-BB13-A94FB9A452BE}"/>
              </pc2:cmMkLst>
              <pc226:cmRplyChg chg="add">
                <pc226:chgData name="Gill Wroth" userId="b1be88858b328a41" providerId="LiveId" clId="{BC6C49BB-F71B-4A24-91CE-BD85C1F10D74}" dt="2023-02-26T09:31:59.286" v="67"/>
                <pc2:cmRplyMkLst xmlns:pc2="http://schemas.microsoft.com/office/powerpoint/2019/9/main/command">
                  <pc:docMk/>
                  <pc:sldMk cId="232144027" sldId="333"/>
                  <pc2:cmMk id="{F8917BD0-2EC6-47C9-BB13-A94FB9A452BE}"/>
                  <pc2:cmRplyMk id="{E13CF1F0-016A-4EFF-89B8-07E93BC0B4D3}"/>
                </pc2:cmRplyMkLst>
              </pc226:cmRplyChg>
            </pc226:cmChg>
          </p:ext>
        </pc:extLst>
      </pc:sldChg>
      <pc:sldChg chg="modSp mod modCm">
        <pc:chgData name="Gill Wroth" userId="b1be88858b328a41" providerId="LiveId" clId="{BC6C49BB-F71B-4A24-91CE-BD85C1F10D74}" dt="2023-02-26T09:32:13.864" v="68"/>
        <pc:sldMkLst>
          <pc:docMk/>
          <pc:sldMk cId="2841582288" sldId="334"/>
        </pc:sldMkLst>
        <pc:spChg chg="mod">
          <ac:chgData name="Gill Wroth" userId="b1be88858b328a41" providerId="LiveId" clId="{BC6C49BB-F71B-4A24-91CE-BD85C1F10D74}" dt="2023-02-25T18:39:06.403" v="2" actId="33553"/>
          <ac:spMkLst>
            <pc:docMk/>
            <pc:sldMk cId="2841582288" sldId="334"/>
            <ac:spMk id="22" creationId="{02AABD48-7F62-174B-98BD-03D513E3B1A1}"/>
          </ac:spMkLst>
        </pc:spChg>
        <pc:picChg chg="mod">
          <ac:chgData name="Gill Wroth" userId="b1be88858b328a41" providerId="LiveId" clId="{BC6C49BB-F71B-4A24-91CE-BD85C1F10D74}" dt="2023-02-25T19:10:52.974" v="42" actId="14100"/>
          <ac:picMkLst>
            <pc:docMk/>
            <pc:sldMk cId="2841582288" sldId="334"/>
            <ac:picMk id="2" creationId="{02093EE2-74A7-F3CA-E5D0-286853175E15}"/>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2:13.864" v="68"/>
              <pc2:cmMkLst xmlns:pc2="http://schemas.microsoft.com/office/powerpoint/2019/9/main/command">
                <pc:docMk/>
                <pc:sldMk cId="2841582288" sldId="334"/>
                <pc2:cmMk id="{66C675FF-F0E7-4D99-92B2-8D8C0615C463}"/>
              </pc2:cmMkLst>
              <pc226:cmRplyChg chg="add">
                <pc226:chgData name="Gill Wroth" userId="b1be88858b328a41" providerId="LiveId" clId="{BC6C49BB-F71B-4A24-91CE-BD85C1F10D74}" dt="2023-02-26T09:32:13.864" v="68"/>
                <pc2:cmRplyMkLst xmlns:pc2="http://schemas.microsoft.com/office/powerpoint/2019/9/main/command">
                  <pc:docMk/>
                  <pc:sldMk cId="2841582288" sldId="334"/>
                  <pc2:cmMk id="{66C675FF-F0E7-4D99-92B2-8D8C0615C463}"/>
                  <pc2:cmRplyMk id="{70EE31DB-754A-47FD-AB2A-9DFC777FCE2E}"/>
                </pc2:cmRplyMkLst>
              </pc226:cmRplyChg>
            </pc226:cmChg>
          </p:ext>
        </pc:extLst>
      </pc:sldChg>
      <pc:sldChg chg="modSp mod addCm modCm">
        <pc:chgData name="Gill Wroth" userId="b1be88858b328a41" providerId="LiveId" clId="{BC6C49BB-F71B-4A24-91CE-BD85C1F10D74}" dt="2023-02-26T09:32:30.721" v="69"/>
        <pc:sldMkLst>
          <pc:docMk/>
          <pc:sldMk cId="4120915228" sldId="335"/>
        </pc:sldMkLst>
        <pc:spChg chg="mod">
          <ac:chgData name="Gill Wroth" userId="b1be88858b328a41" providerId="LiveId" clId="{BC6C49BB-F71B-4A24-91CE-BD85C1F10D74}" dt="2023-02-25T18:49:19.506" v="14" actId="113"/>
          <ac:spMkLst>
            <pc:docMk/>
            <pc:sldMk cId="4120915228" sldId="335"/>
            <ac:spMk id="5" creationId="{2263DFC8-B3C0-F31B-AFE2-1FF32AEBCDAE}"/>
          </ac:spMkLst>
        </pc:spChg>
        <pc:spChg chg="mod">
          <ac:chgData name="Gill Wroth" userId="b1be88858b328a41" providerId="LiveId" clId="{BC6C49BB-F71B-4A24-91CE-BD85C1F10D74}" dt="2023-02-25T18:39:31.092" v="3" actId="33553"/>
          <ac:spMkLst>
            <pc:docMk/>
            <pc:sldMk cId="4120915228" sldId="335"/>
            <ac:spMk id="22" creationId="{02AABD48-7F62-174B-98BD-03D513E3B1A1}"/>
          </ac:spMkLst>
        </pc:spChg>
        <pc:picChg chg="mod">
          <ac:chgData name="Gill Wroth" userId="b1be88858b328a41" providerId="LiveId" clId="{BC6C49BB-F71B-4A24-91CE-BD85C1F10D74}" dt="2023-02-25T19:11:39.202" v="44" actId="14100"/>
          <ac:picMkLst>
            <pc:docMk/>
            <pc:sldMk cId="4120915228" sldId="335"/>
            <ac:picMk id="2" creationId="{D5443CF1-AFCF-DBFC-D0FB-0E2EC51DA28A}"/>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2:30.721" v="69"/>
              <pc2:cmMkLst xmlns:pc2="http://schemas.microsoft.com/office/powerpoint/2019/9/main/command">
                <pc:docMk/>
                <pc:sldMk cId="4120915228" sldId="335"/>
                <pc2:cmMk id="{7296C610-F18B-46CA-B359-868D14F445CE}"/>
              </pc2:cmMkLst>
              <pc226:cmRplyChg chg="add">
                <pc226:chgData name="Gill Wroth" userId="b1be88858b328a41" providerId="LiveId" clId="{BC6C49BB-F71B-4A24-91CE-BD85C1F10D74}" dt="2023-02-26T09:32:30.721" v="69"/>
                <pc2:cmRplyMkLst xmlns:pc2="http://schemas.microsoft.com/office/powerpoint/2019/9/main/command">
                  <pc:docMk/>
                  <pc:sldMk cId="4120915228" sldId="335"/>
                  <pc2:cmMk id="{7296C610-F18B-46CA-B359-868D14F445CE}"/>
                  <pc2:cmRplyMk id="{0C7514CC-4AD4-48B4-9842-9F98FA2E8F18}"/>
                </pc2:cmRplyMkLst>
              </pc226:cmRplyChg>
            </pc226:cmChg>
            <pc226:cmChg xmlns:pc226="http://schemas.microsoft.com/office/powerpoint/2022/06/main/command" chg="add">
              <pc226:chgData name="Gill Wroth" userId="b1be88858b328a41" providerId="LiveId" clId="{BC6C49BB-F71B-4A24-91CE-BD85C1F10D74}" dt="2023-02-25T18:50:12.196" v="15"/>
              <pc2:cmMkLst xmlns:pc2="http://schemas.microsoft.com/office/powerpoint/2019/9/main/command">
                <pc:docMk/>
                <pc:sldMk cId="4120915228" sldId="335"/>
                <pc2:cmMk id="{A383FD42-55FB-4E29-AC52-01F2591AE8BF}"/>
              </pc2:cmMkLst>
            </pc226:cmChg>
          </p:ext>
        </pc:extLst>
      </pc:sldChg>
      <pc:sldChg chg="modSp mod modCm">
        <pc:chgData name="Gill Wroth" userId="b1be88858b328a41" providerId="LiveId" clId="{BC6C49BB-F71B-4A24-91CE-BD85C1F10D74}" dt="2023-02-26T09:33:03.784" v="70"/>
        <pc:sldMkLst>
          <pc:docMk/>
          <pc:sldMk cId="230859189" sldId="336"/>
        </pc:sldMkLst>
        <pc:picChg chg="mod">
          <ac:chgData name="Gill Wroth" userId="b1be88858b328a41" providerId="LiveId" clId="{BC6C49BB-F71B-4A24-91CE-BD85C1F10D74}" dt="2023-02-25T19:13:55.527" v="47" actId="1076"/>
          <ac:picMkLst>
            <pc:docMk/>
            <pc:sldMk cId="230859189" sldId="336"/>
            <ac:picMk id="6" creationId="{931E369F-A1A5-ABF5-E895-AABE4EC2195E}"/>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3:03.784" v="70"/>
              <pc2:cmMkLst xmlns:pc2="http://schemas.microsoft.com/office/powerpoint/2019/9/main/command">
                <pc:docMk/>
                <pc:sldMk cId="230859189" sldId="336"/>
                <pc2:cmMk id="{5053BF43-39C1-4E05-AAB4-D0DB56AC4759}"/>
              </pc2:cmMkLst>
              <pc226:cmRplyChg chg="add">
                <pc226:chgData name="Gill Wroth" userId="b1be88858b328a41" providerId="LiveId" clId="{BC6C49BB-F71B-4A24-91CE-BD85C1F10D74}" dt="2023-02-26T09:33:03.784" v="70"/>
                <pc2:cmRplyMkLst xmlns:pc2="http://schemas.microsoft.com/office/powerpoint/2019/9/main/command">
                  <pc:docMk/>
                  <pc:sldMk cId="230859189" sldId="336"/>
                  <pc2:cmMk id="{5053BF43-39C1-4E05-AAB4-D0DB56AC4759}"/>
                  <pc2:cmRplyMk id="{4B4203E0-0342-49FC-92AE-ADEABC5B6503}"/>
                </pc2:cmRplyMkLst>
              </pc226:cmRplyChg>
            </pc226:cmChg>
          </p:ext>
        </pc:extLst>
      </pc:sldChg>
      <pc:sldChg chg="modSp mod addCm">
        <pc:chgData name="Gill Wroth" userId="b1be88858b328a41" providerId="LiveId" clId="{BC6C49BB-F71B-4A24-91CE-BD85C1F10D74}" dt="2023-02-25T18:47:05.786" v="9"/>
        <pc:sldMkLst>
          <pc:docMk/>
          <pc:sldMk cId="2861882016" sldId="337"/>
        </pc:sldMkLst>
        <pc:spChg chg="mod">
          <ac:chgData name="Gill Wroth" userId="b1be88858b328a41" providerId="LiveId" clId="{BC6C49BB-F71B-4A24-91CE-BD85C1F10D74}" dt="2023-02-25T18:39:59.708" v="4" actId="33553"/>
          <ac:spMkLst>
            <pc:docMk/>
            <pc:sldMk cId="2861882016" sldId="337"/>
            <ac:spMk id="22" creationId="{02AABD48-7F62-174B-98BD-03D513E3B1A1}"/>
          </ac:spMkLst>
        </pc:spChg>
        <pc:extLst>
          <p:ext xmlns:p="http://schemas.openxmlformats.org/presentationml/2006/main" uri="{D6D511B9-2390-475A-947B-AFAB55BFBCF1}">
            <pc226:cmChg xmlns:pc226="http://schemas.microsoft.com/office/powerpoint/2022/06/main/command" chg="add">
              <pc226:chgData name="Gill Wroth" userId="b1be88858b328a41" providerId="LiveId" clId="{BC6C49BB-F71B-4A24-91CE-BD85C1F10D74}" dt="2023-02-25T18:47:05.786" v="9"/>
              <pc2:cmMkLst xmlns:pc2="http://schemas.microsoft.com/office/powerpoint/2019/9/main/command">
                <pc:docMk/>
                <pc:sldMk cId="2861882016" sldId="337"/>
                <pc2:cmMk id="{FE372350-41B5-46A4-8D33-28E8EFB9C970}"/>
              </pc2:cmMkLst>
            </pc226:cmChg>
          </p:ext>
        </pc:extLst>
      </pc:sldChg>
      <pc:sldChg chg="addCm">
        <pc:chgData name="Gill Wroth" userId="b1be88858b328a41" providerId="LiveId" clId="{BC6C49BB-F71B-4A24-91CE-BD85C1F10D74}" dt="2023-02-25T18:47:37.543" v="10"/>
        <pc:sldMkLst>
          <pc:docMk/>
          <pc:sldMk cId="908233722" sldId="339"/>
        </pc:sldMkLst>
        <pc:extLst>
          <p:ext xmlns:p="http://schemas.openxmlformats.org/presentationml/2006/main" uri="{D6D511B9-2390-475A-947B-AFAB55BFBCF1}">
            <pc226:cmChg xmlns:pc226="http://schemas.microsoft.com/office/powerpoint/2022/06/main/command" chg="add">
              <pc226:chgData name="Gill Wroth" userId="b1be88858b328a41" providerId="LiveId" clId="{BC6C49BB-F71B-4A24-91CE-BD85C1F10D74}" dt="2023-02-25T18:47:37.543" v="10"/>
              <pc2:cmMkLst xmlns:pc2="http://schemas.microsoft.com/office/powerpoint/2019/9/main/command">
                <pc:docMk/>
                <pc:sldMk cId="908233722" sldId="339"/>
                <pc2:cmMk id="{A5DB2F55-8403-4F2E-A78E-73D78FC88D70}"/>
              </pc2:cmMkLst>
            </pc226:cmChg>
          </p:ext>
        </pc:extLst>
      </pc:sldChg>
      <pc:sldChg chg="modSp mod modCm">
        <pc:chgData name="Gill Wroth" userId="b1be88858b328a41" providerId="LiveId" clId="{BC6C49BB-F71B-4A24-91CE-BD85C1F10D74}" dt="2023-02-26T09:34:04.620" v="73"/>
        <pc:sldMkLst>
          <pc:docMk/>
          <pc:sldMk cId="1859564513" sldId="340"/>
        </pc:sldMkLst>
        <pc:picChg chg="mod">
          <ac:chgData name="Gill Wroth" userId="b1be88858b328a41" providerId="LiveId" clId="{BC6C49BB-F71B-4A24-91CE-BD85C1F10D74}" dt="2023-02-25T19:20:25.130" v="59" actId="1076"/>
          <ac:picMkLst>
            <pc:docMk/>
            <pc:sldMk cId="1859564513" sldId="340"/>
            <ac:picMk id="10" creationId="{6385521C-5F64-7AC1-0DA6-D374D10DFC3C}"/>
          </ac:picMkLst>
        </pc:picChg>
        <pc:picChg chg="mod">
          <ac:chgData name="Gill Wroth" userId="b1be88858b328a41" providerId="LiveId" clId="{BC6C49BB-F71B-4A24-91CE-BD85C1F10D74}" dt="2023-02-25T19:19:55.106" v="54" actId="1076"/>
          <ac:picMkLst>
            <pc:docMk/>
            <pc:sldMk cId="1859564513" sldId="340"/>
            <ac:picMk id="14" creationId="{C6950314-64E1-AE42-5873-212AF220F58C}"/>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3:54.294" v="72"/>
              <pc2:cmMkLst xmlns:pc2="http://schemas.microsoft.com/office/powerpoint/2019/9/main/command">
                <pc:docMk/>
                <pc:sldMk cId="1859564513" sldId="340"/>
                <pc2:cmMk id="{BC027475-A7BE-4843-A56E-EC2C7ADA3848}"/>
              </pc2:cmMkLst>
              <pc226:cmRplyChg chg="add">
                <pc226:chgData name="Gill Wroth" userId="b1be88858b328a41" providerId="LiveId" clId="{BC6C49BB-F71B-4A24-91CE-BD85C1F10D74}" dt="2023-02-26T09:33:54.294" v="72"/>
                <pc2:cmRplyMkLst xmlns:pc2="http://schemas.microsoft.com/office/powerpoint/2019/9/main/command">
                  <pc:docMk/>
                  <pc:sldMk cId="1859564513" sldId="340"/>
                  <pc2:cmMk id="{BC027475-A7BE-4843-A56E-EC2C7ADA3848}"/>
                  <pc2:cmRplyMk id="{36D0EC8A-9F74-4AD9-8FF4-A2CCA5D08128}"/>
                </pc2:cmRplyMkLst>
              </pc226:cmRplyChg>
            </pc226:cmChg>
            <pc226:cmChg xmlns:pc226="http://schemas.microsoft.com/office/powerpoint/2022/06/main/command" chg="">
              <pc226:chgData name="Gill Wroth" userId="b1be88858b328a41" providerId="LiveId" clId="{BC6C49BB-F71B-4A24-91CE-BD85C1F10D74}" dt="2023-02-26T09:34:04.620" v="73"/>
              <pc2:cmMkLst xmlns:pc2="http://schemas.microsoft.com/office/powerpoint/2019/9/main/command">
                <pc:docMk/>
                <pc:sldMk cId="1859564513" sldId="340"/>
                <pc2:cmMk id="{D70551E0-B441-4374-A49F-8084D107D340}"/>
              </pc2:cmMkLst>
              <pc226:cmRplyChg chg="add">
                <pc226:chgData name="Gill Wroth" userId="b1be88858b328a41" providerId="LiveId" clId="{BC6C49BB-F71B-4A24-91CE-BD85C1F10D74}" dt="2023-02-26T09:34:04.620" v="73"/>
                <pc2:cmRplyMkLst xmlns:pc2="http://schemas.microsoft.com/office/powerpoint/2019/9/main/command">
                  <pc:docMk/>
                  <pc:sldMk cId="1859564513" sldId="340"/>
                  <pc2:cmMk id="{D70551E0-B441-4374-A49F-8084D107D340}"/>
                  <pc2:cmRplyMk id="{742BB891-4238-4FDA-9860-4C6415FE99A8}"/>
                </pc2:cmRplyMkLst>
              </pc226:cmRplyChg>
            </pc226:cmChg>
          </p:ext>
        </pc:extLst>
      </pc:sldChg>
      <pc:sldChg chg="addCm">
        <pc:chgData name="Gill Wroth" userId="b1be88858b328a41" providerId="LiveId" clId="{BC6C49BB-F71B-4A24-91CE-BD85C1F10D74}" dt="2023-02-25T18:57:05.574" v="16"/>
        <pc:sldMkLst>
          <pc:docMk/>
          <pc:sldMk cId="2990007821" sldId="341"/>
        </pc:sldMkLst>
        <pc:extLst>
          <p:ext xmlns:p="http://schemas.openxmlformats.org/presentationml/2006/main" uri="{D6D511B9-2390-475A-947B-AFAB55BFBCF1}">
            <pc226:cmChg xmlns:pc226="http://schemas.microsoft.com/office/powerpoint/2022/06/main/command" chg="add">
              <pc226:chgData name="Gill Wroth" userId="b1be88858b328a41" providerId="LiveId" clId="{BC6C49BB-F71B-4A24-91CE-BD85C1F10D74}" dt="2023-02-25T18:57:05.574" v="16"/>
              <pc2:cmMkLst xmlns:pc2="http://schemas.microsoft.com/office/powerpoint/2019/9/main/command">
                <pc:docMk/>
                <pc:sldMk cId="2990007821" sldId="341"/>
                <pc2:cmMk id="{42677113-311A-429C-A0BD-4A171F19D33F}"/>
              </pc2:cmMkLst>
            </pc226:cmChg>
          </p:ext>
        </pc:extLst>
      </pc:sldChg>
      <pc:sldChg chg="addCm">
        <pc:chgData name="Gill Wroth" userId="b1be88858b328a41" providerId="LiveId" clId="{BC6C49BB-F71B-4A24-91CE-BD85C1F10D74}" dt="2023-02-25T18:59:18.490" v="17"/>
        <pc:sldMkLst>
          <pc:docMk/>
          <pc:sldMk cId="1693364414" sldId="343"/>
        </pc:sldMkLst>
        <pc:extLst>
          <p:ext xmlns:p="http://schemas.openxmlformats.org/presentationml/2006/main" uri="{D6D511B9-2390-475A-947B-AFAB55BFBCF1}">
            <pc226:cmChg xmlns:pc226="http://schemas.microsoft.com/office/powerpoint/2022/06/main/command" chg="add">
              <pc226:chgData name="Gill Wroth" userId="b1be88858b328a41" providerId="LiveId" clId="{BC6C49BB-F71B-4A24-91CE-BD85C1F10D74}" dt="2023-02-25T18:59:18.490" v="17"/>
              <pc2:cmMkLst xmlns:pc2="http://schemas.microsoft.com/office/powerpoint/2019/9/main/command">
                <pc:docMk/>
                <pc:sldMk cId="1693364414" sldId="343"/>
                <pc2:cmMk id="{5368F38D-DEFA-4E5A-8AD1-0DC657146D0A}"/>
              </pc2:cmMkLst>
            </pc226:cmChg>
          </p:ext>
        </pc:extLst>
      </pc:sldChg>
      <pc:sldChg chg="modSp mod modCm">
        <pc:chgData name="Gill Wroth" userId="b1be88858b328a41" providerId="LiveId" clId="{BC6C49BB-F71B-4A24-91CE-BD85C1F10D74}" dt="2023-02-26T09:35:09.847" v="75" actId="167"/>
        <pc:sldMkLst>
          <pc:docMk/>
          <pc:sldMk cId="3006737915" sldId="344"/>
        </pc:sldMkLst>
        <pc:spChg chg="mod">
          <ac:chgData name="Gill Wroth" userId="b1be88858b328a41" providerId="LiveId" clId="{BC6C49BB-F71B-4A24-91CE-BD85C1F10D74}" dt="2023-02-25T18:40:39.417" v="6" actId="33553"/>
          <ac:spMkLst>
            <pc:docMk/>
            <pc:sldMk cId="3006737915" sldId="344"/>
            <ac:spMk id="22" creationId="{02AABD48-7F62-174B-98BD-03D513E3B1A1}"/>
          </ac:spMkLst>
        </pc:spChg>
        <pc:picChg chg="mod ord">
          <ac:chgData name="Gill Wroth" userId="b1be88858b328a41" providerId="LiveId" clId="{BC6C49BB-F71B-4A24-91CE-BD85C1F10D74}" dt="2023-02-26T09:35:09.847" v="75" actId="167"/>
          <ac:picMkLst>
            <pc:docMk/>
            <pc:sldMk cId="3006737915" sldId="344"/>
            <ac:picMk id="3" creationId="{20E73A64-34F0-0504-F06D-5445FF410931}"/>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BC6C49BB-F71B-4A24-91CE-BD85C1F10D74}" dt="2023-02-26T09:35:00.651" v="74"/>
              <pc2:cmMkLst xmlns:pc2="http://schemas.microsoft.com/office/powerpoint/2019/9/main/command">
                <pc:docMk/>
                <pc:sldMk cId="3006737915" sldId="344"/>
                <pc2:cmMk id="{24205940-B503-4F53-9CDE-4D26681656F7}"/>
              </pc2:cmMkLst>
              <pc226:cmRplyChg chg="add">
                <pc226:chgData name="Gill Wroth" userId="b1be88858b328a41" providerId="LiveId" clId="{BC6C49BB-F71B-4A24-91CE-BD85C1F10D74}" dt="2023-02-26T09:35:00.651" v="74"/>
                <pc2:cmRplyMkLst xmlns:pc2="http://schemas.microsoft.com/office/powerpoint/2019/9/main/command">
                  <pc:docMk/>
                  <pc:sldMk cId="3006737915" sldId="344"/>
                  <pc2:cmMk id="{24205940-B503-4F53-9CDE-4D26681656F7}"/>
                  <pc2:cmRplyMk id="{E8F301B9-8150-4341-8659-DFA515BDC521}"/>
                </pc2:cmRplyMkLst>
              </pc226:cmRplyChg>
            </pc226:cmChg>
          </p:ext>
        </pc:extLst>
      </pc:sldChg>
      <pc:sldChg chg="modSp mod">
        <pc:chgData name="Gill Wroth" userId="b1be88858b328a41" providerId="LiveId" clId="{BC6C49BB-F71B-4A24-91CE-BD85C1F10D74}" dt="2023-02-25T18:41:01.938" v="7" actId="33553"/>
        <pc:sldMkLst>
          <pc:docMk/>
          <pc:sldMk cId="1126555900" sldId="346"/>
        </pc:sldMkLst>
        <pc:spChg chg="mod">
          <ac:chgData name="Gill Wroth" userId="b1be88858b328a41" providerId="LiveId" clId="{BC6C49BB-F71B-4A24-91CE-BD85C1F10D74}" dt="2023-02-25T18:41:01.938" v="7" actId="33553"/>
          <ac:spMkLst>
            <pc:docMk/>
            <pc:sldMk cId="1126555900" sldId="346"/>
            <ac:spMk id="22" creationId="{02AABD48-7F62-174B-98BD-03D513E3B1A1}"/>
          </ac:spMkLst>
        </pc:spChg>
      </pc:sldChg>
      <pc:sldChg chg="modSp mod modCm">
        <pc:chgData name="Gill Wroth" userId="b1be88858b328a41" providerId="LiveId" clId="{BC6C49BB-F71B-4A24-91CE-BD85C1F10D74}" dt="2023-02-25T18:41:21.224" v="8" actId="33553"/>
        <pc:sldMkLst>
          <pc:docMk/>
          <pc:sldMk cId="4054252802" sldId="347"/>
        </pc:sldMkLst>
        <pc:spChg chg="mod">
          <ac:chgData name="Gill Wroth" userId="b1be88858b328a41" providerId="LiveId" clId="{BC6C49BB-F71B-4A24-91CE-BD85C1F10D74}" dt="2023-02-25T18:41:21.224" v="8" actId="33553"/>
          <ac:spMkLst>
            <pc:docMk/>
            <pc:sldMk cId="4054252802" sldId="347"/>
            <ac:spMk id="22" creationId="{02AABD48-7F62-174B-98BD-03D513E3B1A1}"/>
          </ac:spMkLst>
        </pc:spChg>
        <pc:extLst>
          <p:ext xmlns:p="http://schemas.openxmlformats.org/presentationml/2006/main" uri="{D6D511B9-2390-475A-947B-AFAB55BFBCF1}">
            <pc226:cmChg xmlns:pc226="http://schemas.microsoft.com/office/powerpoint/2022/06/main/command" chg="mod">
              <pc226:chgData name="Gill Wroth" userId="b1be88858b328a41" providerId="LiveId" clId="{BC6C49BB-F71B-4A24-91CE-BD85C1F10D74}" dt="2023-02-25T18:41:21.224" v="8" actId="33553"/>
              <pc2:cmMkLst xmlns:pc2="http://schemas.microsoft.com/office/powerpoint/2019/9/main/command">
                <pc:docMk/>
                <pc:sldMk cId="4054252802" sldId="347"/>
                <pc2:cmMk id="{9121F89D-77BF-4AA4-BB5D-6CC4CD40A704}"/>
              </pc2:cmMkLst>
            </pc226:cmChg>
          </p:ext>
        </pc:extLst>
      </pc:sldChg>
    </pc:docChg>
  </pc:docChgLst>
  <pc:docChgLst>
    <pc:chgData name="Sarah Stafford" userId="23b1191c-1a34-4664-a8a0-ba5ac4d3da94" providerId="ADAL" clId="{4172B3A4-C6CB-459F-ACEF-41748352E7E4}"/>
    <pc:docChg chg="undo custSel addSld delSld modSld">
      <pc:chgData name="Sarah Stafford" userId="23b1191c-1a34-4664-a8a0-ba5ac4d3da94" providerId="ADAL" clId="{4172B3A4-C6CB-459F-ACEF-41748352E7E4}" dt="2022-09-08T13:33:14.137" v="894" actId="255"/>
      <pc:docMkLst>
        <pc:docMk/>
      </pc:docMkLst>
      <pc:sldChg chg="addSp modSp mod addCm modCm">
        <pc:chgData name="Sarah Stafford" userId="23b1191c-1a34-4664-a8a0-ba5ac4d3da94" providerId="ADAL" clId="{4172B3A4-C6CB-459F-ACEF-41748352E7E4}" dt="2022-09-08T13:15:11.722" v="266" actId="692"/>
        <pc:sldMkLst>
          <pc:docMk/>
          <pc:sldMk cId="4043658862" sldId="261"/>
        </pc:sldMkLst>
        <pc:spChg chg="mod">
          <ac:chgData name="Sarah Stafford" userId="23b1191c-1a34-4664-a8a0-ba5ac4d3da94" providerId="ADAL" clId="{4172B3A4-C6CB-459F-ACEF-41748352E7E4}" dt="2022-09-08T13:13:54.749" v="255" actId="207"/>
          <ac:spMkLst>
            <pc:docMk/>
            <pc:sldMk cId="4043658862" sldId="261"/>
            <ac:spMk id="2" creationId="{71B8AF66-BDEC-4533-9866-E930CF55A033}"/>
          </ac:spMkLst>
        </pc:spChg>
        <pc:spChg chg="mod">
          <ac:chgData name="Sarah Stafford" userId="23b1191c-1a34-4664-a8a0-ba5ac4d3da94" providerId="ADAL" clId="{4172B3A4-C6CB-459F-ACEF-41748352E7E4}" dt="2022-09-08T13:15:11.722" v="266" actId="692"/>
          <ac:spMkLst>
            <pc:docMk/>
            <pc:sldMk cId="4043658862" sldId="261"/>
            <ac:spMk id="3" creationId="{6D17EB91-628E-46AE-9928-24046C5C62CF}"/>
          </ac:spMkLst>
        </pc:spChg>
        <pc:spChg chg="add mod">
          <ac:chgData name="Sarah Stafford" userId="23b1191c-1a34-4664-a8a0-ba5ac4d3da94" providerId="ADAL" clId="{4172B3A4-C6CB-459F-ACEF-41748352E7E4}" dt="2022-09-08T13:14:47.639" v="263" actId="1076"/>
          <ac:spMkLst>
            <pc:docMk/>
            <pc:sldMk cId="4043658862" sldId="261"/>
            <ac:spMk id="8" creationId="{E42EA291-BECB-B057-D1AC-A8F41504F455}"/>
          </ac:spMkLst>
        </pc:spChg>
      </pc:sldChg>
      <pc:sldChg chg="addSp delSp modSp mod setBg modClrScheme delAnim addCm chgLayout modNotesTx">
        <pc:chgData name="Sarah Stafford" userId="23b1191c-1a34-4664-a8a0-ba5ac4d3da94" providerId="ADAL" clId="{4172B3A4-C6CB-459F-ACEF-41748352E7E4}" dt="2022-09-08T13:29:58.003" v="474" actId="20577"/>
        <pc:sldMkLst>
          <pc:docMk/>
          <pc:sldMk cId="1438307272" sldId="264"/>
        </pc:sldMkLst>
        <pc:spChg chg="mod">
          <ac:chgData name="Sarah Stafford" userId="23b1191c-1a34-4664-a8a0-ba5ac4d3da94" providerId="ADAL" clId="{4172B3A4-C6CB-459F-ACEF-41748352E7E4}" dt="2022-09-08T13:15:46.609" v="269" actId="207"/>
          <ac:spMkLst>
            <pc:docMk/>
            <pc:sldMk cId="1438307272" sldId="264"/>
            <ac:spMk id="2" creationId="{0157EDFF-03E3-4687-9F8B-250C73C985F2}"/>
          </ac:spMkLst>
        </pc:spChg>
        <pc:spChg chg="mod">
          <ac:chgData name="Sarah Stafford" userId="23b1191c-1a34-4664-a8a0-ba5ac4d3da94" providerId="ADAL" clId="{4172B3A4-C6CB-459F-ACEF-41748352E7E4}" dt="2022-08-08T14:20:52.215" v="219"/>
          <ac:spMkLst>
            <pc:docMk/>
            <pc:sldMk cId="1438307272" sldId="264"/>
            <ac:spMk id="3" creationId="{E03A399E-A079-4972-986A-8F5EFC549EED}"/>
          </ac:spMkLst>
        </pc:spChg>
        <pc:spChg chg="mod ord">
          <ac:chgData name="Sarah Stafford" userId="23b1191c-1a34-4664-a8a0-ba5ac4d3da94" providerId="ADAL" clId="{4172B3A4-C6CB-459F-ACEF-41748352E7E4}" dt="2022-09-08T13:20:28.467" v="285"/>
          <ac:spMkLst>
            <pc:docMk/>
            <pc:sldMk cId="1438307272" sldId="264"/>
            <ac:spMk id="4" creationId="{200C3350-2117-0248-968C-8DADE0DACD17}"/>
          </ac:spMkLst>
        </pc:spChg>
        <pc:spChg chg="add del mod">
          <ac:chgData name="Sarah Stafford" userId="23b1191c-1a34-4664-a8a0-ba5ac4d3da94" providerId="ADAL" clId="{4172B3A4-C6CB-459F-ACEF-41748352E7E4}" dt="2022-09-08T13:20:28.467" v="285"/>
          <ac:spMkLst>
            <pc:docMk/>
            <pc:sldMk cId="1438307272" sldId="264"/>
            <ac:spMk id="5" creationId="{7483C866-42B2-E6F1-EDD6-B8DA748F2F00}"/>
          </ac:spMkLst>
        </pc:spChg>
        <pc:spChg chg="add del mod">
          <ac:chgData name="Sarah Stafford" userId="23b1191c-1a34-4664-a8a0-ba5ac4d3da94" providerId="ADAL" clId="{4172B3A4-C6CB-459F-ACEF-41748352E7E4}" dt="2022-09-08T13:20:28.467" v="285"/>
          <ac:spMkLst>
            <pc:docMk/>
            <pc:sldMk cId="1438307272" sldId="264"/>
            <ac:spMk id="6" creationId="{B107FE45-6E0C-2B4A-F3FE-66151DAFD2D7}"/>
          </ac:spMkLst>
        </pc:spChg>
        <pc:spChg chg="add del mod">
          <ac:chgData name="Sarah Stafford" userId="23b1191c-1a34-4664-a8a0-ba5ac4d3da94" providerId="ADAL" clId="{4172B3A4-C6CB-459F-ACEF-41748352E7E4}" dt="2022-09-08T13:20:28.467" v="285"/>
          <ac:spMkLst>
            <pc:docMk/>
            <pc:sldMk cId="1438307272" sldId="264"/>
            <ac:spMk id="7" creationId="{0982F31D-B7E1-CBFE-661E-C2EA34714D89}"/>
          </ac:spMkLst>
        </pc:spChg>
        <pc:spChg chg="del">
          <ac:chgData name="Sarah Stafford" userId="23b1191c-1a34-4664-a8a0-ba5ac4d3da94" providerId="ADAL" clId="{4172B3A4-C6CB-459F-ACEF-41748352E7E4}" dt="2022-08-08T14:18:51.280" v="142" actId="478"/>
          <ac:spMkLst>
            <pc:docMk/>
            <pc:sldMk cId="1438307272" sldId="264"/>
            <ac:spMk id="13" creationId="{A0D3CEE6-6050-43E5-8067-3A383FB4E76D}"/>
          </ac:spMkLst>
        </pc:spChg>
        <pc:spChg chg="del">
          <ac:chgData name="Sarah Stafford" userId="23b1191c-1a34-4664-a8a0-ba5ac4d3da94" providerId="ADAL" clId="{4172B3A4-C6CB-459F-ACEF-41748352E7E4}" dt="2022-08-08T14:18:49.544" v="141" actId="478"/>
          <ac:spMkLst>
            <pc:docMk/>
            <pc:sldMk cId="1438307272" sldId="264"/>
            <ac:spMk id="15" creationId="{9D820282-422E-4207-A274-E37A9CDC4879}"/>
          </ac:spMkLst>
        </pc:spChg>
        <pc:spChg chg="add del mod ord">
          <ac:chgData name="Sarah Stafford" userId="23b1191c-1a34-4664-a8a0-ba5ac4d3da94" providerId="ADAL" clId="{4172B3A4-C6CB-459F-ACEF-41748352E7E4}" dt="2022-09-08T13:23:05.708" v="299" actId="206"/>
          <ac:spMkLst>
            <pc:docMk/>
            <pc:sldMk cId="1438307272" sldId="264"/>
            <ac:spMk id="22" creationId="{02AABD48-7F62-174B-98BD-03D513E3B1A1}"/>
          </ac:spMkLst>
        </pc:spChg>
      </pc:sldChg>
      <pc:sldChg chg="modSp mod">
        <pc:chgData name="Sarah Stafford" userId="23b1191c-1a34-4664-a8a0-ba5ac4d3da94" providerId="ADAL" clId="{4172B3A4-C6CB-459F-ACEF-41748352E7E4}" dt="2022-09-08T13:27:51.818" v="343" actId="208"/>
        <pc:sldMkLst>
          <pc:docMk/>
          <pc:sldMk cId="4136096542" sldId="266"/>
        </pc:sldMkLst>
        <pc:spChg chg="mod">
          <ac:chgData name="Sarah Stafford" userId="23b1191c-1a34-4664-a8a0-ba5ac4d3da94" providerId="ADAL" clId="{4172B3A4-C6CB-459F-ACEF-41748352E7E4}" dt="2022-09-08T13:27:51.818" v="343" actId="208"/>
          <ac:spMkLst>
            <pc:docMk/>
            <pc:sldMk cId="4136096542" sldId="266"/>
            <ac:spMk id="2" creationId="{71B8AF66-BDEC-4533-9866-E930CF55A033}"/>
          </ac:spMkLst>
        </pc:spChg>
        <pc:spChg chg="mod">
          <ac:chgData name="Sarah Stafford" userId="23b1191c-1a34-4664-a8a0-ba5ac4d3da94" providerId="ADAL" clId="{4172B3A4-C6CB-459F-ACEF-41748352E7E4}" dt="2022-09-08T13:27:45.641" v="341" actId="207"/>
          <ac:spMkLst>
            <pc:docMk/>
            <pc:sldMk cId="4136096542" sldId="266"/>
            <ac:spMk id="7" creationId="{13263C75-0454-43FB-B0EA-4509EC19BB7F}"/>
          </ac:spMkLst>
        </pc:spChg>
        <pc:spChg chg="mod">
          <ac:chgData name="Sarah Stafford" userId="23b1191c-1a34-4664-a8a0-ba5ac4d3da94" providerId="ADAL" clId="{4172B3A4-C6CB-459F-ACEF-41748352E7E4}" dt="2022-09-08T13:27:48.137" v="342" actId="208"/>
          <ac:spMkLst>
            <pc:docMk/>
            <pc:sldMk cId="4136096542" sldId="266"/>
            <ac:spMk id="8" creationId="{6D17EB91-628E-46AE-9928-24046C5C62CF}"/>
          </ac:spMkLst>
        </pc:spChg>
      </pc:sldChg>
      <pc:sldChg chg="modSp mod">
        <pc:chgData name="Sarah Stafford" userId="23b1191c-1a34-4664-a8a0-ba5ac4d3da94" providerId="ADAL" clId="{4172B3A4-C6CB-459F-ACEF-41748352E7E4}" dt="2022-09-08T13:27:24.832" v="338" actId="1076"/>
        <pc:sldMkLst>
          <pc:docMk/>
          <pc:sldMk cId="2492550608" sldId="295"/>
        </pc:sldMkLst>
        <pc:spChg chg="mod">
          <ac:chgData name="Sarah Stafford" userId="23b1191c-1a34-4664-a8a0-ba5ac4d3da94" providerId="ADAL" clId="{4172B3A4-C6CB-459F-ACEF-41748352E7E4}" dt="2022-09-08T13:27:24.832" v="338" actId="1076"/>
          <ac:spMkLst>
            <pc:docMk/>
            <pc:sldMk cId="2492550608" sldId="295"/>
            <ac:spMk id="10" creationId="{605B13A3-BE31-44A7-A606-38729832003E}"/>
          </ac:spMkLst>
        </pc:spChg>
        <pc:spChg chg="mod">
          <ac:chgData name="Sarah Stafford" userId="23b1191c-1a34-4664-a8a0-ba5ac4d3da94" providerId="ADAL" clId="{4172B3A4-C6CB-459F-ACEF-41748352E7E4}" dt="2022-09-08T13:27:05.970" v="334" actId="207"/>
          <ac:spMkLst>
            <pc:docMk/>
            <pc:sldMk cId="2492550608" sldId="295"/>
            <ac:spMk id="12" creationId="{3BC48BB1-3C2E-44DD-9D65-D2AF24FF2E87}"/>
          </ac:spMkLst>
        </pc:spChg>
        <pc:spChg chg="mod">
          <ac:chgData name="Sarah Stafford" userId="23b1191c-1a34-4664-a8a0-ba5ac4d3da94" providerId="ADAL" clId="{4172B3A4-C6CB-459F-ACEF-41748352E7E4}" dt="2022-09-08T13:27:14.058" v="336" actId="208"/>
          <ac:spMkLst>
            <pc:docMk/>
            <pc:sldMk cId="2492550608" sldId="295"/>
            <ac:spMk id="15" creationId="{F725BA4D-B44C-44A3-AC6B-84C2B4A0D54B}"/>
          </ac:spMkLst>
        </pc:spChg>
        <pc:spChg chg="mod">
          <ac:chgData name="Sarah Stafford" userId="23b1191c-1a34-4664-a8a0-ba5ac4d3da94" providerId="ADAL" clId="{4172B3A4-C6CB-459F-ACEF-41748352E7E4}" dt="2022-09-08T13:27:09.641" v="335" actId="207"/>
          <ac:spMkLst>
            <pc:docMk/>
            <pc:sldMk cId="2492550608" sldId="295"/>
            <ac:spMk id="22" creationId="{02AABD48-7F62-174B-98BD-03D513E3B1A1}"/>
          </ac:spMkLst>
        </pc:spChg>
      </pc:sldChg>
      <pc:sldChg chg="del">
        <pc:chgData name="Sarah Stafford" userId="23b1191c-1a34-4664-a8a0-ba5ac4d3da94" providerId="ADAL" clId="{4172B3A4-C6CB-459F-ACEF-41748352E7E4}" dt="2022-09-08T13:24:49.555" v="304" actId="47"/>
        <pc:sldMkLst>
          <pc:docMk/>
          <pc:sldMk cId="3816939116" sldId="297"/>
        </pc:sldMkLst>
      </pc:sldChg>
      <pc:sldChg chg="del">
        <pc:chgData name="Sarah Stafford" userId="23b1191c-1a34-4664-a8a0-ba5ac4d3da94" providerId="ADAL" clId="{4172B3A4-C6CB-459F-ACEF-41748352E7E4}" dt="2022-09-08T13:25:00.572" v="307" actId="47"/>
        <pc:sldMkLst>
          <pc:docMk/>
          <pc:sldMk cId="2661849386" sldId="299"/>
        </pc:sldMkLst>
      </pc:sldChg>
      <pc:sldChg chg="del">
        <pc:chgData name="Sarah Stafford" userId="23b1191c-1a34-4664-a8a0-ba5ac4d3da94" providerId="ADAL" clId="{4172B3A4-C6CB-459F-ACEF-41748352E7E4}" dt="2022-09-08T13:26:53.824" v="329" actId="47"/>
        <pc:sldMkLst>
          <pc:docMk/>
          <pc:sldMk cId="2785252625" sldId="301"/>
        </pc:sldMkLst>
      </pc:sldChg>
      <pc:sldChg chg="del">
        <pc:chgData name="Sarah Stafford" userId="23b1191c-1a34-4664-a8a0-ba5ac4d3da94" providerId="ADAL" clId="{4172B3A4-C6CB-459F-ACEF-41748352E7E4}" dt="2022-09-08T13:24:57.696" v="306" actId="47"/>
        <pc:sldMkLst>
          <pc:docMk/>
          <pc:sldMk cId="9584545" sldId="302"/>
        </pc:sldMkLst>
      </pc:sldChg>
      <pc:sldChg chg="modSp mod">
        <pc:chgData name="Sarah Stafford" userId="23b1191c-1a34-4664-a8a0-ba5ac4d3da94" providerId="ADAL" clId="{4172B3A4-C6CB-459F-ACEF-41748352E7E4}" dt="2022-09-08T13:26:10.593" v="325" actId="1076"/>
        <pc:sldMkLst>
          <pc:docMk/>
          <pc:sldMk cId="3541215812" sldId="305"/>
        </pc:sldMkLst>
        <pc:spChg chg="mod">
          <ac:chgData name="Sarah Stafford" userId="23b1191c-1a34-4664-a8a0-ba5ac4d3da94" providerId="ADAL" clId="{4172B3A4-C6CB-459F-ACEF-41748352E7E4}" dt="2022-09-08T13:25:35.841" v="317" actId="207"/>
          <ac:spMkLst>
            <pc:docMk/>
            <pc:sldMk cId="3541215812" sldId="305"/>
            <ac:spMk id="12" creationId="{3BC48BB1-3C2E-44DD-9D65-D2AF24FF2E87}"/>
          </ac:spMkLst>
        </pc:spChg>
        <pc:spChg chg="mod">
          <ac:chgData name="Sarah Stafford" userId="23b1191c-1a34-4664-a8a0-ba5ac4d3da94" providerId="ADAL" clId="{4172B3A4-C6CB-459F-ACEF-41748352E7E4}" dt="2022-09-08T13:26:03.857" v="324" actId="208"/>
          <ac:spMkLst>
            <pc:docMk/>
            <pc:sldMk cId="3541215812" sldId="305"/>
            <ac:spMk id="14" creationId="{0F82D19D-1FB9-47B5-A87D-36C07F3B87C2}"/>
          </ac:spMkLst>
        </pc:spChg>
        <pc:spChg chg="mod">
          <ac:chgData name="Sarah Stafford" userId="23b1191c-1a34-4664-a8a0-ba5ac4d3da94" providerId="ADAL" clId="{4172B3A4-C6CB-459F-ACEF-41748352E7E4}" dt="2022-09-08T13:25:53.225" v="323" actId="208"/>
          <ac:spMkLst>
            <pc:docMk/>
            <pc:sldMk cId="3541215812" sldId="305"/>
            <ac:spMk id="20" creationId="{F725BA4D-B44C-44A3-AC6B-84C2B4A0D54B}"/>
          </ac:spMkLst>
        </pc:spChg>
        <pc:spChg chg="mod">
          <ac:chgData name="Sarah Stafford" userId="23b1191c-1a34-4664-a8a0-ba5ac4d3da94" providerId="ADAL" clId="{4172B3A4-C6CB-459F-ACEF-41748352E7E4}" dt="2022-09-08T13:25:47.497" v="322" actId="207"/>
          <ac:spMkLst>
            <pc:docMk/>
            <pc:sldMk cId="3541215812" sldId="305"/>
            <ac:spMk id="22" creationId="{02AABD48-7F62-174B-98BD-03D513E3B1A1}"/>
          </ac:spMkLst>
        </pc:spChg>
        <pc:picChg chg="mod">
          <ac:chgData name="Sarah Stafford" userId="23b1191c-1a34-4664-a8a0-ba5ac4d3da94" providerId="ADAL" clId="{4172B3A4-C6CB-459F-ACEF-41748352E7E4}" dt="2022-09-08T13:26:10.593" v="325" actId="1076"/>
          <ac:picMkLst>
            <pc:docMk/>
            <pc:sldMk cId="3541215812" sldId="305"/>
            <ac:picMk id="6" creationId="{C8BEB7F0-ADF4-4466-A020-B8082546C611}"/>
          </ac:picMkLst>
        </pc:picChg>
      </pc:sldChg>
      <pc:sldChg chg="modSp add del mod">
        <pc:chgData name="Sarah Stafford" userId="23b1191c-1a34-4664-a8a0-ba5ac4d3da94" providerId="ADAL" clId="{4172B3A4-C6CB-459F-ACEF-41748352E7E4}" dt="2022-09-08T13:25:26.202" v="315" actId="208"/>
        <pc:sldMkLst>
          <pc:docMk/>
          <pc:sldMk cId="2934758395" sldId="307"/>
        </pc:sldMkLst>
        <pc:spChg chg="mod">
          <ac:chgData name="Sarah Stafford" userId="23b1191c-1a34-4664-a8a0-ba5ac4d3da94" providerId="ADAL" clId="{4172B3A4-C6CB-459F-ACEF-41748352E7E4}" dt="2022-09-08T13:25:22.474" v="314" actId="208"/>
          <ac:spMkLst>
            <pc:docMk/>
            <pc:sldMk cId="2934758395" sldId="307"/>
            <ac:spMk id="6" creationId="{755AD8CD-D355-45F4-8A8D-03865C1297C0}"/>
          </ac:spMkLst>
        </pc:spChg>
        <pc:spChg chg="mod">
          <ac:chgData name="Sarah Stafford" userId="23b1191c-1a34-4664-a8a0-ba5ac4d3da94" providerId="ADAL" clId="{4172B3A4-C6CB-459F-ACEF-41748352E7E4}" dt="2022-09-08T13:25:11.977" v="312" actId="207"/>
          <ac:spMkLst>
            <pc:docMk/>
            <pc:sldMk cId="2934758395" sldId="307"/>
            <ac:spMk id="22" creationId="{02AABD48-7F62-174B-98BD-03D513E3B1A1}"/>
          </ac:spMkLst>
        </pc:spChg>
        <pc:spChg chg="mod">
          <ac:chgData name="Sarah Stafford" userId="23b1191c-1a34-4664-a8a0-ba5ac4d3da94" providerId="ADAL" clId="{4172B3A4-C6CB-459F-ACEF-41748352E7E4}" dt="2022-09-08T13:25:26.202" v="315" actId="208"/>
          <ac:spMkLst>
            <pc:docMk/>
            <pc:sldMk cId="2934758395" sldId="307"/>
            <ac:spMk id="98" creationId="{CAAA4A74-A70B-4650-8E46-6F6AAFBACCA0}"/>
          </ac:spMkLst>
        </pc:spChg>
      </pc:sldChg>
      <pc:sldChg chg="del">
        <pc:chgData name="Sarah Stafford" userId="23b1191c-1a34-4664-a8a0-ba5ac4d3da94" providerId="ADAL" clId="{4172B3A4-C6CB-459F-ACEF-41748352E7E4}" dt="2022-09-08T13:25:04.032" v="309" actId="47"/>
        <pc:sldMkLst>
          <pc:docMk/>
          <pc:sldMk cId="3207796216" sldId="312"/>
        </pc:sldMkLst>
      </pc:sldChg>
      <pc:sldChg chg="del">
        <pc:chgData name="Sarah Stafford" userId="23b1191c-1a34-4664-a8a0-ba5ac4d3da94" providerId="ADAL" clId="{4172B3A4-C6CB-459F-ACEF-41748352E7E4}" dt="2022-09-08T13:26:54.606" v="330" actId="47"/>
        <pc:sldMkLst>
          <pc:docMk/>
          <pc:sldMk cId="2020430276" sldId="315"/>
        </pc:sldMkLst>
      </pc:sldChg>
      <pc:sldChg chg="modSp mod modNotesTx">
        <pc:chgData name="Sarah Stafford" userId="23b1191c-1a34-4664-a8a0-ba5ac4d3da94" providerId="ADAL" clId="{4172B3A4-C6CB-459F-ACEF-41748352E7E4}" dt="2022-09-08T13:26:27.036" v="326" actId="208"/>
        <pc:sldMkLst>
          <pc:docMk/>
          <pc:sldMk cId="1183814239" sldId="316"/>
        </pc:sldMkLst>
        <pc:spChg chg="mod">
          <ac:chgData name="Sarah Stafford" userId="23b1191c-1a34-4664-a8a0-ba5ac4d3da94" providerId="ADAL" clId="{4172B3A4-C6CB-459F-ACEF-41748352E7E4}" dt="2022-09-08T13:21:14.277" v="287" actId="208"/>
          <ac:spMkLst>
            <pc:docMk/>
            <pc:sldMk cId="1183814239" sldId="316"/>
            <ac:spMk id="11" creationId="{31A2B6B6-4AED-44B2-8258-1C2513B6F75E}"/>
          </ac:spMkLst>
        </pc:spChg>
        <pc:spChg chg="mod">
          <ac:chgData name="Sarah Stafford" userId="23b1191c-1a34-4664-a8a0-ba5ac4d3da94" providerId="ADAL" clId="{4172B3A4-C6CB-459F-ACEF-41748352E7E4}" dt="2022-09-08T13:26:27.036" v="326" actId="208"/>
          <ac:spMkLst>
            <pc:docMk/>
            <pc:sldMk cId="1183814239" sldId="316"/>
            <ac:spMk id="12" creationId="{0F82D19D-1FB9-47B5-A87D-36C07F3B87C2}"/>
          </ac:spMkLst>
        </pc:spChg>
        <pc:spChg chg="mod">
          <ac:chgData name="Sarah Stafford" userId="23b1191c-1a34-4664-a8a0-ba5ac4d3da94" providerId="ADAL" clId="{4172B3A4-C6CB-459F-ACEF-41748352E7E4}" dt="2022-09-08T13:24:41.745" v="302" actId="207"/>
          <ac:spMkLst>
            <pc:docMk/>
            <pc:sldMk cId="1183814239" sldId="316"/>
            <ac:spMk id="22" creationId="{02AABD48-7F62-174B-98BD-03D513E3B1A1}"/>
          </ac:spMkLst>
        </pc:spChg>
      </pc:sldChg>
      <pc:sldChg chg="del">
        <pc:chgData name="Sarah Stafford" userId="23b1191c-1a34-4664-a8a0-ba5ac4d3da94" providerId="ADAL" clId="{4172B3A4-C6CB-459F-ACEF-41748352E7E4}" dt="2022-09-08T13:25:02.759" v="308" actId="47"/>
        <pc:sldMkLst>
          <pc:docMk/>
          <pc:sldMk cId="2857551342" sldId="317"/>
        </pc:sldMkLst>
      </pc:sldChg>
      <pc:sldChg chg="del">
        <pc:chgData name="Sarah Stafford" userId="23b1191c-1a34-4664-a8a0-ba5ac4d3da94" providerId="ADAL" clId="{4172B3A4-C6CB-459F-ACEF-41748352E7E4}" dt="2022-09-08T13:26:56.826" v="331" actId="47"/>
        <pc:sldMkLst>
          <pc:docMk/>
          <pc:sldMk cId="2317354354" sldId="318"/>
        </pc:sldMkLst>
      </pc:sldChg>
      <pc:sldChg chg="del">
        <pc:chgData name="Sarah Stafford" userId="23b1191c-1a34-4664-a8a0-ba5ac4d3da94" providerId="ADAL" clId="{4172B3A4-C6CB-459F-ACEF-41748352E7E4}" dt="2022-09-08T13:26:57.635" v="332" actId="47"/>
        <pc:sldMkLst>
          <pc:docMk/>
          <pc:sldMk cId="1022530510" sldId="320"/>
        </pc:sldMkLst>
      </pc:sldChg>
      <pc:sldChg chg="del">
        <pc:chgData name="Sarah Stafford" userId="23b1191c-1a34-4664-a8a0-ba5ac4d3da94" providerId="ADAL" clId="{4172B3A4-C6CB-459F-ACEF-41748352E7E4}" dt="2022-09-08T13:26:52.652" v="328" actId="47"/>
        <pc:sldMkLst>
          <pc:docMk/>
          <pc:sldMk cId="3913379885" sldId="321"/>
        </pc:sldMkLst>
      </pc:sldChg>
      <pc:sldChg chg="del">
        <pc:chgData name="Sarah Stafford" userId="23b1191c-1a34-4664-a8a0-ba5ac4d3da94" providerId="ADAL" clId="{4172B3A4-C6CB-459F-ACEF-41748352E7E4}" dt="2022-09-08T13:24:48.564" v="303" actId="47"/>
        <pc:sldMkLst>
          <pc:docMk/>
          <pc:sldMk cId="1622677962" sldId="322"/>
        </pc:sldMkLst>
      </pc:sldChg>
      <pc:sldChg chg="del">
        <pc:chgData name="Sarah Stafford" userId="23b1191c-1a34-4664-a8a0-ba5ac4d3da94" providerId="ADAL" clId="{4172B3A4-C6CB-459F-ACEF-41748352E7E4}" dt="2022-09-08T13:26:50.662" v="327" actId="47"/>
        <pc:sldMkLst>
          <pc:docMk/>
          <pc:sldMk cId="4170075540" sldId="323"/>
        </pc:sldMkLst>
      </pc:sldChg>
      <pc:sldChg chg="del">
        <pc:chgData name="Sarah Stafford" userId="23b1191c-1a34-4664-a8a0-ba5ac4d3da94" providerId="ADAL" clId="{4172B3A4-C6CB-459F-ACEF-41748352E7E4}" dt="2022-09-08T13:24:50.644" v="305" actId="47"/>
        <pc:sldMkLst>
          <pc:docMk/>
          <pc:sldMk cId="1484512617" sldId="324"/>
        </pc:sldMkLst>
      </pc:sldChg>
      <pc:sldChg chg="modSp mod">
        <pc:chgData name="Sarah Stafford" userId="23b1191c-1a34-4664-a8a0-ba5ac4d3da94" providerId="ADAL" clId="{4172B3A4-C6CB-459F-ACEF-41748352E7E4}" dt="2022-09-08T13:28:09.655" v="348" actId="208"/>
        <pc:sldMkLst>
          <pc:docMk/>
          <pc:sldMk cId="3114241736" sldId="325"/>
        </pc:sldMkLst>
        <pc:spChg chg="mod">
          <ac:chgData name="Sarah Stafford" userId="23b1191c-1a34-4664-a8a0-ba5ac4d3da94" providerId="ADAL" clId="{4172B3A4-C6CB-459F-ACEF-41748352E7E4}" dt="2022-09-08T13:27:57.082" v="344" actId="207"/>
          <ac:spMkLst>
            <pc:docMk/>
            <pc:sldMk cId="3114241736" sldId="325"/>
            <ac:spMk id="2" creationId="{71B8AF66-BDEC-4533-9866-E930CF55A033}"/>
          </ac:spMkLst>
        </pc:spChg>
        <pc:spChg chg="mod">
          <ac:chgData name="Sarah Stafford" userId="23b1191c-1a34-4664-a8a0-ba5ac4d3da94" providerId="ADAL" clId="{4172B3A4-C6CB-459F-ACEF-41748352E7E4}" dt="2022-09-08T13:28:09.655" v="348" actId="208"/>
          <ac:spMkLst>
            <pc:docMk/>
            <pc:sldMk cId="3114241736" sldId="325"/>
            <ac:spMk id="3" creationId="{6D17EB91-628E-46AE-9928-24046C5C62CF}"/>
          </ac:spMkLst>
        </pc:spChg>
      </pc:sldChg>
      <pc:sldChg chg="addSp delSp modSp new mod modClrScheme chgLayout">
        <pc:chgData name="Sarah Stafford" userId="23b1191c-1a34-4664-a8a0-ba5ac4d3da94" providerId="ADAL" clId="{4172B3A4-C6CB-459F-ACEF-41748352E7E4}" dt="2022-09-08T13:33:14.137" v="894" actId="255"/>
        <pc:sldMkLst>
          <pc:docMk/>
          <pc:sldMk cId="1801867588" sldId="326"/>
        </pc:sldMkLst>
        <pc:spChg chg="del mod ord">
          <ac:chgData name="Sarah Stafford" userId="23b1191c-1a34-4664-a8a0-ba5ac4d3da94" providerId="ADAL" clId="{4172B3A4-C6CB-459F-ACEF-41748352E7E4}" dt="2022-09-08T13:28:40.022" v="350" actId="700"/>
          <ac:spMkLst>
            <pc:docMk/>
            <pc:sldMk cId="1801867588" sldId="326"/>
            <ac:spMk id="2" creationId="{90625BE7-C365-9F6B-7A12-D5358D1EBC46}"/>
          </ac:spMkLst>
        </pc:spChg>
        <pc:spChg chg="del mod ord">
          <ac:chgData name="Sarah Stafford" userId="23b1191c-1a34-4664-a8a0-ba5ac4d3da94" providerId="ADAL" clId="{4172B3A4-C6CB-459F-ACEF-41748352E7E4}" dt="2022-09-08T13:28:40.022" v="350" actId="700"/>
          <ac:spMkLst>
            <pc:docMk/>
            <pc:sldMk cId="1801867588" sldId="326"/>
            <ac:spMk id="3" creationId="{9275A757-8F61-451E-639D-C9AFC9DE6128}"/>
          </ac:spMkLst>
        </pc:spChg>
        <pc:spChg chg="mod ord">
          <ac:chgData name="Sarah Stafford" userId="23b1191c-1a34-4664-a8a0-ba5ac4d3da94" providerId="ADAL" clId="{4172B3A4-C6CB-459F-ACEF-41748352E7E4}" dt="2022-09-08T13:28:40.022" v="350" actId="700"/>
          <ac:spMkLst>
            <pc:docMk/>
            <pc:sldMk cId="1801867588" sldId="326"/>
            <ac:spMk id="4" creationId="{D3D0EC60-DF2A-8852-D5C4-904B1380362E}"/>
          </ac:spMkLst>
        </pc:spChg>
        <pc:spChg chg="add mod ord">
          <ac:chgData name="Sarah Stafford" userId="23b1191c-1a34-4664-a8a0-ba5ac4d3da94" providerId="ADAL" clId="{4172B3A4-C6CB-459F-ACEF-41748352E7E4}" dt="2022-09-08T13:28:45.925" v="362" actId="20577"/>
          <ac:spMkLst>
            <pc:docMk/>
            <pc:sldMk cId="1801867588" sldId="326"/>
            <ac:spMk id="5" creationId="{7EE21A7A-36A1-8D00-98CD-346F4FF66399}"/>
          </ac:spMkLst>
        </pc:spChg>
        <pc:spChg chg="add mod ord">
          <ac:chgData name="Sarah Stafford" userId="23b1191c-1a34-4664-a8a0-ba5ac4d3da94" providerId="ADAL" clId="{4172B3A4-C6CB-459F-ACEF-41748352E7E4}" dt="2022-09-08T13:33:14.137" v="894" actId="255"/>
          <ac:spMkLst>
            <pc:docMk/>
            <pc:sldMk cId="1801867588" sldId="326"/>
            <ac:spMk id="6" creationId="{AFB6FEC6-0084-9204-8F27-270DE119EF48}"/>
          </ac:spMkLst>
        </pc:spChg>
      </pc:sldChg>
    </pc:docChg>
  </pc:docChgLst>
  <pc:docChgLst>
    <pc:chgData name="Mrinmayee Shelgikar" userId="57835d59b6471b2a" providerId="LiveId" clId="{CD075E05-9657-4618-B0AE-1A1A7C92F749}"/>
    <pc:docChg chg="undo redo custSel addSld delSld modSld sldOrd addSection delSection modSection">
      <pc:chgData name="Mrinmayee Shelgikar" userId="57835d59b6471b2a" providerId="LiveId" clId="{CD075E05-9657-4618-B0AE-1A1A7C92F749}" dt="2023-02-02T18:15:35.472" v="997" actId="20577"/>
      <pc:docMkLst>
        <pc:docMk/>
      </pc:docMkLst>
      <pc:sldChg chg="del">
        <pc:chgData name="Mrinmayee Shelgikar" userId="57835d59b6471b2a" providerId="LiveId" clId="{CD075E05-9657-4618-B0AE-1A1A7C92F749}" dt="2023-01-31T09:34:18.680" v="368" actId="47"/>
        <pc:sldMkLst>
          <pc:docMk/>
          <pc:sldMk cId="3200202263" sldId="258"/>
        </pc:sldMkLst>
      </pc:sldChg>
      <pc:sldChg chg="del">
        <pc:chgData name="Mrinmayee Shelgikar" userId="57835d59b6471b2a" providerId="LiveId" clId="{CD075E05-9657-4618-B0AE-1A1A7C92F749}" dt="2023-01-31T09:34:19.034" v="370" actId="47"/>
        <pc:sldMkLst>
          <pc:docMk/>
          <pc:sldMk cId="332790005" sldId="259"/>
        </pc:sldMkLst>
      </pc:sldChg>
      <pc:sldChg chg="del">
        <pc:chgData name="Mrinmayee Shelgikar" userId="57835d59b6471b2a" providerId="LiveId" clId="{CD075E05-9657-4618-B0AE-1A1A7C92F749}" dt="2023-01-31T09:34:18.845" v="369" actId="47"/>
        <pc:sldMkLst>
          <pc:docMk/>
          <pc:sldMk cId="1983688319" sldId="260"/>
        </pc:sldMkLst>
      </pc:sldChg>
      <pc:sldChg chg="modSp mod addCm">
        <pc:chgData name="Mrinmayee Shelgikar" userId="57835d59b6471b2a" providerId="LiveId" clId="{CD075E05-9657-4618-B0AE-1A1A7C92F749}" dt="2023-01-31T09:41:02.869" v="387"/>
        <pc:sldMkLst>
          <pc:docMk/>
          <pc:sldMk cId="4043658862" sldId="261"/>
        </pc:sldMkLst>
        <pc:spChg chg="mod">
          <ac:chgData name="Mrinmayee Shelgikar" userId="57835d59b6471b2a" providerId="LiveId" clId="{CD075E05-9657-4618-B0AE-1A1A7C92F749}" dt="2023-01-31T09:35:11.142" v="384" actId="1035"/>
          <ac:spMkLst>
            <pc:docMk/>
            <pc:sldMk cId="4043658862" sldId="261"/>
            <ac:spMk id="2" creationId="{71B8AF66-BDEC-4533-9866-E930CF55A033}"/>
          </ac:spMkLst>
        </pc:spChg>
        <pc:spChg chg="mod">
          <ac:chgData name="Mrinmayee Shelgikar" userId="57835d59b6471b2a" providerId="LiveId" clId="{CD075E05-9657-4618-B0AE-1A1A7C92F749}" dt="2023-01-31T09:41:02.869" v="387"/>
          <ac:spMkLst>
            <pc:docMk/>
            <pc:sldMk cId="4043658862" sldId="261"/>
            <ac:spMk id="3" creationId="{6D17EB91-628E-46AE-9928-24046C5C62CF}"/>
          </ac:spMkLst>
        </pc:sp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26T10:54:57.499" v="5"/>
              <pc2:cmMkLst xmlns:pc2="http://schemas.microsoft.com/office/powerpoint/2019/9/main/command">
                <pc:docMk/>
                <pc:sldMk cId="4043658862" sldId="261"/>
                <pc2:cmMk id="{9AB311E3-14C5-431B-B43B-D2FFE44B13E3}"/>
              </pc2:cmMkLst>
            </pc226:cmChg>
          </p:ext>
        </pc:extLst>
      </pc:sldChg>
      <pc:sldChg chg="del">
        <pc:chgData name="Mrinmayee Shelgikar" userId="57835d59b6471b2a" providerId="LiveId" clId="{CD075E05-9657-4618-B0AE-1A1A7C92F749}" dt="2023-01-31T09:34:18.512" v="367" actId="47"/>
        <pc:sldMkLst>
          <pc:docMk/>
          <pc:sldMk cId="3260154792" sldId="263"/>
        </pc:sldMkLst>
      </pc:sldChg>
      <pc:sldChg chg="addSp delSp modSp mod ord delAnim modNotesTx">
        <pc:chgData name="Mrinmayee Shelgikar" userId="57835d59b6471b2a" providerId="LiveId" clId="{CD075E05-9657-4618-B0AE-1A1A7C92F749}" dt="2023-01-31T14:35:37.229" v="833"/>
        <pc:sldMkLst>
          <pc:docMk/>
          <pc:sldMk cId="1438307272" sldId="264"/>
        </pc:sldMkLst>
        <pc:spChg chg="del">
          <ac:chgData name="Mrinmayee Shelgikar" userId="57835d59b6471b2a" providerId="LiveId" clId="{CD075E05-9657-4618-B0AE-1A1A7C92F749}" dt="2023-01-26T11:05:51.320" v="69" actId="478"/>
          <ac:spMkLst>
            <pc:docMk/>
            <pc:sldMk cId="1438307272" sldId="264"/>
            <ac:spMk id="2" creationId="{0157EDFF-03E3-4687-9F8B-250C73C985F2}"/>
          </ac:spMkLst>
        </pc:spChg>
        <pc:spChg chg="del">
          <ac:chgData name="Mrinmayee Shelgikar" userId="57835d59b6471b2a" providerId="LiveId" clId="{CD075E05-9657-4618-B0AE-1A1A7C92F749}" dt="2023-01-26T11:05:49.063" v="68" actId="478"/>
          <ac:spMkLst>
            <pc:docMk/>
            <pc:sldMk cId="1438307272" sldId="264"/>
            <ac:spMk id="3" creationId="{E03A399E-A079-4972-986A-8F5EFC549EED}"/>
          </ac:spMkLst>
        </pc:spChg>
        <pc:spChg chg="mod">
          <ac:chgData name="Mrinmayee Shelgikar" userId="57835d59b6471b2a" providerId="LiveId" clId="{CD075E05-9657-4618-B0AE-1A1A7C92F749}" dt="2023-01-31T09:47:54.392" v="457" actId="20577"/>
          <ac:spMkLst>
            <pc:docMk/>
            <pc:sldMk cId="1438307272" sldId="264"/>
            <ac:spMk id="22" creationId="{02AABD48-7F62-174B-98BD-03D513E3B1A1}"/>
          </ac:spMkLst>
        </pc:spChg>
        <pc:picChg chg="add mod">
          <ac:chgData name="Mrinmayee Shelgikar" userId="57835d59b6471b2a" providerId="LiveId" clId="{CD075E05-9657-4618-B0AE-1A1A7C92F749}" dt="2023-01-26T11:05:57.362" v="70"/>
          <ac:picMkLst>
            <pc:docMk/>
            <pc:sldMk cId="1438307272" sldId="264"/>
            <ac:picMk id="5" creationId="{5E3753CD-EB5C-E59B-5F2B-9CACC0839A89}"/>
          </ac:picMkLst>
        </pc:picChg>
      </pc:sldChg>
      <pc:sldChg chg="del">
        <pc:chgData name="Mrinmayee Shelgikar" userId="57835d59b6471b2a" providerId="LiveId" clId="{CD075E05-9657-4618-B0AE-1A1A7C92F749}" dt="2023-01-31T09:34:19.233" v="371" actId="47"/>
        <pc:sldMkLst>
          <pc:docMk/>
          <pc:sldMk cId="4136096542" sldId="266"/>
        </pc:sldMkLst>
      </pc:sldChg>
      <pc:sldChg chg="del">
        <pc:chgData name="Mrinmayee Shelgikar" userId="57835d59b6471b2a" providerId="LiveId" clId="{CD075E05-9657-4618-B0AE-1A1A7C92F749}" dt="2023-01-31T09:34:17.981" v="364" actId="47"/>
        <pc:sldMkLst>
          <pc:docMk/>
          <pc:sldMk cId="3896310545" sldId="268"/>
        </pc:sldMkLst>
      </pc:sldChg>
      <pc:sldChg chg="del">
        <pc:chgData name="Mrinmayee Shelgikar" userId="57835d59b6471b2a" providerId="LiveId" clId="{CD075E05-9657-4618-B0AE-1A1A7C92F749}" dt="2023-01-31T09:34:18.359" v="366" actId="47"/>
        <pc:sldMkLst>
          <pc:docMk/>
          <pc:sldMk cId="2492550608" sldId="295"/>
        </pc:sldMkLst>
      </pc:sldChg>
      <pc:sldChg chg="del">
        <pc:chgData name="Mrinmayee Shelgikar" userId="57835d59b6471b2a" providerId="LiveId" clId="{CD075E05-9657-4618-B0AE-1A1A7C92F749}" dt="2023-01-31T09:34:18.128" v="365" actId="47"/>
        <pc:sldMkLst>
          <pc:docMk/>
          <pc:sldMk cId="3541215812" sldId="305"/>
        </pc:sldMkLst>
      </pc:sldChg>
      <pc:sldChg chg="del">
        <pc:chgData name="Mrinmayee Shelgikar" userId="57835d59b6471b2a" providerId="LiveId" clId="{CD075E05-9657-4618-B0AE-1A1A7C92F749}" dt="2023-01-31T09:34:17.800" v="363" actId="47"/>
        <pc:sldMkLst>
          <pc:docMk/>
          <pc:sldMk cId="2934758395" sldId="307"/>
        </pc:sldMkLst>
      </pc:sldChg>
      <pc:sldChg chg="del">
        <pc:chgData name="Mrinmayee Shelgikar" userId="57835d59b6471b2a" providerId="LiveId" clId="{CD075E05-9657-4618-B0AE-1A1A7C92F749}" dt="2023-01-31T09:34:17.531" v="362" actId="47"/>
        <pc:sldMkLst>
          <pc:docMk/>
          <pc:sldMk cId="1183814239" sldId="316"/>
        </pc:sldMkLst>
      </pc:sldChg>
      <pc:sldChg chg="del">
        <pc:chgData name="Mrinmayee Shelgikar" userId="57835d59b6471b2a" providerId="LiveId" clId="{CD075E05-9657-4618-B0AE-1A1A7C92F749}" dt="2023-01-31T09:34:19.416" v="372" actId="47"/>
        <pc:sldMkLst>
          <pc:docMk/>
          <pc:sldMk cId="3114241736" sldId="325"/>
        </pc:sldMkLst>
      </pc:sldChg>
      <pc:sldChg chg="addSp delSp modSp add mod ord delAnim modAnim addCm modCm modNotesTx">
        <pc:chgData name="Mrinmayee Shelgikar" userId="57835d59b6471b2a" providerId="LiveId" clId="{CD075E05-9657-4618-B0AE-1A1A7C92F749}" dt="2023-02-02T18:15:35.472" v="997" actId="20577"/>
        <pc:sldMkLst>
          <pc:docMk/>
          <pc:sldMk cId="3168155327" sldId="326"/>
        </pc:sldMkLst>
        <pc:spChg chg="add del">
          <ac:chgData name="Mrinmayee Shelgikar" userId="57835d59b6471b2a" providerId="LiveId" clId="{CD075E05-9657-4618-B0AE-1A1A7C92F749}" dt="2023-01-26T11:01:10.152" v="44" actId="22"/>
          <ac:spMkLst>
            <pc:docMk/>
            <pc:sldMk cId="3168155327" sldId="326"/>
            <ac:spMk id="3" creationId="{CA2D777D-4FCB-D611-278E-53CC0052218E}"/>
          </ac:spMkLst>
        </pc:spChg>
        <pc:spChg chg="add del mod">
          <ac:chgData name="Mrinmayee Shelgikar" userId="57835d59b6471b2a" providerId="LiveId" clId="{CD075E05-9657-4618-B0AE-1A1A7C92F749}" dt="2023-01-26T11:02:03.377" v="54"/>
          <ac:spMkLst>
            <pc:docMk/>
            <pc:sldMk cId="3168155327" sldId="326"/>
            <ac:spMk id="6" creationId="{D6CFE5B1-E312-AD51-6E6E-CA3017C937FF}"/>
          </ac:spMkLst>
        </pc:spChg>
        <pc:spChg chg="add mod">
          <ac:chgData name="Mrinmayee Shelgikar" userId="57835d59b6471b2a" providerId="LiveId" clId="{CD075E05-9657-4618-B0AE-1A1A7C92F749}" dt="2023-01-31T09:44:41.004" v="398" actId="1076"/>
          <ac:spMkLst>
            <pc:docMk/>
            <pc:sldMk cId="3168155327" sldId="326"/>
            <ac:spMk id="8" creationId="{6F0851CE-E709-3585-4F3E-5331F4C43CEB}"/>
          </ac:spMkLst>
        </pc:spChg>
        <pc:spChg chg="mod">
          <ac:chgData name="Mrinmayee Shelgikar" userId="57835d59b6471b2a" providerId="LiveId" clId="{CD075E05-9657-4618-B0AE-1A1A7C92F749}" dt="2023-01-26T11:01:24.514" v="47" actId="20577"/>
          <ac:spMkLst>
            <pc:docMk/>
            <pc:sldMk cId="3168155327" sldId="326"/>
            <ac:spMk id="22" creationId="{02AABD48-7F62-174B-98BD-03D513E3B1A1}"/>
          </ac:spMkLst>
        </pc:spChg>
        <pc:spChg chg="del">
          <ac:chgData name="Mrinmayee Shelgikar" userId="57835d59b6471b2a" providerId="LiveId" clId="{CD075E05-9657-4618-B0AE-1A1A7C92F749}" dt="2023-01-26T11:01:36.723" v="48" actId="478"/>
          <ac:spMkLst>
            <pc:docMk/>
            <pc:sldMk cId="3168155327" sldId="326"/>
            <ac:spMk id="58" creationId="{5A06937A-BAAD-4050-B993-6C348571D4D1}"/>
          </ac:spMkLst>
        </pc:spChg>
        <pc:spChg chg="del">
          <ac:chgData name="Mrinmayee Shelgikar" userId="57835d59b6471b2a" providerId="LiveId" clId="{CD075E05-9657-4618-B0AE-1A1A7C92F749}" dt="2023-01-26T11:01:36.723" v="48" actId="478"/>
          <ac:spMkLst>
            <pc:docMk/>
            <pc:sldMk cId="3168155327" sldId="326"/>
            <ac:spMk id="59" creationId="{1F1DAD68-9100-459F-8E8D-2ADE4B907ED3}"/>
          </ac:spMkLst>
        </pc:spChg>
        <pc:spChg chg="del">
          <ac:chgData name="Mrinmayee Shelgikar" userId="57835d59b6471b2a" providerId="LiveId" clId="{CD075E05-9657-4618-B0AE-1A1A7C92F749}" dt="2023-01-26T11:01:36.723" v="48" actId="478"/>
          <ac:spMkLst>
            <pc:docMk/>
            <pc:sldMk cId="3168155327" sldId="326"/>
            <ac:spMk id="60" creationId="{0E6A9FC3-10AD-4F27-A93A-A060363EA1DF}"/>
          </ac:spMkLst>
        </pc:spChg>
        <pc:spChg chg="del">
          <ac:chgData name="Mrinmayee Shelgikar" userId="57835d59b6471b2a" providerId="LiveId" clId="{CD075E05-9657-4618-B0AE-1A1A7C92F749}" dt="2023-01-26T11:01:36.723" v="48" actId="478"/>
          <ac:spMkLst>
            <pc:docMk/>
            <pc:sldMk cId="3168155327" sldId="326"/>
            <ac:spMk id="127" creationId="{1F27594E-AAD5-4FBC-B931-2B64CC3B9E54}"/>
          </ac:spMkLst>
        </pc:spChg>
        <pc:spChg chg="del">
          <ac:chgData name="Mrinmayee Shelgikar" userId="57835d59b6471b2a" providerId="LiveId" clId="{CD075E05-9657-4618-B0AE-1A1A7C92F749}" dt="2023-01-26T11:01:36.723" v="48" actId="478"/>
          <ac:spMkLst>
            <pc:docMk/>
            <pc:sldMk cId="3168155327" sldId="326"/>
            <ac:spMk id="128" creationId="{1182B957-D7F0-4B69-B975-60E838E7C259}"/>
          </ac:spMkLst>
        </pc:spChg>
        <pc:spChg chg="del">
          <ac:chgData name="Mrinmayee Shelgikar" userId="57835d59b6471b2a" providerId="LiveId" clId="{CD075E05-9657-4618-B0AE-1A1A7C92F749}" dt="2023-01-26T11:01:36.723" v="48" actId="478"/>
          <ac:spMkLst>
            <pc:docMk/>
            <pc:sldMk cId="3168155327" sldId="326"/>
            <ac:spMk id="129" creationId="{B700E6EF-DA58-46F2-95BC-1DBC41ECC66E}"/>
          </ac:spMkLst>
        </pc:spChg>
        <pc:spChg chg="del">
          <ac:chgData name="Mrinmayee Shelgikar" userId="57835d59b6471b2a" providerId="LiveId" clId="{CD075E05-9657-4618-B0AE-1A1A7C92F749}" dt="2023-01-26T11:01:36.723" v="48" actId="478"/>
          <ac:spMkLst>
            <pc:docMk/>
            <pc:sldMk cId="3168155327" sldId="326"/>
            <ac:spMk id="130" creationId="{17C4DFAD-AA31-4C1B-8A0F-4CB1EE58C4E9}"/>
          </ac:spMkLst>
        </pc:spChg>
        <pc:spChg chg="del">
          <ac:chgData name="Mrinmayee Shelgikar" userId="57835d59b6471b2a" providerId="LiveId" clId="{CD075E05-9657-4618-B0AE-1A1A7C92F749}" dt="2023-01-26T11:01:36.723" v="48" actId="478"/>
          <ac:spMkLst>
            <pc:docMk/>
            <pc:sldMk cId="3168155327" sldId="326"/>
            <ac:spMk id="131" creationId="{45BE0819-330A-489E-B986-074FAECA0561}"/>
          </ac:spMkLst>
        </pc:spChg>
        <pc:spChg chg="del">
          <ac:chgData name="Mrinmayee Shelgikar" userId="57835d59b6471b2a" providerId="LiveId" clId="{CD075E05-9657-4618-B0AE-1A1A7C92F749}" dt="2023-01-26T11:01:36.723" v="48" actId="478"/>
          <ac:spMkLst>
            <pc:docMk/>
            <pc:sldMk cId="3168155327" sldId="326"/>
            <ac:spMk id="132" creationId="{8525A4B5-0EFB-4D09-A14C-9069031ACD71}"/>
          </ac:spMkLst>
        </pc:spChg>
        <pc:spChg chg="del">
          <ac:chgData name="Mrinmayee Shelgikar" userId="57835d59b6471b2a" providerId="LiveId" clId="{CD075E05-9657-4618-B0AE-1A1A7C92F749}" dt="2023-01-26T11:01:36.723" v="48" actId="478"/>
          <ac:spMkLst>
            <pc:docMk/>
            <pc:sldMk cId="3168155327" sldId="326"/>
            <ac:spMk id="133" creationId="{4C0E34B3-6D84-4146-B154-CBADAC91D902}"/>
          </ac:spMkLst>
        </pc:spChg>
        <pc:spChg chg="del">
          <ac:chgData name="Mrinmayee Shelgikar" userId="57835d59b6471b2a" providerId="LiveId" clId="{CD075E05-9657-4618-B0AE-1A1A7C92F749}" dt="2023-01-26T11:01:36.723" v="48" actId="478"/>
          <ac:spMkLst>
            <pc:docMk/>
            <pc:sldMk cId="3168155327" sldId="326"/>
            <ac:spMk id="134" creationId="{A9224D24-1E51-4B2F-B719-2137919AD939}"/>
          </ac:spMkLst>
        </pc:spChg>
        <pc:spChg chg="del">
          <ac:chgData name="Mrinmayee Shelgikar" userId="57835d59b6471b2a" providerId="LiveId" clId="{CD075E05-9657-4618-B0AE-1A1A7C92F749}" dt="2023-01-26T11:01:36.723" v="48" actId="478"/>
          <ac:spMkLst>
            <pc:docMk/>
            <pc:sldMk cId="3168155327" sldId="326"/>
            <ac:spMk id="135" creationId="{53D67BCB-1DDD-4B5E-B150-02AFF39F7DBB}"/>
          </ac:spMkLst>
        </pc:spChg>
        <pc:spChg chg="del">
          <ac:chgData name="Mrinmayee Shelgikar" userId="57835d59b6471b2a" providerId="LiveId" clId="{CD075E05-9657-4618-B0AE-1A1A7C92F749}" dt="2023-01-26T11:01:36.723" v="48" actId="478"/>
          <ac:spMkLst>
            <pc:docMk/>
            <pc:sldMk cId="3168155327" sldId="326"/>
            <ac:spMk id="136" creationId="{180E947C-B076-49F9-A571-0BC91FFD3DA0}"/>
          </ac:spMkLst>
        </pc:spChg>
        <pc:spChg chg="del">
          <ac:chgData name="Mrinmayee Shelgikar" userId="57835d59b6471b2a" providerId="LiveId" clId="{CD075E05-9657-4618-B0AE-1A1A7C92F749}" dt="2023-01-26T11:01:36.723" v="48" actId="478"/>
          <ac:spMkLst>
            <pc:docMk/>
            <pc:sldMk cId="3168155327" sldId="326"/>
            <ac:spMk id="137" creationId="{0B7696E4-29ED-47A1-84CC-69B45DE6797B}"/>
          </ac:spMkLst>
        </pc:spChg>
        <pc:spChg chg="del">
          <ac:chgData name="Mrinmayee Shelgikar" userId="57835d59b6471b2a" providerId="LiveId" clId="{CD075E05-9657-4618-B0AE-1A1A7C92F749}" dt="2023-01-26T11:01:36.723" v="48" actId="478"/>
          <ac:spMkLst>
            <pc:docMk/>
            <pc:sldMk cId="3168155327" sldId="326"/>
            <ac:spMk id="138" creationId="{0A7932FB-8023-4B67-A690-1A4E2CE784D3}"/>
          </ac:spMkLst>
        </pc:spChg>
        <pc:spChg chg="del">
          <ac:chgData name="Mrinmayee Shelgikar" userId="57835d59b6471b2a" providerId="LiveId" clId="{CD075E05-9657-4618-B0AE-1A1A7C92F749}" dt="2023-01-26T11:01:36.723" v="48" actId="478"/>
          <ac:spMkLst>
            <pc:docMk/>
            <pc:sldMk cId="3168155327" sldId="326"/>
            <ac:spMk id="139" creationId="{0105EDBA-28EF-4003-B792-92778C7F5EB8}"/>
          </ac:spMkLst>
        </pc:spChg>
        <pc:spChg chg="del">
          <ac:chgData name="Mrinmayee Shelgikar" userId="57835d59b6471b2a" providerId="LiveId" clId="{CD075E05-9657-4618-B0AE-1A1A7C92F749}" dt="2023-01-26T11:01:36.723" v="48" actId="478"/>
          <ac:spMkLst>
            <pc:docMk/>
            <pc:sldMk cId="3168155327" sldId="326"/>
            <ac:spMk id="140" creationId="{EA20813E-6CA1-46F1-95DA-2059B3D5C4C7}"/>
          </ac:spMkLst>
        </pc:spChg>
        <pc:spChg chg="del">
          <ac:chgData name="Mrinmayee Shelgikar" userId="57835d59b6471b2a" providerId="LiveId" clId="{CD075E05-9657-4618-B0AE-1A1A7C92F749}" dt="2023-01-26T11:01:36.723" v="48" actId="478"/>
          <ac:spMkLst>
            <pc:docMk/>
            <pc:sldMk cId="3168155327" sldId="326"/>
            <ac:spMk id="141" creationId="{E12CB6F6-63F3-4C3A-8F0F-688E4FB82AAD}"/>
          </ac:spMkLst>
        </pc:spChg>
        <pc:spChg chg="del">
          <ac:chgData name="Mrinmayee Shelgikar" userId="57835d59b6471b2a" providerId="LiveId" clId="{CD075E05-9657-4618-B0AE-1A1A7C92F749}" dt="2023-01-26T11:01:36.723" v="48" actId="478"/>
          <ac:spMkLst>
            <pc:docMk/>
            <pc:sldMk cId="3168155327" sldId="326"/>
            <ac:spMk id="142" creationId="{0883F73E-AA5C-4DD8-9078-7244720B708B}"/>
          </ac:spMkLst>
        </pc:spChg>
        <pc:spChg chg="del">
          <ac:chgData name="Mrinmayee Shelgikar" userId="57835d59b6471b2a" providerId="LiveId" clId="{CD075E05-9657-4618-B0AE-1A1A7C92F749}" dt="2023-01-26T11:01:36.723" v="48" actId="478"/>
          <ac:spMkLst>
            <pc:docMk/>
            <pc:sldMk cId="3168155327" sldId="326"/>
            <ac:spMk id="143" creationId="{3DEBBE3C-92B7-4DBE-BA56-ECEEA969A312}"/>
          </ac:spMkLst>
        </pc:spChg>
        <pc:spChg chg="del">
          <ac:chgData name="Mrinmayee Shelgikar" userId="57835d59b6471b2a" providerId="LiveId" clId="{CD075E05-9657-4618-B0AE-1A1A7C92F749}" dt="2023-01-26T11:01:36.723" v="48" actId="478"/>
          <ac:spMkLst>
            <pc:docMk/>
            <pc:sldMk cId="3168155327" sldId="326"/>
            <ac:spMk id="144" creationId="{B76329BB-0488-4DBC-9EE1-D78EFA7AD0B9}"/>
          </ac:spMkLst>
        </pc:spChg>
        <pc:spChg chg="del">
          <ac:chgData name="Mrinmayee Shelgikar" userId="57835d59b6471b2a" providerId="LiveId" clId="{CD075E05-9657-4618-B0AE-1A1A7C92F749}" dt="2023-01-26T11:01:36.723" v="48" actId="478"/>
          <ac:spMkLst>
            <pc:docMk/>
            <pc:sldMk cId="3168155327" sldId="326"/>
            <ac:spMk id="148" creationId="{605B13A3-BE31-44A7-A606-38729832003E}"/>
          </ac:spMkLst>
        </pc:spChg>
        <pc:spChg chg="del">
          <ac:chgData name="Mrinmayee Shelgikar" userId="57835d59b6471b2a" providerId="LiveId" clId="{CD075E05-9657-4618-B0AE-1A1A7C92F749}" dt="2023-01-26T11:01:36.723" v="48" actId="478"/>
          <ac:spMkLst>
            <pc:docMk/>
            <pc:sldMk cId="3168155327" sldId="326"/>
            <ac:spMk id="149" creationId="{BF6B3D50-9461-436C-89C6-DA03B975B65B}"/>
          </ac:spMkLst>
        </pc:spChg>
        <pc:spChg chg="del">
          <ac:chgData name="Mrinmayee Shelgikar" userId="57835d59b6471b2a" providerId="LiveId" clId="{CD075E05-9657-4618-B0AE-1A1A7C92F749}" dt="2023-01-26T11:01:36.723" v="48" actId="478"/>
          <ac:spMkLst>
            <pc:docMk/>
            <pc:sldMk cId="3168155327" sldId="326"/>
            <ac:spMk id="150" creationId="{78AF7809-183C-4513-83A9-D24B5FA88FC5}"/>
          </ac:spMkLst>
        </pc:spChg>
        <pc:spChg chg="del">
          <ac:chgData name="Mrinmayee Shelgikar" userId="57835d59b6471b2a" providerId="LiveId" clId="{CD075E05-9657-4618-B0AE-1A1A7C92F749}" dt="2023-01-26T11:01:36.723" v="48" actId="478"/>
          <ac:spMkLst>
            <pc:docMk/>
            <pc:sldMk cId="3168155327" sldId="326"/>
            <ac:spMk id="151" creationId="{6F871934-054A-4789-B3D3-8CD33D226F25}"/>
          </ac:spMkLst>
        </pc:spChg>
        <pc:grpChg chg="del">
          <ac:chgData name="Mrinmayee Shelgikar" userId="57835d59b6471b2a" providerId="LiveId" clId="{CD075E05-9657-4618-B0AE-1A1A7C92F749}" dt="2023-01-26T11:01:36.723" v="48" actId="478"/>
          <ac:grpSpMkLst>
            <pc:docMk/>
            <pc:sldMk cId="3168155327" sldId="326"/>
            <ac:grpSpMk id="97" creationId="{80028167-223E-4C45-8280-3C4B510530B8}"/>
          </ac:grpSpMkLst>
        </pc:grpChg>
        <pc:grpChg chg="del">
          <ac:chgData name="Mrinmayee Shelgikar" userId="57835d59b6471b2a" providerId="LiveId" clId="{CD075E05-9657-4618-B0AE-1A1A7C92F749}" dt="2023-01-26T11:01:36.723" v="48" actId="478"/>
          <ac:grpSpMkLst>
            <pc:docMk/>
            <pc:sldMk cId="3168155327" sldId="326"/>
            <ac:grpSpMk id="105" creationId="{A1A88DC1-6DC6-4942-AC07-4F5436AD2EF2}"/>
          </ac:grpSpMkLst>
        </pc:grpChg>
        <pc:grpChg chg="del">
          <ac:chgData name="Mrinmayee Shelgikar" userId="57835d59b6471b2a" providerId="LiveId" clId="{CD075E05-9657-4618-B0AE-1A1A7C92F749}" dt="2023-01-26T11:01:36.723" v="48" actId="478"/>
          <ac:grpSpMkLst>
            <pc:docMk/>
            <pc:sldMk cId="3168155327" sldId="326"/>
            <ac:grpSpMk id="113" creationId="{BA812CDD-6D25-473F-A802-821FF23E53A1}"/>
          </ac:grpSpMkLst>
        </pc:grpChg>
        <pc:grpChg chg="del">
          <ac:chgData name="Mrinmayee Shelgikar" userId="57835d59b6471b2a" providerId="LiveId" clId="{CD075E05-9657-4618-B0AE-1A1A7C92F749}" dt="2023-01-26T11:01:36.723" v="48" actId="478"/>
          <ac:grpSpMkLst>
            <pc:docMk/>
            <pc:sldMk cId="3168155327" sldId="326"/>
            <ac:grpSpMk id="120" creationId="{A016E6CF-736D-47E3-BD1A-5A60AA2D87E0}"/>
          </ac:grpSpMkLst>
        </pc:grpChg>
        <pc:picChg chg="add mod">
          <ac:chgData name="Mrinmayee Shelgikar" userId="57835d59b6471b2a" providerId="LiveId" clId="{CD075E05-9657-4618-B0AE-1A1A7C92F749}" dt="2023-01-31T09:41:28.879" v="388" actId="1076"/>
          <ac:picMkLst>
            <pc:docMk/>
            <pc:sldMk cId="3168155327" sldId="326"/>
            <ac:picMk id="7" creationId="{3D7B3469-6D28-D1D9-932B-7AFB1BAE605F}"/>
          </ac:picMkLst>
        </pc:pic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CD075E05-9657-4618-B0AE-1A1A7C92F749}" dt="2023-02-02T15:04:32.939" v="936"/>
              <pc2:cmMkLst xmlns:pc2="http://schemas.microsoft.com/office/powerpoint/2019/9/main/command">
                <pc:docMk/>
                <pc:sldMk cId="3168155327" sldId="326"/>
                <pc2:cmMk id="{EB398A63-D83F-411A-B023-46587A82DAD7}"/>
              </pc2:cmMkLst>
              <pc226:cmRplyChg chg="add del">
                <pc226:chgData name="Mrinmayee Shelgikar" userId="57835d59b6471b2a" providerId="LiveId" clId="{CD075E05-9657-4618-B0AE-1A1A7C92F749}" dt="2023-02-02T15:04:32.939" v="936"/>
                <pc2:cmRplyMkLst xmlns:pc2="http://schemas.microsoft.com/office/powerpoint/2019/9/main/command">
                  <pc:docMk/>
                  <pc:sldMk cId="3168155327" sldId="326"/>
                  <pc2:cmMk id="{EB398A63-D83F-411A-B023-46587A82DAD7}"/>
                  <pc2:cmRplyMk id="{F1A6AF38-7A7F-4713-A0D3-C326424A620E}"/>
                </pc2:cmRplyMkLst>
              </pc226:cmRplyChg>
            </pc226:cmChg>
            <pc226:cmChg xmlns:pc226="http://schemas.microsoft.com/office/powerpoint/2022/06/main/command" chg="add mod">
              <pc226:chgData name="Mrinmayee Shelgikar" userId="57835d59b6471b2a" providerId="LiveId" clId="{CD075E05-9657-4618-B0AE-1A1A7C92F749}" dt="2023-02-02T15:02:54.940" v="931"/>
              <pc2:cmMkLst xmlns:pc2="http://schemas.microsoft.com/office/powerpoint/2019/9/main/command">
                <pc:docMk/>
                <pc:sldMk cId="3168155327" sldId="326"/>
                <pc2:cmMk id="{E95AE5D3-49F0-4478-9CDC-D3DF6BD9F4C7}"/>
              </pc2:cmMkLst>
              <pc226:cmRplyChg chg="add">
                <pc226:chgData name="Mrinmayee Shelgikar" userId="57835d59b6471b2a" providerId="LiveId" clId="{CD075E05-9657-4618-B0AE-1A1A7C92F749}" dt="2023-02-02T15:02:54.940" v="931"/>
                <pc2:cmRplyMkLst xmlns:pc2="http://schemas.microsoft.com/office/powerpoint/2019/9/main/command">
                  <pc:docMk/>
                  <pc:sldMk cId="3168155327" sldId="326"/>
                  <pc2:cmMk id="{E95AE5D3-49F0-4478-9CDC-D3DF6BD9F4C7}"/>
                  <pc2:cmRplyMk id="{5F640C09-0769-4460-A5EE-E4A66BEF3706}"/>
                </pc2:cmRplyMkLst>
              </pc226:cmRplyChg>
            </pc226:cmChg>
          </p:ext>
        </pc:extLst>
      </pc:sldChg>
      <pc:sldChg chg="addSp delSp modSp add mod ord delAnim modAnim addCm modNotesTx">
        <pc:chgData name="Mrinmayee Shelgikar" userId="57835d59b6471b2a" providerId="LiveId" clId="{CD075E05-9657-4618-B0AE-1A1A7C92F749}" dt="2023-02-02T15:15:53.320" v="990"/>
        <pc:sldMkLst>
          <pc:docMk/>
          <pc:sldMk cId="3541312911" sldId="327"/>
        </pc:sldMkLst>
        <pc:spChg chg="add mod">
          <ac:chgData name="Mrinmayee Shelgikar" userId="57835d59b6471b2a" providerId="LiveId" clId="{CD075E05-9657-4618-B0AE-1A1A7C92F749}" dt="2023-01-31T12:05:04.318" v="578" actId="14100"/>
          <ac:spMkLst>
            <pc:docMk/>
            <pc:sldMk cId="3541312911" sldId="327"/>
            <ac:spMk id="2" creationId="{80A03935-ACCE-94F0-1A73-5CF8E8C04B7A}"/>
          </ac:spMkLst>
        </pc:spChg>
        <pc:spChg chg="mod">
          <ac:chgData name="Mrinmayee Shelgikar" userId="57835d59b6471b2a" providerId="LiveId" clId="{CD075E05-9657-4618-B0AE-1A1A7C92F749}" dt="2023-01-31T12:00:34.516" v="563"/>
          <ac:spMkLst>
            <pc:docMk/>
            <pc:sldMk cId="3541312911" sldId="327"/>
            <ac:spMk id="8" creationId="{F9AEF56D-587F-499A-2D35-468B51A07EEC}"/>
          </ac:spMkLst>
        </pc:spChg>
        <pc:spChg chg="mod">
          <ac:chgData name="Mrinmayee Shelgikar" userId="57835d59b6471b2a" providerId="LiveId" clId="{CD075E05-9657-4618-B0AE-1A1A7C92F749}" dt="2023-01-26T11:20:07.162" v="178" actId="20577"/>
          <ac:spMkLst>
            <pc:docMk/>
            <pc:sldMk cId="3541312911" sldId="327"/>
            <ac:spMk id="22" creationId="{02AABD48-7F62-174B-98BD-03D513E3B1A1}"/>
          </ac:spMkLst>
        </pc:spChg>
        <pc:spChg chg="del">
          <ac:chgData name="Mrinmayee Shelgikar" userId="57835d59b6471b2a" providerId="LiveId" clId="{CD075E05-9657-4618-B0AE-1A1A7C92F749}" dt="2023-01-26T11:19:53.971" v="160" actId="478"/>
          <ac:spMkLst>
            <pc:docMk/>
            <pc:sldMk cId="3541312911" sldId="327"/>
            <ac:spMk id="58" creationId="{5A06937A-BAAD-4050-B993-6C348571D4D1}"/>
          </ac:spMkLst>
        </pc:spChg>
        <pc:spChg chg="del">
          <ac:chgData name="Mrinmayee Shelgikar" userId="57835d59b6471b2a" providerId="LiveId" clId="{CD075E05-9657-4618-B0AE-1A1A7C92F749}" dt="2023-01-26T11:19:53.971" v="160" actId="478"/>
          <ac:spMkLst>
            <pc:docMk/>
            <pc:sldMk cId="3541312911" sldId="327"/>
            <ac:spMk id="59" creationId="{1F1DAD68-9100-459F-8E8D-2ADE4B907ED3}"/>
          </ac:spMkLst>
        </pc:spChg>
        <pc:spChg chg="del">
          <ac:chgData name="Mrinmayee Shelgikar" userId="57835d59b6471b2a" providerId="LiveId" clId="{CD075E05-9657-4618-B0AE-1A1A7C92F749}" dt="2023-01-26T11:19:53.971" v="160" actId="478"/>
          <ac:spMkLst>
            <pc:docMk/>
            <pc:sldMk cId="3541312911" sldId="327"/>
            <ac:spMk id="60" creationId="{0E6A9FC3-10AD-4F27-A93A-A060363EA1DF}"/>
          </ac:spMkLst>
        </pc:spChg>
        <pc:spChg chg="del">
          <ac:chgData name="Mrinmayee Shelgikar" userId="57835d59b6471b2a" providerId="LiveId" clId="{CD075E05-9657-4618-B0AE-1A1A7C92F749}" dt="2023-01-26T11:19:53.971" v="160" actId="478"/>
          <ac:spMkLst>
            <pc:docMk/>
            <pc:sldMk cId="3541312911" sldId="327"/>
            <ac:spMk id="127" creationId="{1F27594E-AAD5-4FBC-B931-2B64CC3B9E54}"/>
          </ac:spMkLst>
        </pc:spChg>
        <pc:spChg chg="del">
          <ac:chgData name="Mrinmayee Shelgikar" userId="57835d59b6471b2a" providerId="LiveId" clId="{CD075E05-9657-4618-B0AE-1A1A7C92F749}" dt="2023-01-26T11:19:53.971" v="160" actId="478"/>
          <ac:spMkLst>
            <pc:docMk/>
            <pc:sldMk cId="3541312911" sldId="327"/>
            <ac:spMk id="128" creationId="{1182B957-D7F0-4B69-B975-60E838E7C259}"/>
          </ac:spMkLst>
        </pc:spChg>
        <pc:spChg chg="del">
          <ac:chgData name="Mrinmayee Shelgikar" userId="57835d59b6471b2a" providerId="LiveId" clId="{CD075E05-9657-4618-B0AE-1A1A7C92F749}" dt="2023-01-26T11:19:53.971" v="160" actId="478"/>
          <ac:spMkLst>
            <pc:docMk/>
            <pc:sldMk cId="3541312911" sldId="327"/>
            <ac:spMk id="129" creationId="{B700E6EF-DA58-46F2-95BC-1DBC41ECC66E}"/>
          </ac:spMkLst>
        </pc:spChg>
        <pc:spChg chg="del">
          <ac:chgData name="Mrinmayee Shelgikar" userId="57835d59b6471b2a" providerId="LiveId" clId="{CD075E05-9657-4618-B0AE-1A1A7C92F749}" dt="2023-01-26T11:19:53.971" v="160" actId="478"/>
          <ac:spMkLst>
            <pc:docMk/>
            <pc:sldMk cId="3541312911" sldId="327"/>
            <ac:spMk id="130" creationId="{17C4DFAD-AA31-4C1B-8A0F-4CB1EE58C4E9}"/>
          </ac:spMkLst>
        </pc:spChg>
        <pc:spChg chg="del">
          <ac:chgData name="Mrinmayee Shelgikar" userId="57835d59b6471b2a" providerId="LiveId" clId="{CD075E05-9657-4618-B0AE-1A1A7C92F749}" dt="2023-01-26T11:19:53.971" v="160" actId="478"/>
          <ac:spMkLst>
            <pc:docMk/>
            <pc:sldMk cId="3541312911" sldId="327"/>
            <ac:spMk id="131" creationId="{45BE0819-330A-489E-B986-074FAECA0561}"/>
          </ac:spMkLst>
        </pc:spChg>
        <pc:spChg chg="del">
          <ac:chgData name="Mrinmayee Shelgikar" userId="57835d59b6471b2a" providerId="LiveId" clId="{CD075E05-9657-4618-B0AE-1A1A7C92F749}" dt="2023-01-26T11:19:53.971" v="160" actId="478"/>
          <ac:spMkLst>
            <pc:docMk/>
            <pc:sldMk cId="3541312911" sldId="327"/>
            <ac:spMk id="132" creationId="{8525A4B5-0EFB-4D09-A14C-9069031ACD71}"/>
          </ac:spMkLst>
        </pc:spChg>
        <pc:spChg chg="del">
          <ac:chgData name="Mrinmayee Shelgikar" userId="57835d59b6471b2a" providerId="LiveId" clId="{CD075E05-9657-4618-B0AE-1A1A7C92F749}" dt="2023-01-26T11:19:53.971" v="160" actId="478"/>
          <ac:spMkLst>
            <pc:docMk/>
            <pc:sldMk cId="3541312911" sldId="327"/>
            <ac:spMk id="133" creationId="{4C0E34B3-6D84-4146-B154-CBADAC91D902}"/>
          </ac:spMkLst>
        </pc:spChg>
        <pc:spChg chg="del">
          <ac:chgData name="Mrinmayee Shelgikar" userId="57835d59b6471b2a" providerId="LiveId" clId="{CD075E05-9657-4618-B0AE-1A1A7C92F749}" dt="2023-01-26T11:19:53.971" v="160" actId="478"/>
          <ac:spMkLst>
            <pc:docMk/>
            <pc:sldMk cId="3541312911" sldId="327"/>
            <ac:spMk id="134" creationId="{A9224D24-1E51-4B2F-B719-2137919AD939}"/>
          </ac:spMkLst>
        </pc:spChg>
        <pc:spChg chg="del">
          <ac:chgData name="Mrinmayee Shelgikar" userId="57835d59b6471b2a" providerId="LiveId" clId="{CD075E05-9657-4618-B0AE-1A1A7C92F749}" dt="2023-01-26T11:19:53.971" v="160" actId="478"/>
          <ac:spMkLst>
            <pc:docMk/>
            <pc:sldMk cId="3541312911" sldId="327"/>
            <ac:spMk id="135" creationId="{53D67BCB-1DDD-4B5E-B150-02AFF39F7DBB}"/>
          </ac:spMkLst>
        </pc:spChg>
        <pc:spChg chg="del">
          <ac:chgData name="Mrinmayee Shelgikar" userId="57835d59b6471b2a" providerId="LiveId" clId="{CD075E05-9657-4618-B0AE-1A1A7C92F749}" dt="2023-01-26T11:19:53.971" v="160" actId="478"/>
          <ac:spMkLst>
            <pc:docMk/>
            <pc:sldMk cId="3541312911" sldId="327"/>
            <ac:spMk id="136" creationId="{180E947C-B076-49F9-A571-0BC91FFD3DA0}"/>
          </ac:spMkLst>
        </pc:spChg>
        <pc:spChg chg="del">
          <ac:chgData name="Mrinmayee Shelgikar" userId="57835d59b6471b2a" providerId="LiveId" clId="{CD075E05-9657-4618-B0AE-1A1A7C92F749}" dt="2023-01-26T11:19:53.971" v="160" actId="478"/>
          <ac:spMkLst>
            <pc:docMk/>
            <pc:sldMk cId="3541312911" sldId="327"/>
            <ac:spMk id="137" creationId="{0B7696E4-29ED-47A1-84CC-69B45DE6797B}"/>
          </ac:spMkLst>
        </pc:spChg>
        <pc:spChg chg="del">
          <ac:chgData name="Mrinmayee Shelgikar" userId="57835d59b6471b2a" providerId="LiveId" clId="{CD075E05-9657-4618-B0AE-1A1A7C92F749}" dt="2023-01-26T11:19:53.971" v="160" actId="478"/>
          <ac:spMkLst>
            <pc:docMk/>
            <pc:sldMk cId="3541312911" sldId="327"/>
            <ac:spMk id="138" creationId="{0A7932FB-8023-4B67-A690-1A4E2CE784D3}"/>
          </ac:spMkLst>
        </pc:spChg>
        <pc:spChg chg="del">
          <ac:chgData name="Mrinmayee Shelgikar" userId="57835d59b6471b2a" providerId="LiveId" clId="{CD075E05-9657-4618-B0AE-1A1A7C92F749}" dt="2023-01-26T11:19:53.971" v="160" actId="478"/>
          <ac:spMkLst>
            <pc:docMk/>
            <pc:sldMk cId="3541312911" sldId="327"/>
            <ac:spMk id="139" creationId="{0105EDBA-28EF-4003-B792-92778C7F5EB8}"/>
          </ac:spMkLst>
        </pc:spChg>
        <pc:spChg chg="del">
          <ac:chgData name="Mrinmayee Shelgikar" userId="57835d59b6471b2a" providerId="LiveId" clId="{CD075E05-9657-4618-B0AE-1A1A7C92F749}" dt="2023-01-26T11:19:53.971" v="160" actId="478"/>
          <ac:spMkLst>
            <pc:docMk/>
            <pc:sldMk cId="3541312911" sldId="327"/>
            <ac:spMk id="140" creationId="{EA20813E-6CA1-46F1-95DA-2059B3D5C4C7}"/>
          </ac:spMkLst>
        </pc:spChg>
        <pc:spChg chg="del">
          <ac:chgData name="Mrinmayee Shelgikar" userId="57835d59b6471b2a" providerId="LiveId" clId="{CD075E05-9657-4618-B0AE-1A1A7C92F749}" dt="2023-01-26T11:19:53.971" v="160" actId="478"/>
          <ac:spMkLst>
            <pc:docMk/>
            <pc:sldMk cId="3541312911" sldId="327"/>
            <ac:spMk id="141" creationId="{E12CB6F6-63F3-4C3A-8F0F-688E4FB82AAD}"/>
          </ac:spMkLst>
        </pc:spChg>
        <pc:spChg chg="del">
          <ac:chgData name="Mrinmayee Shelgikar" userId="57835d59b6471b2a" providerId="LiveId" clId="{CD075E05-9657-4618-B0AE-1A1A7C92F749}" dt="2023-01-26T11:19:53.971" v="160" actId="478"/>
          <ac:spMkLst>
            <pc:docMk/>
            <pc:sldMk cId="3541312911" sldId="327"/>
            <ac:spMk id="142" creationId="{0883F73E-AA5C-4DD8-9078-7244720B708B}"/>
          </ac:spMkLst>
        </pc:spChg>
        <pc:spChg chg="del">
          <ac:chgData name="Mrinmayee Shelgikar" userId="57835d59b6471b2a" providerId="LiveId" clId="{CD075E05-9657-4618-B0AE-1A1A7C92F749}" dt="2023-01-26T11:19:53.971" v="160" actId="478"/>
          <ac:spMkLst>
            <pc:docMk/>
            <pc:sldMk cId="3541312911" sldId="327"/>
            <ac:spMk id="143" creationId="{3DEBBE3C-92B7-4DBE-BA56-ECEEA969A312}"/>
          </ac:spMkLst>
        </pc:spChg>
        <pc:spChg chg="del">
          <ac:chgData name="Mrinmayee Shelgikar" userId="57835d59b6471b2a" providerId="LiveId" clId="{CD075E05-9657-4618-B0AE-1A1A7C92F749}" dt="2023-01-26T11:19:53.971" v="160" actId="478"/>
          <ac:spMkLst>
            <pc:docMk/>
            <pc:sldMk cId="3541312911" sldId="327"/>
            <ac:spMk id="144" creationId="{B76329BB-0488-4DBC-9EE1-D78EFA7AD0B9}"/>
          </ac:spMkLst>
        </pc:spChg>
        <pc:spChg chg="del">
          <ac:chgData name="Mrinmayee Shelgikar" userId="57835d59b6471b2a" providerId="LiveId" clId="{CD075E05-9657-4618-B0AE-1A1A7C92F749}" dt="2023-01-26T11:19:53.971" v="160" actId="478"/>
          <ac:spMkLst>
            <pc:docMk/>
            <pc:sldMk cId="3541312911" sldId="327"/>
            <ac:spMk id="148" creationId="{605B13A3-BE31-44A7-A606-38729832003E}"/>
          </ac:spMkLst>
        </pc:spChg>
        <pc:spChg chg="del">
          <ac:chgData name="Mrinmayee Shelgikar" userId="57835d59b6471b2a" providerId="LiveId" clId="{CD075E05-9657-4618-B0AE-1A1A7C92F749}" dt="2023-01-26T11:19:53.971" v="160" actId="478"/>
          <ac:spMkLst>
            <pc:docMk/>
            <pc:sldMk cId="3541312911" sldId="327"/>
            <ac:spMk id="149" creationId="{BF6B3D50-9461-436C-89C6-DA03B975B65B}"/>
          </ac:spMkLst>
        </pc:spChg>
        <pc:spChg chg="del">
          <ac:chgData name="Mrinmayee Shelgikar" userId="57835d59b6471b2a" providerId="LiveId" clId="{CD075E05-9657-4618-B0AE-1A1A7C92F749}" dt="2023-01-26T11:19:53.971" v="160" actId="478"/>
          <ac:spMkLst>
            <pc:docMk/>
            <pc:sldMk cId="3541312911" sldId="327"/>
            <ac:spMk id="150" creationId="{78AF7809-183C-4513-83A9-D24B5FA88FC5}"/>
          </ac:spMkLst>
        </pc:spChg>
        <pc:spChg chg="del">
          <ac:chgData name="Mrinmayee Shelgikar" userId="57835d59b6471b2a" providerId="LiveId" clId="{CD075E05-9657-4618-B0AE-1A1A7C92F749}" dt="2023-01-26T11:19:53.971" v="160" actId="478"/>
          <ac:spMkLst>
            <pc:docMk/>
            <pc:sldMk cId="3541312911" sldId="327"/>
            <ac:spMk id="151" creationId="{6F871934-054A-4789-B3D3-8CD33D226F25}"/>
          </ac:spMkLst>
        </pc:spChg>
        <pc:grpChg chg="add mod">
          <ac:chgData name="Mrinmayee Shelgikar" userId="57835d59b6471b2a" providerId="LiveId" clId="{CD075E05-9657-4618-B0AE-1A1A7C92F749}" dt="2023-02-02T15:06:56.766" v="940" actId="1076"/>
          <ac:grpSpMkLst>
            <pc:docMk/>
            <pc:sldMk cId="3541312911" sldId="327"/>
            <ac:grpSpMk id="6" creationId="{0D2356CC-455F-E6EB-0F36-FFA629E0BBCD}"/>
          </ac:grpSpMkLst>
        </pc:grpChg>
        <pc:grpChg chg="del">
          <ac:chgData name="Mrinmayee Shelgikar" userId="57835d59b6471b2a" providerId="LiveId" clId="{CD075E05-9657-4618-B0AE-1A1A7C92F749}" dt="2023-01-26T11:19:53.971" v="160" actId="478"/>
          <ac:grpSpMkLst>
            <pc:docMk/>
            <pc:sldMk cId="3541312911" sldId="327"/>
            <ac:grpSpMk id="97" creationId="{80028167-223E-4C45-8280-3C4B510530B8}"/>
          </ac:grpSpMkLst>
        </pc:grpChg>
        <pc:grpChg chg="del">
          <ac:chgData name="Mrinmayee Shelgikar" userId="57835d59b6471b2a" providerId="LiveId" clId="{CD075E05-9657-4618-B0AE-1A1A7C92F749}" dt="2023-01-26T11:19:53.971" v="160" actId="478"/>
          <ac:grpSpMkLst>
            <pc:docMk/>
            <pc:sldMk cId="3541312911" sldId="327"/>
            <ac:grpSpMk id="105" creationId="{A1A88DC1-6DC6-4942-AC07-4F5436AD2EF2}"/>
          </ac:grpSpMkLst>
        </pc:grpChg>
        <pc:grpChg chg="del">
          <ac:chgData name="Mrinmayee Shelgikar" userId="57835d59b6471b2a" providerId="LiveId" clId="{CD075E05-9657-4618-B0AE-1A1A7C92F749}" dt="2023-01-26T11:19:53.971" v="160" actId="478"/>
          <ac:grpSpMkLst>
            <pc:docMk/>
            <pc:sldMk cId="3541312911" sldId="327"/>
            <ac:grpSpMk id="113" creationId="{BA812CDD-6D25-473F-A802-821FF23E53A1}"/>
          </ac:grpSpMkLst>
        </pc:grpChg>
        <pc:grpChg chg="del">
          <ac:chgData name="Mrinmayee Shelgikar" userId="57835d59b6471b2a" providerId="LiveId" clId="{CD075E05-9657-4618-B0AE-1A1A7C92F749}" dt="2023-01-26T11:19:53.971" v="160" actId="478"/>
          <ac:grpSpMkLst>
            <pc:docMk/>
            <pc:sldMk cId="3541312911" sldId="327"/>
            <ac:grpSpMk id="120" creationId="{A016E6CF-736D-47E3-BD1A-5A60AA2D87E0}"/>
          </ac:grpSpMkLst>
        </pc:grpChg>
        <pc:graphicFrameChg chg="add mod modGraphic">
          <ac:chgData name="Mrinmayee Shelgikar" userId="57835d59b6471b2a" providerId="LiveId" clId="{CD075E05-9657-4618-B0AE-1A1A7C92F749}" dt="2023-01-31T11:25:09.083" v="562" actId="20577"/>
          <ac:graphicFrameMkLst>
            <pc:docMk/>
            <pc:sldMk cId="3541312911" sldId="327"/>
            <ac:graphicFrameMk id="3" creationId="{69CA43BC-3B2E-BF2F-2954-2BFFB46239B1}"/>
          </ac:graphicFrameMkLst>
        </pc:graphicFrameChg>
        <pc:picChg chg="add mod">
          <ac:chgData name="Mrinmayee Shelgikar" userId="57835d59b6471b2a" providerId="LiveId" clId="{CD075E05-9657-4618-B0AE-1A1A7C92F749}" dt="2023-01-31T11:23:57.640" v="553" actId="1076"/>
          <ac:picMkLst>
            <pc:docMk/>
            <pc:sldMk cId="3541312911" sldId="327"/>
            <ac:picMk id="5" creationId="{29778428-579B-765A-1E9C-859919FAA63B}"/>
          </ac:picMkLst>
        </pc:picChg>
        <pc:picChg chg="mod">
          <ac:chgData name="Mrinmayee Shelgikar" userId="57835d59b6471b2a" providerId="LiveId" clId="{CD075E05-9657-4618-B0AE-1A1A7C92F749}" dt="2023-01-31T12:00:34.516" v="563"/>
          <ac:picMkLst>
            <pc:docMk/>
            <pc:sldMk cId="3541312911" sldId="327"/>
            <ac:picMk id="7" creationId="{80EADE28-2ED2-CE69-BFBF-C562CD9F0A6E}"/>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2-02T15:15:53.320" v="990"/>
              <pc2:cmMkLst xmlns:pc2="http://schemas.microsoft.com/office/powerpoint/2019/9/main/command">
                <pc:docMk/>
                <pc:sldMk cId="3541312911" sldId="327"/>
                <pc2:cmMk id="{80B259E4-18CB-4E0E-8824-501C7388A5DC}"/>
              </pc2:cmMkLst>
            </pc226:cmChg>
          </p:ext>
        </pc:extLst>
      </pc:sldChg>
      <pc:sldChg chg="add del">
        <pc:chgData name="Mrinmayee Shelgikar" userId="57835d59b6471b2a" providerId="LiveId" clId="{CD075E05-9657-4618-B0AE-1A1A7C92F749}" dt="2023-01-31T09:34:17.251" v="361" actId="47"/>
        <pc:sldMkLst>
          <pc:docMk/>
          <pc:sldMk cId="4168038776" sldId="328"/>
        </pc:sldMkLst>
      </pc:sldChg>
      <pc:sldChg chg="addSp delSp modSp add mod delAnim addCm modCm modNotesTx">
        <pc:chgData name="Mrinmayee Shelgikar" userId="57835d59b6471b2a" providerId="LiveId" clId="{CD075E05-9657-4618-B0AE-1A1A7C92F749}" dt="2023-01-31T15:36:16.025" v="885"/>
        <pc:sldMkLst>
          <pc:docMk/>
          <pc:sldMk cId="2909988920" sldId="329"/>
        </pc:sldMkLst>
        <pc:spChg chg="del">
          <ac:chgData name="Mrinmayee Shelgikar" userId="57835d59b6471b2a" providerId="LiveId" clId="{CD075E05-9657-4618-B0AE-1A1A7C92F749}" dt="2023-01-26T11:12:35.493" v="116" actId="478"/>
          <ac:spMkLst>
            <pc:docMk/>
            <pc:sldMk cId="2909988920" sldId="329"/>
            <ac:spMk id="2" creationId="{0157EDFF-03E3-4687-9F8B-250C73C985F2}"/>
          </ac:spMkLst>
        </pc:spChg>
        <pc:spChg chg="del">
          <ac:chgData name="Mrinmayee Shelgikar" userId="57835d59b6471b2a" providerId="LiveId" clId="{CD075E05-9657-4618-B0AE-1A1A7C92F749}" dt="2023-01-26T11:12:38.351" v="117" actId="478"/>
          <ac:spMkLst>
            <pc:docMk/>
            <pc:sldMk cId="2909988920" sldId="329"/>
            <ac:spMk id="3" creationId="{E03A399E-A079-4972-986A-8F5EFC549EED}"/>
          </ac:spMkLst>
        </pc:spChg>
        <pc:spChg chg="mod">
          <ac:chgData name="Mrinmayee Shelgikar" userId="57835d59b6471b2a" providerId="LiveId" clId="{CD075E05-9657-4618-B0AE-1A1A7C92F749}" dt="2023-01-31T09:59:03.295" v="500" actId="1076"/>
          <ac:spMkLst>
            <pc:docMk/>
            <pc:sldMk cId="2909988920" sldId="329"/>
            <ac:spMk id="22" creationId="{02AABD48-7F62-174B-98BD-03D513E3B1A1}"/>
          </ac:spMkLst>
        </pc:spChg>
        <pc:picChg chg="add mod">
          <ac:chgData name="Mrinmayee Shelgikar" userId="57835d59b6471b2a" providerId="LiveId" clId="{CD075E05-9657-4618-B0AE-1A1A7C92F749}" dt="2023-01-26T11:12:38.932" v="118"/>
          <ac:picMkLst>
            <pc:docMk/>
            <pc:sldMk cId="2909988920" sldId="329"/>
            <ac:picMk id="5" creationId="{92A2DA52-BE1B-B1F7-3371-45EF490186C1}"/>
          </ac:picMkLst>
        </pc:pic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CD075E05-9657-4618-B0AE-1A1A7C92F749}" dt="2023-01-31T14:42:11.480" v="842"/>
              <pc2:cmMkLst xmlns:pc2="http://schemas.microsoft.com/office/powerpoint/2019/9/main/command">
                <pc:docMk/>
                <pc:sldMk cId="2909988920" sldId="329"/>
                <pc2:cmMk id="{D7A75539-BD03-4913-BBF6-A6ED0D607C9A}"/>
              </pc2:cmMkLst>
            </pc226:cmChg>
            <pc226:cmChg xmlns:pc226="http://schemas.microsoft.com/office/powerpoint/2022/06/main/command" chg="add">
              <pc226:chgData name="Mrinmayee Shelgikar" userId="57835d59b6471b2a" providerId="LiveId" clId="{CD075E05-9657-4618-B0AE-1A1A7C92F749}" dt="2023-01-31T15:36:16.025" v="885"/>
              <pc2:cmMkLst xmlns:pc2="http://schemas.microsoft.com/office/powerpoint/2019/9/main/command">
                <pc:docMk/>
                <pc:sldMk cId="2909988920" sldId="329"/>
                <pc2:cmMk id="{6C7ECA8E-B3D9-4516-8B5B-11FE355757E6}"/>
              </pc2:cmMkLst>
            </pc226:cmChg>
          </p:ext>
        </pc:extLst>
      </pc:sldChg>
      <pc:sldChg chg="add del">
        <pc:chgData name="Mrinmayee Shelgikar" userId="57835d59b6471b2a" providerId="LiveId" clId="{CD075E05-9657-4618-B0AE-1A1A7C92F749}" dt="2023-01-31T09:34:16.192" v="360" actId="47"/>
        <pc:sldMkLst>
          <pc:docMk/>
          <pc:sldMk cId="667246682" sldId="330"/>
        </pc:sldMkLst>
      </pc:sldChg>
      <pc:sldChg chg="addSp delSp modSp add mod delAnim modAnim modNotesTx">
        <pc:chgData name="Mrinmayee Shelgikar" userId="57835d59b6471b2a" providerId="LiveId" clId="{CD075E05-9657-4618-B0AE-1A1A7C92F749}" dt="2023-02-02T14:59:12.956" v="919" actId="313"/>
        <pc:sldMkLst>
          <pc:docMk/>
          <pc:sldMk cId="318727678" sldId="331"/>
        </pc:sldMkLst>
        <pc:spChg chg="add mod">
          <ac:chgData name="Mrinmayee Shelgikar" userId="57835d59b6471b2a" providerId="LiveId" clId="{CD075E05-9657-4618-B0AE-1A1A7C92F749}" dt="2023-01-26T11:04:02.442" v="58"/>
          <ac:spMkLst>
            <pc:docMk/>
            <pc:sldMk cId="318727678" sldId="331"/>
            <ac:spMk id="2" creationId="{3A57C8E6-9C6B-5EFE-412A-7C66ABBD4B5B}"/>
          </ac:spMkLst>
        </pc:spChg>
        <pc:spChg chg="add mod">
          <ac:chgData name="Mrinmayee Shelgikar" userId="57835d59b6471b2a" providerId="LiveId" clId="{CD075E05-9657-4618-B0AE-1A1A7C92F749}" dt="2023-01-31T09:45:37.003" v="409" actId="113"/>
          <ac:spMkLst>
            <pc:docMk/>
            <pc:sldMk cId="318727678" sldId="331"/>
            <ac:spMk id="5" creationId="{6C9BB230-BDC4-E3E8-37FE-68DAB20DDDDF}"/>
          </ac:spMkLst>
        </pc:spChg>
        <pc:spChg chg="add mod">
          <ac:chgData name="Mrinmayee Shelgikar" userId="57835d59b6471b2a" providerId="LiveId" clId="{CD075E05-9657-4618-B0AE-1A1A7C92F749}" dt="2023-01-31T09:47:20.448" v="434" actId="14100"/>
          <ac:spMkLst>
            <pc:docMk/>
            <pc:sldMk cId="318727678" sldId="331"/>
            <ac:spMk id="6" creationId="{279927B6-FF56-5880-9977-F1F55D4726C5}"/>
          </ac:spMkLst>
        </pc:spChg>
        <pc:spChg chg="del">
          <ac:chgData name="Mrinmayee Shelgikar" userId="57835d59b6471b2a" providerId="LiveId" clId="{CD075E05-9657-4618-B0AE-1A1A7C92F749}" dt="2023-01-26T11:04:01.607" v="57" actId="478"/>
          <ac:spMkLst>
            <pc:docMk/>
            <pc:sldMk cId="318727678" sldId="331"/>
            <ac:spMk id="8" creationId="{6F0851CE-E709-3585-4F3E-5331F4C43CEB}"/>
          </ac:spMkLst>
        </pc:spChg>
        <pc:spChg chg="add mod">
          <ac:chgData name="Mrinmayee Shelgikar" userId="57835d59b6471b2a" providerId="LiveId" clId="{CD075E05-9657-4618-B0AE-1A1A7C92F749}" dt="2023-01-31T09:46:27.911" v="429" actId="1036"/>
          <ac:spMkLst>
            <pc:docMk/>
            <pc:sldMk cId="318727678" sldId="331"/>
            <ac:spMk id="9" creationId="{E69F58DD-07FD-6C73-5A53-06AF138E8AD0}"/>
          </ac:spMkLst>
        </pc:spChg>
        <pc:picChg chg="add mod">
          <ac:chgData name="Mrinmayee Shelgikar" userId="57835d59b6471b2a" providerId="LiveId" clId="{CD075E05-9657-4618-B0AE-1A1A7C92F749}" dt="2023-01-31T09:47:33.146" v="456" actId="14100"/>
          <ac:picMkLst>
            <pc:docMk/>
            <pc:sldMk cId="318727678" sldId="331"/>
            <ac:picMk id="3" creationId="{9537AE92-ED73-220B-A329-3EC2456B8F0D}"/>
          </ac:picMkLst>
        </pc:picChg>
        <pc:picChg chg="del">
          <ac:chgData name="Mrinmayee Shelgikar" userId="57835d59b6471b2a" providerId="LiveId" clId="{CD075E05-9657-4618-B0AE-1A1A7C92F749}" dt="2023-01-26T11:04:01.607" v="57" actId="478"/>
          <ac:picMkLst>
            <pc:docMk/>
            <pc:sldMk cId="318727678" sldId="331"/>
            <ac:picMk id="7" creationId="{3D7B3469-6D28-D1D9-932B-7AFB1BAE605F}"/>
          </ac:picMkLst>
        </pc:picChg>
      </pc:sldChg>
      <pc:sldChg chg="addSp delSp modSp add mod modNotesTx">
        <pc:chgData name="Mrinmayee Shelgikar" userId="57835d59b6471b2a" providerId="LiveId" clId="{CD075E05-9657-4618-B0AE-1A1A7C92F749}" dt="2023-01-31T14:36:46.706" v="835"/>
        <pc:sldMkLst>
          <pc:docMk/>
          <pc:sldMk cId="1964963232" sldId="332"/>
        </pc:sldMkLst>
        <pc:spChg chg="mod">
          <ac:chgData name="Mrinmayee Shelgikar" userId="57835d59b6471b2a" providerId="LiveId" clId="{CD075E05-9657-4618-B0AE-1A1A7C92F749}" dt="2023-01-31T09:48:21.630" v="458" actId="20577"/>
          <ac:spMkLst>
            <pc:docMk/>
            <pc:sldMk cId="1964963232" sldId="332"/>
            <ac:spMk id="22" creationId="{02AABD48-7F62-174B-98BD-03D513E3B1A1}"/>
          </ac:spMkLst>
        </pc:spChg>
        <pc:picChg chg="add mod">
          <ac:chgData name="Mrinmayee Shelgikar" userId="57835d59b6471b2a" providerId="LiveId" clId="{CD075E05-9657-4618-B0AE-1A1A7C92F749}" dt="2023-01-26T11:06:51.852" v="75"/>
          <ac:picMkLst>
            <pc:docMk/>
            <pc:sldMk cId="1964963232" sldId="332"/>
            <ac:picMk id="2" creationId="{1DF091FA-2052-EAF9-8179-5287BF4559FC}"/>
          </ac:picMkLst>
        </pc:picChg>
        <pc:picChg chg="del">
          <ac:chgData name="Mrinmayee Shelgikar" userId="57835d59b6471b2a" providerId="LiveId" clId="{CD075E05-9657-4618-B0AE-1A1A7C92F749}" dt="2023-01-26T11:06:51.330" v="74" actId="478"/>
          <ac:picMkLst>
            <pc:docMk/>
            <pc:sldMk cId="1964963232" sldId="332"/>
            <ac:picMk id="5" creationId="{5E3753CD-EB5C-E59B-5F2B-9CACC0839A89}"/>
          </ac:picMkLst>
        </pc:picChg>
      </pc:sldChg>
      <pc:sldChg chg="addSp delSp modSp add del mod ord addCm modNotesTx">
        <pc:chgData name="Mrinmayee Shelgikar" userId="57835d59b6471b2a" providerId="LiveId" clId="{CD075E05-9657-4618-B0AE-1A1A7C92F749}" dt="2023-02-02T15:05:22.002" v="939"/>
        <pc:sldMkLst>
          <pc:docMk/>
          <pc:sldMk cId="232144027" sldId="333"/>
        </pc:sldMkLst>
        <pc:spChg chg="add mod">
          <ac:chgData name="Mrinmayee Shelgikar" userId="57835d59b6471b2a" providerId="LiveId" clId="{CD075E05-9657-4618-B0AE-1A1A7C92F749}" dt="2023-01-31T09:50:43.250" v="468" actId="113"/>
          <ac:spMkLst>
            <pc:docMk/>
            <pc:sldMk cId="232144027" sldId="333"/>
            <ac:spMk id="5" creationId="{979CE425-0E8F-52D2-C9FA-C952F0E01984}"/>
          </ac:spMkLst>
        </pc:spChg>
        <pc:spChg chg="add mod">
          <ac:chgData name="Mrinmayee Shelgikar" userId="57835d59b6471b2a" providerId="LiveId" clId="{CD075E05-9657-4618-B0AE-1A1A7C92F749}" dt="2023-01-31T09:50:28.642" v="465" actId="20577"/>
          <ac:spMkLst>
            <pc:docMk/>
            <pc:sldMk cId="232144027" sldId="333"/>
            <ac:spMk id="6" creationId="{B7DCF797-2673-3146-478F-A1DAF2B48603}"/>
          </ac:spMkLst>
        </pc:spChg>
        <pc:spChg chg="mod">
          <ac:chgData name="Mrinmayee Shelgikar" userId="57835d59b6471b2a" providerId="LiveId" clId="{CD075E05-9657-4618-B0AE-1A1A7C92F749}" dt="2023-01-31T09:48:48.720" v="459" actId="20577"/>
          <ac:spMkLst>
            <pc:docMk/>
            <pc:sldMk cId="232144027" sldId="333"/>
            <ac:spMk id="22" creationId="{02AABD48-7F62-174B-98BD-03D513E3B1A1}"/>
          </ac:spMkLst>
        </pc:spChg>
        <pc:picChg chg="del mod">
          <ac:chgData name="Mrinmayee Shelgikar" userId="57835d59b6471b2a" providerId="LiveId" clId="{CD075E05-9657-4618-B0AE-1A1A7C92F749}" dt="2023-01-26T11:07:42.412" v="80" actId="478"/>
          <ac:picMkLst>
            <pc:docMk/>
            <pc:sldMk cId="232144027" sldId="333"/>
            <ac:picMk id="2" creationId="{1DF091FA-2052-EAF9-8179-5287BF4559FC}"/>
          </ac:picMkLst>
        </pc:picChg>
        <pc:picChg chg="add mod">
          <ac:chgData name="Mrinmayee Shelgikar" userId="57835d59b6471b2a" providerId="LiveId" clId="{CD075E05-9657-4618-B0AE-1A1A7C92F749}" dt="2023-01-26T11:07:43.018" v="81"/>
          <ac:picMkLst>
            <pc:docMk/>
            <pc:sldMk cId="232144027" sldId="333"/>
            <ac:picMk id="3" creationId="{EFDBF902-4B78-5B64-8855-5ED6D8CE8427}"/>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2-02T15:05:22.002" v="939"/>
              <pc2:cmMkLst xmlns:pc2="http://schemas.microsoft.com/office/powerpoint/2019/9/main/command">
                <pc:docMk/>
                <pc:sldMk cId="232144027" sldId="333"/>
                <pc2:cmMk id="{F8917BD0-2EC6-47C9-BB13-A94FB9A452BE}"/>
              </pc2:cmMkLst>
            </pc226:cmChg>
          </p:ext>
        </pc:extLst>
      </pc:sldChg>
      <pc:sldChg chg="addSp delSp modSp add mod delAnim modNotesTx">
        <pc:chgData name="Mrinmayee Shelgikar" userId="57835d59b6471b2a" providerId="LiveId" clId="{CD075E05-9657-4618-B0AE-1A1A7C92F749}" dt="2023-02-02T14:58:39.654" v="894" actId="313"/>
        <pc:sldMkLst>
          <pc:docMk/>
          <pc:sldMk cId="2841582288" sldId="334"/>
        </pc:sldMkLst>
        <pc:spChg chg="add mod">
          <ac:chgData name="Mrinmayee Shelgikar" userId="57835d59b6471b2a" providerId="LiveId" clId="{CD075E05-9657-4618-B0AE-1A1A7C92F749}" dt="2023-01-26T11:10:12.563" v="102" actId="1037"/>
          <ac:spMkLst>
            <pc:docMk/>
            <pc:sldMk cId="2841582288" sldId="334"/>
            <ac:spMk id="3" creationId="{509219B7-0B18-63BE-E06E-E3839FB81222}"/>
          </ac:spMkLst>
        </pc:spChg>
        <pc:spChg chg="add mod">
          <ac:chgData name="Mrinmayee Shelgikar" userId="57835d59b6471b2a" providerId="LiveId" clId="{CD075E05-9657-4618-B0AE-1A1A7C92F749}" dt="2023-01-26T11:10:12.563" v="102" actId="1037"/>
          <ac:spMkLst>
            <pc:docMk/>
            <pc:sldMk cId="2841582288" sldId="334"/>
            <ac:spMk id="5" creationId="{06EFF161-2A02-BF77-32A4-9985B62BE1CE}"/>
          </ac:spMkLst>
        </pc:spChg>
        <pc:spChg chg="add mod">
          <ac:chgData name="Mrinmayee Shelgikar" userId="57835d59b6471b2a" providerId="LiveId" clId="{CD075E05-9657-4618-B0AE-1A1A7C92F749}" dt="2023-01-26T11:10:12.563" v="102" actId="1037"/>
          <ac:spMkLst>
            <pc:docMk/>
            <pc:sldMk cId="2841582288" sldId="334"/>
            <ac:spMk id="6" creationId="{91E06EC2-AF1D-757B-BEEF-C2684F9199FE}"/>
          </ac:spMkLst>
        </pc:spChg>
        <pc:spChg chg="del">
          <ac:chgData name="Mrinmayee Shelgikar" userId="57835d59b6471b2a" providerId="LiveId" clId="{CD075E05-9657-4618-B0AE-1A1A7C92F749}" dt="2023-01-26T11:10:08.294" v="96" actId="478"/>
          <ac:spMkLst>
            <pc:docMk/>
            <pc:sldMk cId="2841582288" sldId="334"/>
            <ac:spMk id="8" creationId="{6F0851CE-E709-3585-4F3E-5331F4C43CEB}"/>
          </ac:spMkLst>
        </pc:spChg>
        <pc:spChg chg="add mod">
          <ac:chgData name="Mrinmayee Shelgikar" userId="57835d59b6471b2a" providerId="LiveId" clId="{CD075E05-9657-4618-B0AE-1A1A7C92F749}" dt="2023-01-26T11:10:12.563" v="102" actId="1037"/>
          <ac:spMkLst>
            <pc:docMk/>
            <pc:sldMk cId="2841582288" sldId="334"/>
            <ac:spMk id="9" creationId="{3242A77A-2B1D-4FD4-8189-837E89AF4B69}"/>
          </ac:spMkLst>
        </pc:spChg>
        <pc:spChg chg="add mod">
          <ac:chgData name="Mrinmayee Shelgikar" userId="57835d59b6471b2a" providerId="LiveId" clId="{CD075E05-9657-4618-B0AE-1A1A7C92F749}" dt="2023-01-26T11:10:12.563" v="102" actId="1037"/>
          <ac:spMkLst>
            <pc:docMk/>
            <pc:sldMk cId="2841582288" sldId="334"/>
            <ac:spMk id="10" creationId="{36608585-4193-CCD5-B22A-E82023DCE495}"/>
          </ac:spMkLst>
        </pc:spChg>
        <pc:spChg chg="add mod">
          <ac:chgData name="Mrinmayee Shelgikar" userId="57835d59b6471b2a" providerId="LiveId" clId="{CD075E05-9657-4618-B0AE-1A1A7C92F749}" dt="2023-01-26T11:10:12.563" v="102" actId="1037"/>
          <ac:spMkLst>
            <pc:docMk/>
            <pc:sldMk cId="2841582288" sldId="334"/>
            <ac:spMk id="11" creationId="{4A4C79A8-3D92-6F12-4EB9-EAC6C567C57F}"/>
          </ac:spMkLst>
        </pc:spChg>
        <pc:spChg chg="add mod">
          <ac:chgData name="Mrinmayee Shelgikar" userId="57835d59b6471b2a" providerId="LiveId" clId="{CD075E05-9657-4618-B0AE-1A1A7C92F749}" dt="2023-01-26T11:10:12.563" v="102" actId="1037"/>
          <ac:spMkLst>
            <pc:docMk/>
            <pc:sldMk cId="2841582288" sldId="334"/>
            <ac:spMk id="12" creationId="{013028BA-D9CD-61D5-5050-B21AA93ED8B1}"/>
          </ac:spMkLst>
        </pc:spChg>
        <pc:spChg chg="add mod">
          <ac:chgData name="Mrinmayee Shelgikar" userId="57835d59b6471b2a" providerId="LiveId" clId="{CD075E05-9657-4618-B0AE-1A1A7C92F749}" dt="2023-01-26T11:10:12.563" v="102" actId="1037"/>
          <ac:spMkLst>
            <pc:docMk/>
            <pc:sldMk cId="2841582288" sldId="334"/>
            <ac:spMk id="13" creationId="{44D25BEC-6FF5-54FD-311D-8B6FD64200BE}"/>
          </ac:spMkLst>
        </pc:spChg>
        <pc:spChg chg="mod">
          <ac:chgData name="Mrinmayee Shelgikar" userId="57835d59b6471b2a" providerId="LiveId" clId="{CD075E05-9657-4618-B0AE-1A1A7C92F749}" dt="2023-01-26T11:09:26.730" v="93" actId="20577"/>
          <ac:spMkLst>
            <pc:docMk/>
            <pc:sldMk cId="2841582288" sldId="334"/>
            <ac:spMk id="22" creationId="{02AABD48-7F62-174B-98BD-03D513E3B1A1}"/>
          </ac:spMkLst>
        </pc:spChg>
        <pc:picChg chg="add mod">
          <ac:chgData name="Mrinmayee Shelgikar" userId="57835d59b6471b2a" providerId="LiveId" clId="{CD075E05-9657-4618-B0AE-1A1A7C92F749}" dt="2023-01-26T11:10:12.563" v="102" actId="1037"/>
          <ac:picMkLst>
            <pc:docMk/>
            <pc:sldMk cId="2841582288" sldId="334"/>
            <ac:picMk id="2" creationId="{02093EE2-74A7-F3CA-E5D0-286853175E15}"/>
          </ac:picMkLst>
        </pc:picChg>
        <pc:picChg chg="del">
          <ac:chgData name="Mrinmayee Shelgikar" userId="57835d59b6471b2a" providerId="LiveId" clId="{CD075E05-9657-4618-B0AE-1A1A7C92F749}" dt="2023-01-26T11:10:08.294" v="96" actId="478"/>
          <ac:picMkLst>
            <pc:docMk/>
            <pc:sldMk cId="2841582288" sldId="334"/>
            <ac:picMk id="7" creationId="{3D7B3469-6D28-D1D9-932B-7AFB1BAE605F}"/>
          </ac:picMkLst>
        </pc:picChg>
        <pc:picChg chg="add mod">
          <ac:chgData name="Mrinmayee Shelgikar" userId="57835d59b6471b2a" providerId="LiveId" clId="{CD075E05-9657-4618-B0AE-1A1A7C92F749}" dt="2023-01-26T11:10:12.563" v="102" actId="1037"/>
          <ac:picMkLst>
            <pc:docMk/>
            <pc:sldMk cId="2841582288" sldId="334"/>
            <ac:picMk id="14" creationId="{4002FE42-AC1E-EFA0-D149-F3EF5275CCC3}"/>
          </ac:picMkLst>
        </pc:picChg>
      </pc:sldChg>
      <pc:sldChg chg="add del">
        <pc:chgData name="Mrinmayee Shelgikar" userId="57835d59b6471b2a" providerId="LiveId" clId="{CD075E05-9657-4618-B0AE-1A1A7C92F749}" dt="2023-01-26T11:09:41.420" v="94" actId="47"/>
        <pc:sldMkLst>
          <pc:docMk/>
          <pc:sldMk cId="2947539304" sldId="335"/>
        </pc:sldMkLst>
      </pc:sldChg>
      <pc:sldChg chg="addSp delSp modSp add mod ord delAnim modAnim addCm modNotesTx">
        <pc:chgData name="Mrinmayee Shelgikar" userId="57835d59b6471b2a" providerId="LiveId" clId="{CD075E05-9657-4618-B0AE-1A1A7C92F749}" dt="2023-02-02T14:59:16.376" v="921" actId="313"/>
        <pc:sldMkLst>
          <pc:docMk/>
          <pc:sldMk cId="4120915228" sldId="335"/>
        </pc:sldMkLst>
        <pc:spChg chg="add mod">
          <ac:chgData name="Mrinmayee Shelgikar" userId="57835d59b6471b2a" providerId="LiveId" clId="{CD075E05-9657-4618-B0AE-1A1A7C92F749}" dt="2023-01-26T11:10:43.092" v="106"/>
          <ac:spMkLst>
            <pc:docMk/>
            <pc:sldMk cId="4120915228" sldId="335"/>
            <ac:spMk id="3" creationId="{7823392C-385E-F9B3-1701-4F0E5A8E85D2}"/>
          </ac:spMkLst>
        </pc:spChg>
        <pc:spChg chg="add mod">
          <ac:chgData name="Mrinmayee Shelgikar" userId="57835d59b6471b2a" providerId="LiveId" clId="{CD075E05-9657-4618-B0AE-1A1A7C92F749}" dt="2023-01-31T09:57:00" v="484" actId="6549"/>
          <ac:spMkLst>
            <pc:docMk/>
            <pc:sldMk cId="4120915228" sldId="335"/>
            <ac:spMk id="5" creationId="{2263DFC8-B3C0-F31B-AFE2-1FF32AEBCDAE}"/>
          </ac:spMkLst>
        </pc:spChg>
        <pc:spChg chg="add mod">
          <ac:chgData name="Mrinmayee Shelgikar" userId="57835d59b6471b2a" providerId="LiveId" clId="{CD075E05-9657-4618-B0AE-1A1A7C92F749}" dt="2023-01-31T09:57:07.125" v="485" actId="14100"/>
          <ac:spMkLst>
            <pc:docMk/>
            <pc:sldMk cId="4120915228" sldId="335"/>
            <ac:spMk id="6" creationId="{4AF1349C-A733-4211-3905-52FA00CB8D30}"/>
          </ac:spMkLst>
        </pc:spChg>
        <pc:spChg chg="del">
          <ac:chgData name="Mrinmayee Shelgikar" userId="57835d59b6471b2a" providerId="LiveId" clId="{CD075E05-9657-4618-B0AE-1A1A7C92F749}" dt="2023-01-26T11:10:42.323" v="105" actId="478"/>
          <ac:spMkLst>
            <pc:docMk/>
            <pc:sldMk cId="4120915228" sldId="335"/>
            <ac:spMk id="8" creationId="{6F0851CE-E709-3585-4F3E-5331F4C43CEB}"/>
          </ac:spMkLst>
        </pc:spChg>
        <pc:picChg chg="add mod">
          <ac:chgData name="Mrinmayee Shelgikar" userId="57835d59b6471b2a" providerId="LiveId" clId="{CD075E05-9657-4618-B0AE-1A1A7C92F749}" dt="2023-01-26T11:10:43.092" v="106"/>
          <ac:picMkLst>
            <pc:docMk/>
            <pc:sldMk cId="4120915228" sldId="335"/>
            <ac:picMk id="2" creationId="{D5443CF1-AFCF-DBFC-D0FB-0E2EC51DA28A}"/>
          </ac:picMkLst>
        </pc:picChg>
        <pc:picChg chg="del">
          <ac:chgData name="Mrinmayee Shelgikar" userId="57835d59b6471b2a" providerId="LiveId" clId="{CD075E05-9657-4618-B0AE-1A1A7C92F749}" dt="2023-01-26T11:10:42.323" v="105" actId="478"/>
          <ac:picMkLst>
            <pc:docMk/>
            <pc:sldMk cId="4120915228" sldId="335"/>
            <ac:picMk id="7" creationId="{3D7B3469-6D28-D1D9-932B-7AFB1BAE605F}"/>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31T15:35:39.805" v="884"/>
              <pc2:cmMkLst xmlns:pc2="http://schemas.microsoft.com/office/powerpoint/2019/9/main/command">
                <pc:docMk/>
                <pc:sldMk cId="4120915228" sldId="335"/>
                <pc2:cmMk id="{CB61E62E-D611-4FDD-BCB8-7E76D92247CC}"/>
              </pc2:cmMkLst>
            </pc226:cmChg>
          </p:ext>
        </pc:extLst>
      </pc:sldChg>
      <pc:sldChg chg="addSp delSp modSp add mod delAnim addCm modNotesTx">
        <pc:chgData name="Mrinmayee Shelgikar" userId="57835d59b6471b2a" providerId="LiveId" clId="{CD075E05-9657-4618-B0AE-1A1A7C92F749}" dt="2023-01-31T15:39:48.466" v="890" actId="478"/>
        <pc:sldMkLst>
          <pc:docMk/>
          <pc:sldMk cId="230859189" sldId="336"/>
        </pc:sldMkLst>
        <pc:spChg chg="del mod">
          <ac:chgData name="Mrinmayee Shelgikar" userId="57835d59b6471b2a" providerId="LiveId" clId="{CD075E05-9657-4618-B0AE-1A1A7C92F749}" dt="2023-01-26T11:18:53.743" v="152" actId="478"/>
          <ac:spMkLst>
            <pc:docMk/>
            <pc:sldMk cId="230859189" sldId="336"/>
            <ac:spMk id="2" creationId="{0157EDFF-03E3-4687-9F8B-250C73C985F2}"/>
          </ac:spMkLst>
        </pc:spChg>
        <pc:spChg chg="del">
          <ac:chgData name="Mrinmayee Shelgikar" userId="57835d59b6471b2a" providerId="LiveId" clId="{CD075E05-9657-4618-B0AE-1A1A7C92F749}" dt="2023-01-26T11:18:53.743" v="152" actId="478"/>
          <ac:spMkLst>
            <pc:docMk/>
            <pc:sldMk cId="230859189" sldId="336"/>
            <ac:spMk id="3" creationId="{E03A399E-A079-4972-986A-8F5EFC549EED}"/>
          </ac:spMkLst>
        </pc:spChg>
        <pc:spChg chg="add mod">
          <ac:chgData name="Mrinmayee Shelgikar" userId="57835d59b6471b2a" providerId="LiveId" clId="{CD075E05-9657-4618-B0AE-1A1A7C92F749}" dt="2023-01-31T10:52:53.037" v="552" actId="20577"/>
          <ac:spMkLst>
            <pc:docMk/>
            <pc:sldMk cId="230859189" sldId="336"/>
            <ac:spMk id="5" creationId="{B0ABCFDC-279D-07A5-E47B-FA6CCB8FEB78}"/>
          </ac:spMkLst>
        </pc:spChg>
        <pc:spChg chg="mod">
          <ac:chgData name="Mrinmayee Shelgikar" userId="57835d59b6471b2a" providerId="LiveId" clId="{CD075E05-9657-4618-B0AE-1A1A7C92F749}" dt="2023-01-26T11:20:32.534" v="181"/>
          <ac:spMkLst>
            <pc:docMk/>
            <pc:sldMk cId="230859189" sldId="336"/>
            <ac:spMk id="9" creationId="{72660D72-562B-C3C3-D057-50E9402CF2EF}"/>
          </ac:spMkLst>
        </pc:spChg>
        <pc:spChg chg="mod">
          <ac:chgData name="Mrinmayee Shelgikar" userId="57835d59b6471b2a" providerId="LiveId" clId="{CD075E05-9657-4618-B0AE-1A1A7C92F749}" dt="2023-01-26T11:18:46.641" v="150" actId="20577"/>
          <ac:spMkLst>
            <pc:docMk/>
            <pc:sldMk cId="230859189" sldId="336"/>
            <ac:spMk id="22" creationId="{02AABD48-7F62-174B-98BD-03D513E3B1A1}"/>
          </ac:spMkLst>
        </pc:spChg>
        <pc:grpChg chg="add del mod">
          <ac:chgData name="Mrinmayee Shelgikar" userId="57835d59b6471b2a" providerId="LiveId" clId="{CD075E05-9657-4618-B0AE-1A1A7C92F749}" dt="2023-01-31T15:39:48.466" v="890" actId="478"/>
          <ac:grpSpMkLst>
            <pc:docMk/>
            <pc:sldMk cId="230859189" sldId="336"/>
            <ac:grpSpMk id="7" creationId="{5DF330CB-D7D7-59FD-EC49-785AAE92E88E}"/>
          </ac:grpSpMkLst>
        </pc:grpChg>
        <pc:picChg chg="add mod">
          <ac:chgData name="Mrinmayee Shelgikar" userId="57835d59b6471b2a" providerId="LiveId" clId="{CD075E05-9657-4618-B0AE-1A1A7C92F749}" dt="2023-01-26T11:18:59.843" v="153"/>
          <ac:picMkLst>
            <pc:docMk/>
            <pc:sldMk cId="230859189" sldId="336"/>
            <ac:picMk id="6" creationId="{931E369F-A1A5-ABF5-E895-AABE4EC2195E}"/>
          </ac:picMkLst>
        </pc:picChg>
        <pc:picChg chg="mod">
          <ac:chgData name="Mrinmayee Shelgikar" userId="57835d59b6471b2a" providerId="LiveId" clId="{CD075E05-9657-4618-B0AE-1A1A7C92F749}" dt="2023-01-26T11:20:32.534" v="181"/>
          <ac:picMkLst>
            <pc:docMk/>
            <pc:sldMk cId="230859189" sldId="336"/>
            <ac:picMk id="8" creationId="{27B3D45C-18E3-931F-E07E-3079A6A93D2B}"/>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31T15:37:07.115" v="886"/>
              <pc2:cmMkLst xmlns:pc2="http://schemas.microsoft.com/office/powerpoint/2019/9/main/command">
                <pc:docMk/>
                <pc:sldMk cId="230859189" sldId="336"/>
                <pc2:cmMk id="{642F2723-190A-4C56-A30E-970A0CEEC237}"/>
              </pc2:cmMkLst>
            </pc226:cmChg>
          </p:ext>
        </pc:extLst>
      </pc:sldChg>
      <pc:sldChg chg="addSp delSp modSp add mod delAnim addCm modNotesTx">
        <pc:chgData name="Mrinmayee Shelgikar" userId="57835d59b6471b2a" providerId="LiveId" clId="{CD075E05-9657-4618-B0AE-1A1A7C92F749}" dt="2023-02-02T14:58:44.080" v="900" actId="313"/>
        <pc:sldMkLst>
          <pc:docMk/>
          <pc:sldMk cId="2861882016" sldId="337"/>
        </pc:sldMkLst>
        <pc:spChg chg="mod">
          <ac:chgData name="Mrinmayee Shelgikar" userId="57835d59b6471b2a" providerId="LiveId" clId="{CD075E05-9657-4618-B0AE-1A1A7C92F749}" dt="2023-01-26T11:15:58.578" v="128" actId="20577"/>
          <ac:spMkLst>
            <pc:docMk/>
            <pc:sldMk cId="2861882016" sldId="337"/>
            <ac:spMk id="22" creationId="{02AABD48-7F62-174B-98BD-03D513E3B1A1}"/>
          </ac:spMkLst>
        </pc:spChg>
        <pc:spChg chg="del">
          <ac:chgData name="Mrinmayee Shelgikar" userId="57835d59b6471b2a" providerId="LiveId" clId="{CD075E05-9657-4618-B0AE-1A1A7C92F749}" dt="2023-01-26T11:16:26.213" v="129" actId="478"/>
          <ac:spMkLst>
            <pc:docMk/>
            <pc:sldMk cId="2861882016" sldId="337"/>
            <ac:spMk id="58" creationId="{5A06937A-BAAD-4050-B993-6C348571D4D1}"/>
          </ac:spMkLst>
        </pc:spChg>
        <pc:spChg chg="del">
          <ac:chgData name="Mrinmayee Shelgikar" userId="57835d59b6471b2a" providerId="LiveId" clId="{CD075E05-9657-4618-B0AE-1A1A7C92F749}" dt="2023-01-26T11:16:26.213" v="129" actId="478"/>
          <ac:spMkLst>
            <pc:docMk/>
            <pc:sldMk cId="2861882016" sldId="337"/>
            <ac:spMk id="59" creationId="{1F1DAD68-9100-459F-8E8D-2ADE4B907ED3}"/>
          </ac:spMkLst>
        </pc:spChg>
        <pc:spChg chg="del">
          <ac:chgData name="Mrinmayee Shelgikar" userId="57835d59b6471b2a" providerId="LiveId" clId="{CD075E05-9657-4618-B0AE-1A1A7C92F749}" dt="2023-01-26T11:16:26.213" v="129" actId="478"/>
          <ac:spMkLst>
            <pc:docMk/>
            <pc:sldMk cId="2861882016" sldId="337"/>
            <ac:spMk id="60" creationId="{0E6A9FC3-10AD-4F27-A93A-A060363EA1DF}"/>
          </ac:spMkLst>
        </pc:spChg>
        <pc:spChg chg="del">
          <ac:chgData name="Mrinmayee Shelgikar" userId="57835d59b6471b2a" providerId="LiveId" clId="{CD075E05-9657-4618-B0AE-1A1A7C92F749}" dt="2023-01-26T11:16:26.213" v="129" actId="478"/>
          <ac:spMkLst>
            <pc:docMk/>
            <pc:sldMk cId="2861882016" sldId="337"/>
            <ac:spMk id="127" creationId="{1F27594E-AAD5-4FBC-B931-2B64CC3B9E54}"/>
          </ac:spMkLst>
        </pc:spChg>
        <pc:spChg chg="del">
          <ac:chgData name="Mrinmayee Shelgikar" userId="57835d59b6471b2a" providerId="LiveId" clId="{CD075E05-9657-4618-B0AE-1A1A7C92F749}" dt="2023-01-26T11:16:26.213" v="129" actId="478"/>
          <ac:spMkLst>
            <pc:docMk/>
            <pc:sldMk cId="2861882016" sldId="337"/>
            <ac:spMk id="128" creationId="{1182B957-D7F0-4B69-B975-60E838E7C259}"/>
          </ac:spMkLst>
        </pc:spChg>
        <pc:spChg chg="del">
          <ac:chgData name="Mrinmayee Shelgikar" userId="57835d59b6471b2a" providerId="LiveId" clId="{CD075E05-9657-4618-B0AE-1A1A7C92F749}" dt="2023-01-26T11:16:26.213" v="129" actId="478"/>
          <ac:spMkLst>
            <pc:docMk/>
            <pc:sldMk cId="2861882016" sldId="337"/>
            <ac:spMk id="129" creationId="{B700E6EF-DA58-46F2-95BC-1DBC41ECC66E}"/>
          </ac:spMkLst>
        </pc:spChg>
        <pc:spChg chg="del">
          <ac:chgData name="Mrinmayee Shelgikar" userId="57835d59b6471b2a" providerId="LiveId" clId="{CD075E05-9657-4618-B0AE-1A1A7C92F749}" dt="2023-01-26T11:16:26.213" v="129" actId="478"/>
          <ac:spMkLst>
            <pc:docMk/>
            <pc:sldMk cId="2861882016" sldId="337"/>
            <ac:spMk id="130" creationId="{17C4DFAD-AA31-4C1B-8A0F-4CB1EE58C4E9}"/>
          </ac:spMkLst>
        </pc:spChg>
        <pc:spChg chg="del">
          <ac:chgData name="Mrinmayee Shelgikar" userId="57835d59b6471b2a" providerId="LiveId" clId="{CD075E05-9657-4618-B0AE-1A1A7C92F749}" dt="2023-01-26T11:16:26.213" v="129" actId="478"/>
          <ac:spMkLst>
            <pc:docMk/>
            <pc:sldMk cId="2861882016" sldId="337"/>
            <ac:spMk id="131" creationId="{45BE0819-330A-489E-B986-074FAECA0561}"/>
          </ac:spMkLst>
        </pc:spChg>
        <pc:spChg chg="del">
          <ac:chgData name="Mrinmayee Shelgikar" userId="57835d59b6471b2a" providerId="LiveId" clId="{CD075E05-9657-4618-B0AE-1A1A7C92F749}" dt="2023-01-26T11:16:26.213" v="129" actId="478"/>
          <ac:spMkLst>
            <pc:docMk/>
            <pc:sldMk cId="2861882016" sldId="337"/>
            <ac:spMk id="132" creationId="{8525A4B5-0EFB-4D09-A14C-9069031ACD71}"/>
          </ac:spMkLst>
        </pc:spChg>
        <pc:spChg chg="del">
          <ac:chgData name="Mrinmayee Shelgikar" userId="57835d59b6471b2a" providerId="LiveId" clId="{CD075E05-9657-4618-B0AE-1A1A7C92F749}" dt="2023-01-26T11:16:26.213" v="129" actId="478"/>
          <ac:spMkLst>
            <pc:docMk/>
            <pc:sldMk cId="2861882016" sldId="337"/>
            <ac:spMk id="133" creationId="{4C0E34B3-6D84-4146-B154-CBADAC91D902}"/>
          </ac:spMkLst>
        </pc:spChg>
        <pc:spChg chg="del">
          <ac:chgData name="Mrinmayee Shelgikar" userId="57835d59b6471b2a" providerId="LiveId" clId="{CD075E05-9657-4618-B0AE-1A1A7C92F749}" dt="2023-01-26T11:16:26.213" v="129" actId="478"/>
          <ac:spMkLst>
            <pc:docMk/>
            <pc:sldMk cId="2861882016" sldId="337"/>
            <ac:spMk id="134" creationId="{A9224D24-1E51-4B2F-B719-2137919AD939}"/>
          </ac:spMkLst>
        </pc:spChg>
        <pc:spChg chg="del">
          <ac:chgData name="Mrinmayee Shelgikar" userId="57835d59b6471b2a" providerId="LiveId" clId="{CD075E05-9657-4618-B0AE-1A1A7C92F749}" dt="2023-01-26T11:16:26.213" v="129" actId="478"/>
          <ac:spMkLst>
            <pc:docMk/>
            <pc:sldMk cId="2861882016" sldId="337"/>
            <ac:spMk id="135" creationId="{53D67BCB-1DDD-4B5E-B150-02AFF39F7DBB}"/>
          </ac:spMkLst>
        </pc:spChg>
        <pc:spChg chg="del">
          <ac:chgData name="Mrinmayee Shelgikar" userId="57835d59b6471b2a" providerId="LiveId" clId="{CD075E05-9657-4618-B0AE-1A1A7C92F749}" dt="2023-01-26T11:16:26.213" v="129" actId="478"/>
          <ac:spMkLst>
            <pc:docMk/>
            <pc:sldMk cId="2861882016" sldId="337"/>
            <ac:spMk id="136" creationId="{180E947C-B076-49F9-A571-0BC91FFD3DA0}"/>
          </ac:spMkLst>
        </pc:spChg>
        <pc:spChg chg="del">
          <ac:chgData name="Mrinmayee Shelgikar" userId="57835d59b6471b2a" providerId="LiveId" clId="{CD075E05-9657-4618-B0AE-1A1A7C92F749}" dt="2023-01-26T11:16:26.213" v="129" actId="478"/>
          <ac:spMkLst>
            <pc:docMk/>
            <pc:sldMk cId="2861882016" sldId="337"/>
            <ac:spMk id="137" creationId="{0B7696E4-29ED-47A1-84CC-69B45DE6797B}"/>
          </ac:spMkLst>
        </pc:spChg>
        <pc:spChg chg="del">
          <ac:chgData name="Mrinmayee Shelgikar" userId="57835d59b6471b2a" providerId="LiveId" clId="{CD075E05-9657-4618-B0AE-1A1A7C92F749}" dt="2023-01-26T11:16:26.213" v="129" actId="478"/>
          <ac:spMkLst>
            <pc:docMk/>
            <pc:sldMk cId="2861882016" sldId="337"/>
            <ac:spMk id="138" creationId="{0A7932FB-8023-4B67-A690-1A4E2CE784D3}"/>
          </ac:spMkLst>
        </pc:spChg>
        <pc:spChg chg="del">
          <ac:chgData name="Mrinmayee Shelgikar" userId="57835d59b6471b2a" providerId="LiveId" clId="{CD075E05-9657-4618-B0AE-1A1A7C92F749}" dt="2023-01-26T11:16:26.213" v="129" actId="478"/>
          <ac:spMkLst>
            <pc:docMk/>
            <pc:sldMk cId="2861882016" sldId="337"/>
            <ac:spMk id="139" creationId="{0105EDBA-28EF-4003-B792-92778C7F5EB8}"/>
          </ac:spMkLst>
        </pc:spChg>
        <pc:spChg chg="del">
          <ac:chgData name="Mrinmayee Shelgikar" userId="57835d59b6471b2a" providerId="LiveId" clId="{CD075E05-9657-4618-B0AE-1A1A7C92F749}" dt="2023-01-26T11:16:26.213" v="129" actId="478"/>
          <ac:spMkLst>
            <pc:docMk/>
            <pc:sldMk cId="2861882016" sldId="337"/>
            <ac:spMk id="140" creationId="{EA20813E-6CA1-46F1-95DA-2059B3D5C4C7}"/>
          </ac:spMkLst>
        </pc:spChg>
        <pc:spChg chg="del">
          <ac:chgData name="Mrinmayee Shelgikar" userId="57835d59b6471b2a" providerId="LiveId" clId="{CD075E05-9657-4618-B0AE-1A1A7C92F749}" dt="2023-01-26T11:16:26.213" v="129" actId="478"/>
          <ac:spMkLst>
            <pc:docMk/>
            <pc:sldMk cId="2861882016" sldId="337"/>
            <ac:spMk id="141" creationId="{E12CB6F6-63F3-4C3A-8F0F-688E4FB82AAD}"/>
          </ac:spMkLst>
        </pc:spChg>
        <pc:spChg chg="del">
          <ac:chgData name="Mrinmayee Shelgikar" userId="57835d59b6471b2a" providerId="LiveId" clId="{CD075E05-9657-4618-B0AE-1A1A7C92F749}" dt="2023-01-26T11:16:26.213" v="129" actId="478"/>
          <ac:spMkLst>
            <pc:docMk/>
            <pc:sldMk cId="2861882016" sldId="337"/>
            <ac:spMk id="142" creationId="{0883F73E-AA5C-4DD8-9078-7244720B708B}"/>
          </ac:spMkLst>
        </pc:spChg>
        <pc:spChg chg="del">
          <ac:chgData name="Mrinmayee Shelgikar" userId="57835d59b6471b2a" providerId="LiveId" clId="{CD075E05-9657-4618-B0AE-1A1A7C92F749}" dt="2023-01-26T11:16:26.213" v="129" actId="478"/>
          <ac:spMkLst>
            <pc:docMk/>
            <pc:sldMk cId="2861882016" sldId="337"/>
            <ac:spMk id="143" creationId="{3DEBBE3C-92B7-4DBE-BA56-ECEEA969A312}"/>
          </ac:spMkLst>
        </pc:spChg>
        <pc:spChg chg="del">
          <ac:chgData name="Mrinmayee Shelgikar" userId="57835d59b6471b2a" providerId="LiveId" clId="{CD075E05-9657-4618-B0AE-1A1A7C92F749}" dt="2023-01-26T11:16:26.213" v="129" actId="478"/>
          <ac:spMkLst>
            <pc:docMk/>
            <pc:sldMk cId="2861882016" sldId="337"/>
            <ac:spMk id="144" creationId="{B76329BB-0488-4DBC-9EE1-D78EFA7AD0B9}"/>
          </ac:spMkLst>
        </pc:spChg>
        <pc:spChg chg="del">
          <ac:chgData name="Mrinmayee Shelgikar" userId="57835d59b6471b2a" providerId="LiveId" clId="{CD075E05-9657-4618-B0AE-1A1A7C92F749}" dt="2023-01-26T11:16:26.213" v="129" actId="478"/>
          <ac:spMkLst>
            <pc:docMk/>
            <pc:sldMk cId="2861882016" sldId="337"/>
            <ac:spMk id="148" creationId="{605B13A3-BE31-44A7-A606-38729832003E}"/>
          </ac:spMkLst>
        </pc:spChg>
        <pc:spChg chg="del">
          <ac:chgData name="Mrinmayee Shelgikar" userId="57835d59b6471b2a" providerId="LiveId" clId="{CD075E05-9657-4618-B0AE-1A1A7C92F749}" dt="2023-01-26T11:16:26.213" v="129" actId="478"/>
          <ac:spMkLst>
            <pc:docMk/>
            <pc:sldMk cId="2861882016" sldId="337"/>
            <ac:spMk id="149" creationId="{BF6B3D50-9461-436C-89C6-DA03B975B65B}"/>
          </ac:spMkLst>
        </pc:spChg>
        <pc:spChg chg="del">
          <ac:chgData name="Mrinmayee Shelgikar" userId="57835d59b6471b2a" providerId="LiveId" clId="{CD075E05-9657-4618-B0AE-1A1A7C92F749}" dt="2023-01-26T11:16:26.213" v="129" actId="478"/>
          <ac:spMkLst>
            <pc:docMk/>
            <pc:sldMk cId="2861882016" sldId="337"/>
            <ac:spMk id="150" creationId="{78AF7809-183C-4513-83A9-D24B5FA88FC5}"/>
          </ac:spMkLst>
        </pc:spChg>
        <pc:spChg chg="del">
          <ac:chgData name="Mrinmayee Shelgikar" userId="57835d59b6471b2a" providerId="LiveId" clId="{CD075E05-9657-4618-B0AE-1A1A7C92F749}" dt="2023-01-26T11:16:26.213" v="129" actId="478"/>
          <ac:spMkLst>
            <pc:docMk/>
            <pc:sldMk cId="2861882016" sldId="337"/>
            <ac:spMk id="151" creationId="{6F871934-054A-4789-B3D3-8CD33D226F25}"/>
          </ac:spMkLst>
        </pc:spChg>
        <pc:grpChg chg="del">
          <ac:chgData name="Mrinmayee Shelgikar" userId="57835d59b6471b2a" providerId="LiveId" clId="{CD075E05-9657-4618-B0AE-1A1A7C92F749}" dt="2023-01-26T11:16:26.213" v="129" actId="478"/>
          <ac:grpSpMkLst>
            <pc:docMk/>
            <pc:sldMk cId="2861882016" sldId="337"/>
            <ac:grpSpMk id="97" creationId="{80028167-223E-4C45-8280-3C4B510530B8}"/>
          </ac:grpSpMkLst>
        </pc:grpChg>
        <pc:grpChg chg="del">
          <ac:chgData name="Mrinmayee Shelgikar" userId="57835d59b6471b2a" providerId="LiveId" clId="{CD075E05-9657-4618-B0AE-1A1A7C92F749}" dt="2023-01-26T11:16:26.213" v="129" actId="478"/>
          <ac:grpSpMkLst>
            <pc:docMk/>
            <pc:sldMk cId="2861882016" sldId="337"/>
            <ac:grpSpMk id="105" creationId="{A1A88DC1-6DC6-4942-AC07-4F5436AD2EF2}"/>
          </ac:grpSpMkLst>
        </pc:grpChg>
        <pc:grpChg chg="del">
          <ac:chgData name="Mrinmayee Shelgikar" userId="57835d59b6471b2a" providerId="LiveId" clId="{CD075E05-9657-4618-B0AE-1A1A7C92F749}" dt="2023-01-26T11:16:26.213" v="129" actId="478"/>
          <ac:grpSpMkLst>
            <pc:docMk/>
            <pc:sldMk cId="2861882016" sldId="337"/>
            <ac:grpSpMk id="113" creationId="{BA812CDD-6D25-473F-A802-821FF23E53A1}"/>
          </ac:grpSpMkLst>
        </pc:grpChg>
        <pc:grpChg chg="del">
          <ac:chgData name="Mrinmayee Shelgikar" userId="57835d59b6471b2a" providerId="LiveId" clId="{CD075E05-9657-4618-B0AE-1A1A7C92F749}" dt="2023-01-26T11:16:26.213" v="129" actId="478"/>
          <ac:grpSpMkLst>
            <pc:docMk/>
            <pc:sldMk cId="2861882016" sldId="337"/>
            <ac:grpSpMk id="120" creationId="{A016E6CF-736D-47E3-BD1A-5A60AA2D87E0}"/>
          </ac:grpSpMkLst>
        </pc:grpChg>
        <pc:graphicFrameChg chg="add mod modGraphic">
          <ac:chgData name="Mrinmayee Shelgikar" userId="57835d59b6471b2a" providerId="LiveId" clId="{CD075E05-9657-4618-B0AE-1A1A7C92F749}" dt="2023-01-31T10:49:36.861" v="534" actId="113"/>
          <ac:graphicFrameMkLst>
            <pc:docMk/>
            <pc:sldMk cId="2861882016" sldId="337"/>
            <ac:graphicFrameMk id="2" creationId="{EABA9C1E-406E-3E0B-DBA7-0819529FCF2E}"/>
          </ac:graphicFrameMkLst>
        </pc:graphicFrameChg>
        <pc:picChg chg="add mod">
          <ac:chgData name="Mrinmayee Shelgikar" userId="57835d59b6471b2a" providerId="LiveId" clId="{CD075E05-9657-4618-B0AE-1A1A7C92F749}" dt="2023-01-26T11:16:26.943" v="130"/>
          <ac:picMkLst>
            <pc:docMk/>
            <pc:sldMk cId="2861882016" sldId="337"/>
            <ac:picMk id="3" creationId="{5C58D09B-976C-961A-6AEF-C0B7F87BC362}"/>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31T10:00:56.528" v="501"/>
              <pc2:cmMkLst xmlns:pc2="http://schemas.microsoft.com/office/powerpoint/2019/9/main/command">
                <pc:docMk/>
                <pc:sldMk cId="2861882016" sldId="337"/>
                <pc2:cmMk id="{B947FFB4-8FBC-45AD-934D-418E79FEFC26}"/>
              </pc2:cmMkLst>
            </pc226:cmChg>
          </p:ext>
        </pc:extLst>
      </pc:sldChg>
      <pc:sldChg chg="addSp delSp modSp add mod ord delAnim modAnim addCm delCm modNotesTx">
        <pc:chgData name="Mrinmayee Shelgikar" userId="57835d59b6471b2a" providerId="LiveId" clId="{CD075E05-9657-4618-B0AE-1A1A7C92F749}" dt="2023-02-02T15:11:24.668" v="962"/>
        <pc:sldMkLst>
          <pc:docMk/>
          <pc:sldMk cId="2455808292" sldId="338"/>
        </pc:sldMkLst>
        <pc:spChg chg="add mod">
          <ac:chgData name="Mrinmayee Shelgikar" userId="57835d59b6471b2a" providerId="LiveId" clId="{CD075E05-9657-4618-B0AE-1A1A7C92F749}" dt="2023-01-26T11:27:57.465" v="231" actId="14100"/>
          <ac:spMkLst>
            <pc:docMk/>
            <pc:sldMk cId="2455808292" sldId="338"/>
            <ac:spMk id="3" creationId="{B637064E-6361-C5E2-A522-F839FD205D65}"/>
          </ac:spMkLst>
        </pc:spChg>
        <pc:spChg chg="del">
          <ac:chgData name="Mrinmayee Shelgikar" userId="57835d59b6471b2a" providerId="LiveId" clId="{CD075E05-9657-4618-B0AE-1A1A7C92F749}" dt="2023-01-26T11:27:35.605" v="208" actId="478"/>
          <ac:spMkLst>
            <pc:docMk/>
            <pc:sldMk cId="2455808292" sldId="338"/>
            <ac:spMk id="5" creationId="{B0AB6807-1007-2C40-ACD3-85A647021B46}"/>
          </ac:spMkLst>
        </pc:spChg>
        <pc:spChg chg="add mod">
          <ac:chgData name="Mrinmayee Shelgikar" userId="57835d59b6471b2a" providerId="LiveId" clId="{CD075E05-9657-4618-B0AE-1A1A7C92F749}" dt="2023-01-31T12:44:09.490" v="683" actId="20577"/>
          <ac:spMkLst>
            <pc:docMk/>
            <pc:sldMk cId="2455808292" sldId="338"/>
            <ac:spMk id="8" creationId="{AAD9222C-34E0-7806-CD3C-29C25F656FF0}"/>
          </ac:spMkLst>
        </pc:spChg>
        <pc:spChg chg="mod">
          <ac:chgData name="Mrinmayee Shelgikar" userId="57835d59b6471b2a" providerId="LiveId" clId="{CD075E05-9657-4618-B0AE-1A1A7C92F749}" dt="2023-01-26T11:28:11.185" v="233" actId="1076"/>
          <ac:spMkLst>
            <pc:docMk/>
            <pc:sldMk cId="2455808292" sldId="338"/>
            <ac:spMk id="12" creationId="{3BC48BB1-3C2E-44DD-9D65-D2AF24FF2E87}"/>
          </ac:spMkLst>
        </pc:spChg>
        <pc:spChg chg="del">
          <ac:chgData name="Mrinmayee Shelgikar" userId="57835d59b6471b2a" providerId="LiveId" clId="{CD075E05-9657-4618-B0AE-1A1A7C92F749}" dt="2023-01-26T11:27:35.605" v="208" actId="478"/>
          <ac:spMkLst>
            <pc:docMk/>
            <pc:sldMk cId="2455808292" sldId="338"/>
            <ac:spMk id="22" creationId="{02AABD48-7F62-174B-98BD-03D513E3B1A1}"/>
          </ac:spMkLst>
        </pc:spChg>
        <pc:graphicFrameChg chg="add mod">
          <ac:chgData name="Mrinmayee Shelgikar" userId="57835d59b6471b2a" providerId="LiveId" clId="{CD075E05-9657-4618-B0AE-1A1A7C92F749}" dt="2023-01-26T11:28:09.753" v="232"/>
          <ac:graphicFrameMkLst>
            <pc:docMk/>
            <pc:sldMk cId="2455808292" sldId="338"/>
            <ac:graphicFrameMk id="7" creationId="{FA6E0C48-955C-69E4-B8A7-EFA2FFB130A1}"/>
          </ac:graphicFrameMkLst>
        </pc:graphicFrameChg>
        <pc:picChg chg="del">
          <ac:chgData name="Mrinmayee Shelgikar" userId="57835d59b6471b2a" providerId="LiveId" clId="{CD075E05-9657-4618-B0AE-1A1A7C92F749}" dt="2023-01-26T11:27:35.605" v="208" actId="478"/>
          <ac:picMkLst>
            <pc:docMk/>
            <pc:sldMk cId="2455808292" sldId="338"/>
            <ac:picMk id="6" creationId="{C8BEB7F0-ADF4-4466-A020-B8082546C611}"/>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CD075E05-9657-4618-B0AE-1A1A7C92F749}" dt="2023-02-02T15:11:24.668" v="962"/>
              <pc2:cmMkLst xmlns:pc2="http://schemas.microsoft.com/office/powerpoint/2019/9/main/command">
                <pc:docMk/>
                <pc:sldMk cId="2455808292" sldId="338"/>
                <pc2:cmMk id="{99DA1285-F764-4118-B0E1-F1EF63E840C2}"/>
              </pc2:cmMkLst>
            </pc226:cmChg>
          </p:ext>
        </pc:extLst>
      </pc:sldChg>
      <pc:sldChg chg="addSp delSp modSp add mod delAnim modAnim modNotesTx">
        <pc:chgData name="Mrinmayee Shelgikar" userId="57835d59b6471b2a" providerId="LiveId" clId="{CD075E05-9657-4618-B0AE-1A1A7C92F749}" dt="2023-02-02T14:59:17.648" v="923" actId="313"/>
        <pc:sldMkLst>
          <pc:docMk/>
          <pc:sldMk cId="908233722" sldId="339"/>
        </pc:sldMkLst>
        <pc:spChg chg="add mod">
          <ac:chgData name="Mrinmayee Shelgikar" userId="57835d59b6471b2a" providerId="LiveId" clId="{CD075E05-9657-4618-B0AE-1A1A7C92F749}" dt="2023-01-31T10:51:31.149" v="542" actId="12"/>
          <ac:spMkLst>
            <pc:docMk/>
            <pc:sldMk cId="908233722" sldId="339"/>
            <ac:spMk id="3" creationId="{FB402FC1-1E05-727E-F0EE-D92D47B5BCA3}"/>
          </ac:spMkLst>
        </pc:spChg>
        <pc:spChg chg="del">
          <ac:chgData name="Mrinmayee Shelgikar" userId="57835d59b6471b2a" providerId="LiveId" clId="{CD075E05-9657-4618-B0AE-1A1A7C92F749}" dt="2023-01-26T11:18:01.526" v="135" actId="478"/>
          <ac:spMkLst>
            <pc:docMk/>
            <pc:sldMk cId="908233722" sldId="339"/>
            <ac:spMk id="5" creationId="{B0AB6807-1007-2C40-ACD3-85A647021B46}"/>
          </ac:spMkLst>
        </pc:spChg>
        <pc:spChg chg="mod">
          <ac:chgData name="Mrinmayee Shelgikar" userId="57835d59b6471b2a" providerId="LiveId" clId="{CD075E05-9657-4618-B0AE-1A1A7C92F749}" dt="2023-01-26T11:17:50.253" v="134"/>
          <ac:spMkLst>
            <pc:docMk/>
            <pc:sldMk cId="908233722" sldId="339"/>
            <ac:spMk id="22" creationId="{02AABD48-7F62-174B-98BD-03D513E3B1A1}"/>
          </ac:spMkLst>
        </pc:spChg>
        <pc:grpChg chg="mod">
          <ac:chgData name="Mrinmayee Shelgikar" userId="57835d59b6471b2a" providerId="LiveId" clId="{CD075E05-9657-4618-B0AE-1A1A7C92F749}" dt="2023-01-31T15:39:31.570" v="888" actId="1076"/>
          <ac:grpSpMkLst>
            <pc:docMk/>
            <pc:sldMk cId="908233722" sldId="339"/>
            <ac:grpSpMk id="18" creationId="{F829BE98-8723-412A-A7EC-94B8C90B3E33}"/>
          </ac:grpSpMkLst>
        </pc:grpChg>
        <pc:graphicFrameChg chg="add mod modGraphic">
          <ac:chgData name="Mrinmayee Shelgikar" userId="57835d59b6471b2a" providerId="LiveId" clId="{CD075E05-9657-4618-B0AE-1A1A7C92F749}" dt="2023-01-31T10:49:15.505" v="532" actId="113"/>
          <ac:graphicFrameMkLst>
            <pc:docMk/>
            <pc:sldMk cId="908233722" sldId="339"/>
            <ac:graphicFrameMk id="2" creationId="{D9E83D6E-7A86-D95A-5E27-FED0D220BE9E}"/>
          </ac:graphicFrameMkLst>
        </pc:graphicFrameChg>
        <pc:picChg chg="del">
          <ac:chgData name="Mrinmayee Shelgikar" userId="57835d59b6471b2a" providerId="LiveId" clId="{CD075E05-9657-4618-B0AE-1A1A7C92F749}" dt="2023-01-26T11:18:01.526" v="135" actId="478"/>
          <ac:picMkLst>
            <pc:docMk/>
            <pc:sldMk cId="908233722" sldId="339"/>
            <ac:picMk id="6" creationId="{C8BEB7F0-ADF4-4466-A020-B8082546C611}"/>
          </ac:picMkLst>
        </pc:picChg>
      </pc:sldChg>
      <pc:sldChg chg="addSp delSp modSp add mod addCm delCm modNotesTx">
        <pc:chgData name="Mrinmayee Shelgikar" userId="57835d59b6471b2a" providerId="LiveId" clId="{CD075E05-9657-4618-B0AE-1A1A7C92F749}" dt="2023-02-02T15:07:37.799" v="942"/>
        <pc:sldMkLst>
          <pc:docMk/>
          <pc:sldMk cId="1859564513" sldId="340"/>
        </pc:sldMkLst>
        <pc:spChg chg="add mod">
          <ac:chgData name="Mrinmayee Shelgikar" userId="57835d59b6471b2a" providerId="LiveId" clId="{CD075E05-9657-4618-B0AE-1A1A7C92F749}" dt="2023-01-31T12:07:54.952" v="627" actId="1076"/>
          <ac:spMkLst>
            <pc:docMk/>
            <pc:sldMk cId="1859564513" sldId="340"/>
            <ac:spMk id="2" creationId="{9A0CC8AD-9F58-E972-5CEA-82278757AA33}"/>
          </ac:spMkLst>
        </pc:spChg>
        <pc:spChg chg="del">
          <ac:chgData name="Mrinmayee Shelgikar" userId="57835d59b6471b2a" providerId="LiveId" clId="{CD075E05-9657-4618-B0AE-1A1A7C92F749}" dt="2023-01-26T11:24:04.195" v="191" actId="478"/>
          <ac:spMkLst>
            <pc:docMk/>
            <pc:sldMk cId="1859564513" sldId="340"/>
            <ac:spMk id="5" creationId="{B0ABCFDC-279D-07A5-E47B-FA6CCB8FEB78}"/>
          </ac:spMkLst>
        </pc:spChg>
        <pc:spChg chg="mod">
          <ac:chgData name="Mrinmayee Shelgikar" userId="57835d59b6471b2a" providerId="LiveId" clId="{CD075E05-9657-4618-B0AE-1A1A7C92F749}" dt="2023-02-02T15:07:00.402" v="941"/>
          <ac:spMkLst>
            <pc:docMk/>
            <pc:sldMk cId="1859564513" sldId="340"/>
            <ac:spMk id="8" creationId="{665BD317-7BA0-9DEE-3E83-0D8A99824CA2}"/>
          </ac:spMkLst>
        </pc:spChg>
        <pc:spChg chg="mod">
          <ac:chgData name="Mrinmayee Shelgikar" userId="57835d59b6471b2a" providerId="LiveId" clId="{CD075E05-9657-4618-B0AE-1A1A7C92F749}" dt="2023-01-26T11:23:16.693" v="188" actId="122"/>
          <ac:spMkLst>
            <pc:docMk/>
            <pc:sldMk cId="1859564513" sldId="340"/>
            <ac:spMk id="22" creationId="{02AABD48-7F62-174B-98BD-03D513E3B1A1}"/>
          </ac:spMkLst>
        </pc:spChg>
        <pc:grpChg chg="add mod">
          <ac:chgData name="Mrinmayee Shelgikar" userId="57835d59b6471b2a" providerId="LiveId" clId="{CD075E05-9657-4618-B0AE-1A1A7C92F749}" dt="2023-02-02T15:07:00.402" v="941"/>
          <ac:grpSpMkLst>
            <pc:docMk/>
            <pc:sldMk cId="1859564513" sldId="340"/>
            <ac:grpSpMk id="5" creationId="{DDDBB59B-1E48-B213-CA37-98F5132D5EC2}"/>
          </ac:grpSpMkLst>
        </pc:grpChg>
        <pc:grpChg chg="del">
          <ac:chgData name="Mrinmayee Shelgikar" userId="57835d59b6471b2a" providerId="LiveId" clId="{CD075E05-9657-4618-B0AE-1A1A7C92F749}" dt="2023-01-26T11:23:26.133" v="189" actId="478"/>
          <ac:grpSpMkLst>
            <pc:docMk/>
            <pc:sldMk cId="1859564513" sldId="340"/>
            <ac:grpSpMk id="7" creationId="{5DF330CB-D7D7-59FD-EC49-785AAE92E88E}"/>
          </ac:grpSpMkLst>
        </pc:grpChg>
        <pc:picChg chg="add mod">
          <ac:chgData name="Mrinmayee Shelgikar" userId="57835d59b6471b2a" providerId="LiveId" clId="{CD075E05-9657-4618-B0AE-1A1A7C92F749}" dt="2023-01-31T12:06:01.630" v="617" actId="1037"/>
          <ac:picMkLst>
            <pc:docMk/>
            <pc:sldMk cId="1859564513" sldId="340"/>
            <ac:picMk id="3" creationId="{619BA952-EC36-12CF-A5F4-5A72D4CF49E9}"/>
          </ac:picMkLst>
        </pc:picChg>
        <pc:picChg chg="mod">
          <ac:chgData name="Mrinmayee Shelgikar" userId="57835d59b6471b2a" providerId="LiveId" clId="{CD075E05-9657-4618-B0AE-1A1A7C92F749}" dt="2023-01-31T12:06:14.577" v="622" actId="1076"/>
          <ac:picMkLst>
            <pc:docMk/>
            <pc:sldMk cId="1859564513" sldId="340"/>
            <ac:picMk id="6" creationId="{931E369F-A1A5-ABF5-E895-AABE4EC2195E}"/>
          </ac:picMkLst>
        </pc:picChg>
        <pc:picChg chg="mod">
          <ac:chgData name="Mrinmayee Shelgikar" userId="57835d59b6471b2a" providerId="LiveId" clId="{CD075E05-9657-4618-B0AE-1A1A7C92F749}" dt="2023-02-02T15:07:00.402" v="941"/>
          <ac:picMkLst>
            <pc:docMk/>
            <pc:sldMk cId="1859564513" sldId="340"/>
            <ac:picMk id="7" creationId="{8DDD0664-9920-E77E-31BF-DF8022DE8766}"/>
          </ac:picMkLst>
        </pc:picChg>
        <pc:picChg chg="add mod">
          <ac:chgData name="Mrinmayee Shelgikar" userId="57835d59b6471b2a" providerId="LiveId" clId="{CD075E05-9657-4618-B0AE-1A1A7C92F749}" dt="2023-01-31T12:08:29.676" v="636" actId="1076"/>
          <ac:picMkLst>
            <pc:docMk/>
            <pc:sldMk cId="1859564513" sldId="340"/>
            <ac:picMk id="10" creationId="{6385521C-5F64-7AC1-0DA6-D374D10DFC3C}"/>
          </ac:picMkLst>
        </pc:picChg>
        <pc:picChg chg="add mod">
          <ac:chgData name="Mrinmayee Shelgikar" userId="57835d59b6471b2a" providerId="LiveId" clId="{CD075E05-9657-4618-B0AE-1A1A7C92F749}" dt="2023-01-31T12:08:08.621" v="629" actId="688"/>
          <ac:picMkLst>
            <pc:docMk/>
            <pc:sldMk cId="1859564513" sldId="340"/>
            <ac:picMk id="11" creationId="{66C1E443-E049-D6C5-0E80-DB7E61550DB3}"/>
          </ac:picMkLst>
        </pc:picChg>
        <pc:picChg chg="add mod">
          <ac:chgData name="Mrinmayee Shelgikar" userId="57835d59b6471b2a" providerId="LiveId" clId="{CD075E05-9657-4618-B0AE-1A1A7C92F749}" dt="2023-01-31T12:08:19.669" v="632" actId="1076"/>
          <ac:picMkLst>
            <pc:docMk/>
            <pc:sldMk cId="1859564513" sldId="340"/>
            <ac:picMk id="12" creationId="{07D26D71-50EE-918F-A055-7068C10C32BF}"/>
          </ac:picMkLst>
        </pc:picChg>
        <pc:picChg chg="add mod">
          <ac:chgData name="Mrinmayee Shelgikar" userId="57835d59b6471b2a" providerId="LiveId" clId="{CD075E05-9657-4618-B0AE-1A1A7C92F749}" dt="2023-01-31T12:08:26.643" v="635" actId="1076"/>
          <ac:picMkLst>
            <pc:docMk/>
            <pc:sldMk cId="1859564513" sldId="340"/>
            <ac:picMk id="13" creationId="{ACE6EFC1-8990-C126-C88B-C4BE439BE660}"/>
          </ac:picMkLst>
        </pc:picChg>
        <pc:picChg chg="add mod">
          <ac:chgData name="Mrinmayee Shelgikar" userId="57835d59b6471b2a" providerId="LiveId" clId="{CD075E05-9657-4618-B0AE-1A1A7C92F749}" dt="2023-01-26T11:23:00.793" v="187"/>
          <ac:picMkLst>
            <pc:docMk/>
            <pc:sldMk cId="1859564513" sldId="340"/>
            <ac:picMk id="14" creationId="{C6950314-64E1-AE42-5873-212AF220F58C}"/>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CD075E05-9657-4618-B0AE-1A1A7C92F749}" dt="2023-01-31T12:25:14.467" v="638"/>
              <pc2:cmMkLst xmlns:pc2="http://schemas.microsoft.com/office/powerpoint/2019/9/main/command">
                <pc:docMk/>
                <pc:sldMk cId="1859564513" sldId="340"/>
                <pc2:cmMk id="{1D58789D-3249-4619-BFD7-A648DF992EE1}"/>
              </pc2:cmMkLst>
            </pc226:cmChg>
            <pc226:cmChg xmlns:pc226="http://schemas.microsoft.com/office/powerpoint/2022/06/main/command" chg="add">
              <pc226:chgData name="Mrinmayee Shelgikar" userId="57835d59b6471b2a" providerId="LiveId" clId="{CD075E05-9657-4618-B0AE-1A1A7C92F749}" dt="2023-02-02T15:07:37.799" v="942"/>
              <pc2:cmMkLst xmlns:pc2="http://schemas.microsoft.com/office/powerpoint/2019/9/main/command">
                <pc:docMk/>
                <pc:sldMk cId="1859564513" sldId="340"/>
                <pc2:cmMk id="{F93FA5EA-58B4-458E-9530-AF2E962D3EBF}"/>
              </pc2:cmMkLst>
            </pc226:cmChg>
          </p:ext>
        </pc:extLst>
      </pc:sldChg>
      <pc:sldChg chg="addSp delSp modSp add mod modAnim addCm delCm modNotesTx">
        <pc:chgData name="Mrinmayee Shelgikar" userId="57835d59b6471b2a" providerId="LiveId" clId="{CD075E05-9657-4618-B0AE-1A1A7C92F749}" dt="2023-02-02T15:11:06.793" v="961" actId="1035"/>
        <pc:sldMkLst>
          <pc:docMk/>
          <pc:sldMk cId="2990007821" sldId="341"/>
        </pc:sldMkLst>
        <pc:spChg chg="del">
          <ac:chgData name="Mrinmayee Shelgikar" userId="57835d59b6471b2a" providerId="LiveId" clId="{CD075E05-9657-4618-B0AE-1A1A7C92F749}" dt="2023-01-26T11:24:36.669" v="193" actId="478"/>
          <ac:spMkLst>
            <pc:docMk/>
            <pc:sldMk cId="2990007821" sldId="341"/>
            <ac:spMk id="2" creationId="{9A0CC8AD-9F58-E972-5CEA-82278757AA33}"/>
          </ac:spMkLst>
        </pc:spChg>
        <pc:spChg chg="del">
          <ac:chgData name="Mrinmayee Shelgikar" userId="57835d59b6471b2a" providerId="LiveId" clId="{CD075E05-9657-4618-B0AE-1A1A7C92F749}" dt="2023-01-26T11:24:27.493" v="192" actId="478"/>
          <ac:spMkLst>
            <pc:docMk/>
            <pc:sldMk cId="2990007821" sldId="341"/>
            <ac:spMk id="5" creationId="{B0ABCFDC-279D-07A5-E47B-FA6CCB8FEB78}"/>
          </ac:spMkLst>
        </pc:spChg>
        <pc:spChg chg="add mod">
          <ac:chgData name="Mrinmayee Shelgikar" userId="57835d59b6471b2a" providerId="LiveId" clId="{CD075E05-9657-4618-B0AE-1A1A7C92F749}" dt="2023-02-02T15:11:06.793" v="961" actId="1035"/>
          <ac:spMkLst>
            <pc:docMk/>
            <pc:sldMk cId="2990007821" sldId="341"/>
            <ac:spMk id="7" creationId="{68A07831-420E-E6AB-18FE-CD9F4CD8CBA1}"/>
          </ac:spMkLst>
        </pc:spChg>
        <pc:spChg chg="add mod">
          <ac:chgData name="Mrinmayee Shelgikar" userId="57835d59b6471b2a" providerId="LiveId" clId="{CD075E05-9657-4618-B0AE-1A1A7C92F749}" dt="2023-02-02T15:10:29.863" v="955" actId="6549"/>
          <ac:spMkLst>
            <pc:docMk/>
            <pc:sldMk cId="2990007821" sldId="341"/>
            <ac:spMk id="9" creationId="{649CA152-F61C-5AEB-AECF-0D846B707721}"/>
          </ac:spMkLst>
        </pc:spChg>
        <pc:spChg chg="add mod">
          <ac:chgData name="Mrinmayee Shelgikar" userId="57835d59b6471b2a" providerId="LiveId" clId="{CD075E05-9657-4618-B0AE-1A1A7C92F749}" dt="2023-01-31T12:39:27.298" v="644" actId="404"/>
          <ac:spMkLst>
            <pc:docMk/>
            <pc:sldMk cId="2990007821" sldId="341"/>
            <ac:spMk id="15" creationId="{92F1E89D-9D14-7D09-B8AB-B18EE23BE577}"/>
          </ac:spMkLst>
        </pc:spChg>
        <pc:spChg chg="mod">
          <ac:chgData name="Mrinmayee Shelgikar" userId="57835d59b6471b2a" providerId="LiveId" clId="{CD075E05-9657-4618-B0AE-1A1A7C92F749}" dt="2023-01-26T11:25:03.913" v="206" actId="20577"/>
          <ac:spMkLst>
            <pc:docMk/>
            <pc:sldMk cId="2990007821" sldId="341"/>
            <ac:spMk id="22" creationId="{02AABD48-7F62-174B-98BD-03D513E3B1A1}"/>
          </ac:spMkLst>
        </pc:spChg>
        <pc:graphicFrameChg chg="add mod modGraphic">
          <ac:chgData name="Mrinmayee Shelgikar" userId="57835d59b6471b2a" providerId="LiveId" clId="{CD075E05-9657-4618-B0AE-1A1A7C92F749}" dt="2023-02-02T15:10:50.850" v="956" actId="1076"/>
          <ac:graphicFrameMkLst>
            <pc:docMk/>
            <pc:sldMk cId="2990007821" sldId="341"/>
            <ac:graphicFrameMk id="8" creationId="{9DC14C4F-927F-5410-F071-1F6761F2C280}"/>
          </ac:graphicFrameMkLst>
        </pc:graphicFrameChg>
        <pc:picChg chg="del">
          <ac:chgData name="Mrinmayee Shelgikar" userId="57835d59b6471b2a" providerId="LiveId" clId="{CD075E05-9657-4618-B0AE-1A1A7C92F749}" dt="2023-01-26T11:24:36.669" v="193" actId="478"/>
          <ac:picMkLst>
            <pc:docMk/>
            <pc:sldMk cId="2990007821" sldId="341"/>
            <ac:picMk id="3" creationId="{619BA952-EC36-12CF-A5F4-5A72D4CF49E9}"/>
          </ac:picMkLst>
        </pc:picChg>
        <pc:picChg chg="del">
          <ac:chgData name="Mrinmayee Shelgikar" userId="57835d59b6471b2a" providerId="LiveId" clId="{CD075E05-9657-4618-B0AE-1A1A7C92F749}" dt="2023-01-26T11:24:36.669" v="193" actId="478"/>
          <ac:picMkLst>
            <pc:docMk/>
            <pc:sldMk cId="2990007821" sldId="341"/>
            <ac:picMk id="6" creationId="{931E369F-A1A5-ABF5-E895-AABE4EC2195E}"/>
          </ac:picMkLst>
        </pc:picChg>
        <pc:picChg chg="del">
          <ac:chgData name="Mrinmayee Shelgikar" userId="57835d59b6471b2a" providerId="LiveId" clId="{CD075E05-9657-4618-B0AE-1A1A7C92F749}" dt="2023-01-26T11:24:36.669" v="193" actId="478"/>
          <ac:picMkLst>
            <pc:docMk/>
            <pc:sldMk cId="2990007821" sldId="341"/>
            <ac:picMk id="10" creationId="{6385521C-5F64-7AC1-0DA6-D374D10DFC3C}"/>
          </ac:picMkLst>
        </pc:picChg>
        <pc:picChg chg="del">
          <ac:chgData name="Mrinmayee Shelgikar" userId="57835d59b6471b2a" providerId="LiveId" clId="{CD075E05-9657-4618-B0AE-1A1A7C92F749}" dt="2023-01-26T11:24:36.669" v="193" actId="478"/>
          <ac:picMkLst>
            <pc:docMk/>
            <pc:sldMk cId="2990007821" sldId="341"/>
            <ac:picMk id="11" creationId="{66C1E443-E049-D6C5-0E80-DB7E61550DB3}"/>
          </ac:picMkLst>
        </pc:picChg>
        <pc:picChg chg="del">
          <ac:chgData name="Mrinmayee Shelgikar" userId="57835d59b6471b2a" providerId="LiveId" clId="{CD075E05-9657-4618-B0AE-1A1A7C92F749}" dt="2023-01-26T11:24:36.669" v="193" actId="478"/>
          <ac:picMkLst>
            <pc:docMk/>
            <pc:sldMk cId="2990007821" sldId="341"/>
            <ac:picMk id="12" creationId="{07D26D71-50EE-918F-A055-7068C10C32BF}"/>
          </ac:picMkLst>
        </pc:picChg>
        <pc:picChg chg="del">
          <ac:chgData name="Mrinmayee Shelgikar" userId="57835d59b6471b2a" providerId="LiveId" clId="{CD075E05-9657-4618-B0AE-1A1A7C92F749}" dt="2023-01-26T11:24:36.669" v="193" actId="478"/>
          <ac:picMkLst>
            <pc:docMk/>
            <pc:sldMk cId="2990007821" sldId="341"/>
            <ac:picMk id="13" creationId="{ACE6EFC1-8990-C126-C88B-C4BE439BE660}"/>
          </ac:picMkLst>
        </pc:picChg>
        <pc:picChg chg="del">
          <ac:chgData name="Mrinmayee Shelgikar" userId="57835d59b6471b2a" providerId="LiveId" clId="{CD075E05-9657-4618-B0AE-1A1A7C92F749}" dt="2023-01-26T11:24:36.669" v="193" actId="478"/>
          <ac:picMkLst>
            <pc:docMk/>
            <pc:sldMk cId="2990007821" sldId="341"/>
            <ac:picMk id="14" creationId="{C6950314-64E1-AE42-5873-212AF220F58C}"/>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2-02T15:09:29.018" v="944"/>
              <pc2:cmMkLst xmlns:pc2="http://schemas.microsoft.com/office/powerpoint/2019/9/main/command">
                <pc:docMk/>
                <pc:sldMk cId="2990007821" sldId="341"/>
                <pc2:cmMk id="{7EC9B7E7-7426-47C8-AFE7-93A0D0125FE1}"/>
              </pc2:cmMkLst>
            </pc226:cmChg>
            <pc226:cmChg xmlns:pc226="http://schemas.microsoft.com/office/powerpoint/2022/06/main/command" chg="add del">
              <pc226:chgData name="Mrinmayee Shelgikar" userId="57835d59b6471b2a" providerId="LiveId" clId="{CD075E05-9657-4618-B0AE-1A1A7C92F749}" dt="2023-02-02T15:08:26.915" v="943"/>
              <pc2:cmMkLst xmlns:pc2="http://schemas.microsoft.com/office/powerpoint/2019/9/main/command">
                <pc:docMk/>
                <pc:sldMk cId="2990007821" sldId="341"/>
                <pc2:cmMk id="{D3868AEA-FB10-4FA1-A293-7827E7E52CC7}"/>
              </pc2:cmMkLst>
            </pc226:cmChg>
          </p:ext>
        </pc:extLst>
      </pc:sldChg>
      <pc:sldChg chg="modSp add del mod">
        <pc:chgData name="Mrinmayee Shelgikar" userId="57835d59b6471b2a" providerId="LiveId" clId="{CD075E05-9657-4618-B0AE-1A1A7C92F749}" dt="2023-01-26T11:33:58.294" v="258" actId="47"/>
        <pc:sldMkLst>
          <pc:docMk/>
          <pc:sldMk cId="1302901038" sldId="342"/>
        </pc:sldMkLst>
        <pc:spChg chg="mod">
          <ac:chgData name="Mrinmayee Shelgikar" userId="57835d59b6471b2a" providerId="LiveId" clId="{CD075E05-9657-4618-B0AE-1A1A7C92F749}" dt="2023-01-26T11:33:13.184" v="252" actId="20577"/>
          <ac:spMkLst>
            <pc:docMk/>
            <pc:sldMk cId="1302901038" sldId="342"/>
            <ac:spMk id="14" creationId="{0F82D19D-1FB9-47B5-A87D-36C07F3B87C2}"/>
          </ac:spMkLst>
        </pc:spChg>
      </pc:sldChg>
      <pc:sldChg chg="addSp delSp modSp add mod delAnim modNotesTx">
        <pc:chgData name="Mrinmayee Shelgikar" userId="57835d59b6471b2a" providerId="LiveId" clId="{CD075E05-9657-4618-B0AE-1A1A7C92F749}" dt="2023-02-02T14:59:19.921" v="929" actId="313"/>
        <pc:sldMkLst>
          <pc:docMk/>
          <pc:sldMk cId="1693364414" sldId="343"/>
        </pc:sldMkLst>
        <pc:spChg chg="mod">
          <ac:chgData name="Mrinmayee Shelgikar" userId="57835d59b6471b2a" providerId="LiveId" clId="{CD075E05-9657-4618-B0AE-1A1A7C92F749}" dt="2023-01-26T11:33:36.716" v="255"/>
          <ac:spMkLst>
            <pc:docMk/>
            <pc:sldMk cId="1693364414" sldId="343"/>
            <ac:spMk id="22" creationId="{02AABD48-7F62-174B-98BD-03D513E3B1A1}"/>
          </ac:spMkLst>
        </pc:spChg>
        <pc:grpChg chg="del">
          <ac:chgData name="Mrinmayee Shelgikar" userId="57835d59b6471b2a" providerId="LiveId" clId="{CD075E05-9657-4618-B0AE-1A1A7C92F749}" dt="2023-01-26T11:33:41.407" v="256" actId="478"/>
          <ac:grpSpMkLst>
            <pc:docMk/>
            <pc:sldMk cId="1693364414" sldId="343"/>
            <ac:grpSpMk id="32" creationId="{889FCFDE-2C25-446A-A093-2DBEE4E9BB60}"/>
          </ac:grpSpMkLst>
        </pc:grpChg>
        <pc:graphicFrameChg chg="add mod">
          <ac:chgData name="Mrinmayee Shelgikar" userId="57835d59b6471b2a" providerId="LiveId" clId="{CD075E05-9657-4618-B0AE-1A1A7C92F749}" dt="2023-01-26T11:33:49.244" v="257"/>
          <ac:graphicFrameMkLst>
            <pc:docMk/>
            <pc:sldMk cId="1693364414" sldId="343"/>
            <ac:graphicFrameMk id="2" creationId="{7458B260-3F5E-B8EE-DDA0-54C379649F07}"/>
          </ac:graphicFrameMkLst>
        </pc:graphicFrameChg>
      </pc:sldChg>
      <pc:sldChg chg="addSp delSp modSp add mod delAnim modAnim addCm modNotesTx">
        <pc:chgData name="Mrinmayee Shelgikar" userId="57835d59b6471b2a" providerId="LiveId" clId="{CD075E05-9657-4618-B0AE-1A1A7C92F749}" dt="2023-02-02T14:59:20.307" v="930" actId="313"/>
        <pc:sldMkLst>
          <pc:docMk/>
          <pc:sldMk cId="3006737915" sldId="344"/>
        </pc:sldMkLst>
        <pc:spChg chg="add mod">
          <ac:chgData name="Mrinmayee Shelgikar" userId="57835d59b6471b2a" providerId="LiveId" clId="{CD075E05-9657-4618-B0AE-1A1A7C92F749}" dt="2023-01-31T13:58:28.965" v="766" actId="14100"/>
          <ac:spMkLst>
            <pc:docMk/>
            <pc:sldMk cId="3006737915" sldId="344"/>
            <ac:spMk id="2" creationId="{BDA26CD0-1F08-FF0E-477D-D15AC8FA5AD9}"/>
          </ac:spMkLst>
        </pc:spChg>
        <pc:spChg chg="add mod">
          <ac:chgData name="Mrinmayee Shelgikar" userId="57835d59b6471b2a" providerId="LiveId" clId="{CD075E05-9657-4618-B0AE-1A1A7C92F749}" dt="2023-01-31T14:00:35.724" v="790" actId="1076"/>
          <ac:spMkLst>
            <pc:docMk/>
            <pc:sldMk cId="3006737915" sldId="344"/>
            <ac:spMk id="5" creationId="{7F72A3B0-B17B-BAE6-98A0-81860259D267}"/>
          </ac:spMkLst>
        </pc:spChg>
        <pc:spChg chg="add mod">
          <ac:chgData name="Mrinmayee Shelgikar" userId="57835d59b6471b2a" providerId="LiveId" clId="{CD075E05-9657-4618-B0AE-1A1A7C92F749}" dt="2023-01-31T15:27:00.404" v="878" actId="1076"/>
          <ac:spMkLst>
            <pc:docMk/>
            <pc:sldMk cId="3006737915" sldId="344"/>
            <ac:spMk id="9" creationId="{71AC8259-AD47-57A6-D6AD-6EE96CD261FE}"/>
          </ac:spMkLst>
        </pc:spChg>
        <pc:spChg chg="mod">
          <ac:chgData name="Mrinmayee Shelgikar" userId="57835d59b6471b2a" providerId="LiveId" clId="{CD075E05-9657-4618-B0AE-1A1A7C92F749}" dt="2023-01-31T13:55:37.489" v="710" actId="20577"/>
          <ac:spMkLst>
            <pc:docMk/>
            <pc:sldMk cId="3006737915" sldId="344"/>
            <ac:spMk id="22" creationId="{02AABD48-7F62-174B-98BD-03D513E3B1A1}"/>
          </ac:spMkLst>
        </pc:spChg>
        <pc:spChg chg="del">
          <ac:chgData name="Mrinmayee Shelgikar" userId="57835d59b6471b2a" providerId="LiveId" clId="{CD075E05-9657-4618-B0AE-1A1A7C92F749}" dt="2023-01-26T11:34:45.654" v="260" actId="478"/>
          <ac:spMkLst>
            <pc:docMk/>
            <pc:sldMk cId="3006737915" sldId="344"/>
            <ac:spMk id="58" creationId="{5A06937A-BAAD-4050-B993-6C348571D4D1}"/>
          </ac:spMkLst>
        </pc:spChg>
        <pc:spChg chg="del">
          <ac:chgData name="Mrinmayee Shelgikar" userId="57835d59b6471b2a" providerId="LiveId" clId="{CD075E05-9657-4618-B0AE-1A1A7C92F749}" dt="2023-01-26T11:34:45.654" v="260" actId="478"/>
          <ac:spMkLst>
            <pc:docMk/>
            <pc:sldMk cId="3006737915" sldId="344"/>
            <ac:spMk id="59" creationId="{1F1DAD68-9100-459F-8E8D-2ADE4B907ED3}"/>
          </ac:spMkLst>
        </pc:spChg>
        <pc:spChg chg="del">
          <ac:chgData name="Mrinmayee Shelgikar" userId="57835d59b6471b2a" providerId="LiveId" clId="{CD075E05-9657-4618-B0AE-1A1A7C92F749}" dt="2023-01-26T11:34:45.654" v="260" actId="478"/>
          <ac:spMkLst>
            <pc:docMk/>
            <pc:sldMk cId="3006737915" sldId="344"/>
            <ac:spMk id="60" creationId="{0E6A9FC3-10AD-4F27-A93A-A060363EA1DF}"/>
          </ac:spMkLst>
        </pc:spChg>
        <pc:spChg chg="del">
          <ac:chgData name="Mrinmayee Shelgikar" userId="57835d59b6471b2a" providerId="LiveId" clId="{CD075E05-9657-4618-B0AE-1A1A7C92F749}" dt="2023-01-26T11:34:45.654" v="260" actId="478"/>
          <ac:spMkLst>
            <pc:docMk/>
            <pc:sldMk cId="3006737915" sldId="344"/>
            <ac:spMk id="127" creationId="{1F27594E-AAD5-4FBC-B931-2B64CC3B9E54}"/>
          </ac:spMkLst>
        </pc:spChg>
        <pc:spChg chg="del">
          <ac:chgData name="Mrinmayee Shelgikar" userId="57835d59b6471b2a" providerId="LiveId" clId="{CD075E05-9657-4618-B0AE-1A1A7C92F749}" dt="2023-01-26T11:34:45.654" v="260" actId="478"/>
          <ac:spMkLst>
            <pc:docMk/>
            <pc:sldMk cId="3006737915" sldId="344"/>
            <ac:spMk id="128" creationId="{1182B957-D7F0-4B69-B975-60E838E7C259}"/>
          </ac:spMkLst>
        </pc:spChg>
        <pc:spChg chg="del">
          <ac:chgData name="Mrinmayee Shelgikar" userId="57835d59b6471b2a" providerId="LiveId" clId="{CD075E05-9657-4618-B0AE-1A1A7C92F749}" dt="2023-01-26T11:34:45.654" v="260" actId="478"/>
          <ac:spMkLst>
            <pc:docMk/>
            <pc:sldMk cId="3006737915" sldId="344"/>
            <ac:spMk id="129" creationId="{B700E6EF-DA58-46F2-95BC-1DBC41ECC66E}"/>
          </ac:spMkLst>
        </pc:spChg>
        <pc:spChg chg="del">
          <ac:chgData name="Mrinmayee Shelgikar" userId="57835d59b6471b2a" providerId="LiveId" clId="{CD075E05-9657-4618-B0AE-1A1A7C92F749}" dt="2023-01-26T11:34:45.654" v="260" actId="478"/>
          <ac:spMkLst>
            <pc:docMk/>
            <pc:sldMk cId="3006737915" sldId="344"/>
            <ac:spMk id="130" creationId="{17C4DFAD-AA31-4C1B-8A0F-4CB1EE58C4E9}"/>
          </ac:spMkLst>
        </pc:spChg>
        <pc:spChg chg="del">
          <ac:chgData name="Mrinmayee Shelgikar" userId="57835d59b6471b2a" providerId="LiveId" clId="{CD075E05-9657-4618-B0AE-1A1A7C92F749}" dt="2023-01-26T11:34:45.654" v="260" actId="478"/>
          <ac:spMkLst>
            <pc:docMk/>
            <pc:sldMk cId="3006737915" sldId="344"/>
            <ac:spMk id="131" creationId="{45BE0819-330A-489E-B986-074FAECA0561}"/>
          </ac:spMkLst>
        </pc:spChg>
        <pc:spChg chg="del">
          <ac:chgData name="Mrinmayee Shelgikar" userId="57835d59b6471b2a" providerId="LiveId" clId="{CD075E05-9657-4618-B0AE-1A1A7C92F749}" dt="2023-01-26T11:34:45.654" v="260" actId="478"/>
          <ac:spMkLst>
            <pc:docMk/>
            <pc:sldMk cId="3006737915" sldId="344"/>
            <ac:spMk id="132" creationId="{8525A4B5-0EFB-4D09-A14C-9069031ACD71}"/>
          </ac:spMkLst>
        </pc:spChg>
        <pc:spChg chg="del">
          <ac:chgData name="Mrinmayee Shelgikar" userId="57835d59b6471b2a" providerId="LiveId" clId="{CD075E05-9657-4618-B0AE-1A1A7C92F749}" dt="2023-01-26T11:34:45.654" v="260" actId="478"/>
          <ac:spMkLst>
            <pc:docMk/>
            <pc:sldMk cId="3006737915" sldId="344"/>
            <ac:spMk id="133" creationId="{4C0E34B3-6D84-4146-B154-CBADAC91D902}"/>
          </ac:spMkLst>
        </pc:spChg>
        <pc:spChg chg="del">
          <ac:chgData name="Mrinmayee Shelgikar" userId="57835d59b6471b2a" providerId="LiveId" clId="{CD075E05-9657-4618-B0AE-1A1A7C92F749}" dt="2023-01-26T11:34:45.654" v="260" actId="478"/>
          <ac:spMkLst>
            <pc:docMk/>
            <pc:sldMk cId="3006737915" sldId="344"/>
            <ac:spMk id="134" creationId="{A9224D24-1E51-4B2F-B719-2137919AD939}"/>
          </ac:spMkLst>
        </pc:spChg>
        <pc:spChg chg="del">
          <ac:chgData name="Mrinmayee Shelgikar" userId="57835d59b6471b2a" providerId="LiveId" clId="{CD075E05-9657-4618-B0AE-1A1A7C92F749}" dt="2023-01-26T11:34:45.654" v="260" actId="478"/>
          <ac:spMkLst>
            <pc:docMk/>
            <pc:sldMk cId="3006737915" sldId="344"/>
            <ac:spMk id="135" creationId="{53D67BCB-1DDD-4B5E-B150-02AFF39F7DBB}"/>
          </ac:spMkLst>
        </pc:spChg>
        <pc:spChg chg="del">
          <ac:chgData name="Mrinmayee Shelgikar" userId="57835d59b6471b2a" providerId="LiveId" clId="{CD075E05-9657-4618-B0AE-1A1A7C92F749}" dt="2023-01-26T11:34:45.654" v="260" actId="478"/>
          <ac:spMkLst>
            <pc:docMk/>
            <pc:sldMk cId="3006737915" sldId="344"/>
            <ac:spMk id="136" creationId="{180E947C-B076-49F9-A571-0BC91FFD3DA0}"/>
          </ac:spMkLst>
        </pc:spChg>
        <pc:spChg chg="del">
          <ac:chgData name="Mrinmayee Shelgikar" userId="57835d59b6471b2a" providerId="LiveId" clId="{CD075E05-9657-4618-B0AE-1A1A7C92F749}" dt="2023-01-26T11:34:45.654" v="260" actId="478"/>
          <ac:spMkLst>
            <pc:docMk/>
            <pc:sldMk cId="3006737915" sldId="344"/>
            <ac:spMk id="137" creationId="{0B7696E4-29ED-47A1-84CC-69B45DE6797B}"/>
          </ac:spMkLst>
        </pc:spChg>
        <pc:spChg chg="del">
          <ac:chgData name="Mrinmayee Shelgikar" userId="57835d59b6471b2a" providerId="LiveId" clId="{CD075E05-9657-4618-B0AE-1A1A7C92F749}" dt="2023-01-26T11:34:45.654" v="260" actId="478"/>
          <ac:spMkLst>
            <pc:docMk/>
            <pc:sldMk cId="3006737915" sldId="344"/>
            <ac:spMk id="138" creationId="{0A7932FB-8023-4B67-A690-1A4E2CE784D3}"/>
          </ac:spMkLst>
        </pc:spChg>
        <pc:spChg chg="del">
          <ac:chgData name="Mrinmayee Shelgikar" userId="57835d59b6471b2a" providerId="LiveId" clId="{CD075E05-9657-4618-B0AE-1A1A7C92F749}" dt="2023-01-26T11:34:45.654" v="260" actId="478"/>
          <ac:spMkLst>
            <pc:docMk/>
            <pc:sldMk cId="3006737915" sldId="344"/>
            <ac:spMk id="139" creationId="{0105EDBA-28EF-4003-B792-92778C7F5EB8}"/>
          </ac:spMkLst>
        </pc:spChg>
        <pc:spChg chg="del">
          <ac:chgData name="Mrinmayee Shelgikar" userId="57835d59b6471b2a" providerId="LiveId" clId="{CD075E05-9657-4618-B0AE-1A1A7C92F749}" dt="2023-01-26T11:34:45.654" v="260" actId="478"/>
          <ac:spMkLst>
            <pc:docMk/>
            <pc:sldMk cId="3006737915" sldId="344"/>
            <ac:spMk id="140" creationId="{EA20813E-6CA1-46F1-95DA-2059B3D5C4C7}"/>
          </ac:spMkLst>
        </pc:spChg>
        <pc:spChg chg="del">
          <ac:chgData name="Mrinmayee Shelgikar" userId="57835d59b6471b2a" providerId="LiveId" clId="{CD075E05-9657-4618-B0AE-1A1A7C92F749}" dt="2023-01-26T11:34:45.654" v="260" actId="478"/>
          <ac:spMkLst>
            <pc:docMk/>
            <pc:sldMk cId="3006737915" sldId="344"/>
            <ac:spMk id="141" creationId="{E12CB6F6-63F3-4C3A-8F0F-688E4FB82AAD}"/>
          </ac:spMkLst>
        </pc:spChg>
        <pc:spChg chg="del">
          <ac:chgData name="Mrinmayee Shelgikar" userId="57835d59b6471b2a" providerId="LiveId" clId="{CD075E05-9657-4618-B0AE-1A1A7C92F749}" dt="2023-01-26T11:34:45.654" v="260" actId="478"/>
          <ac:spMkLst>
            <pc:docMk/>
            <pc:sldMk cId="3006737915" sldId="344"/>
            <ac:spMk id="142" creationId="{0883F73E-AA5C-4DD8-9078-7244720B708B}"/>
          </ac:spMkLst>
        </pc:spChg>
        <pc:spChg chg="del">
          <ac:chgData name="Mrinmayee Shelgikar" userId="57835d59b6471b2a" providerId="LiveId" clId="{CD075E05-9657-4618-B0AE-1A1A7C92F749}" dt="2023-01-26T11:34:45.654" v="260" actId="478"/>
          <ac:spMkLst>
            <pc:docMk/>
            <pc:sldMk cId="3006737915" sldId="344"/>
            <ac:spMk id="143" creationId="{3DEBBE3C-92B7-4DBE-BA56-ECEEA969A312}"/>
          </ac:spMkLst>
        </pc:spChg>
        <pc:spChg chg="del">
          <ac:chgData name="Mrinmayee Shelgikar" userId="57835d59b6471b2a" providerId="LiveId" clId="{CD075E05-9657-4618-B0AE-1A1A7C92F749}" dt="2023-01-26T11:34:45.654" v="260" actId="478"/>
          <ac:spMkLst>
            <pc:docMk/>
            <pc:sldMk cId="3006737915" sldId="344"/>
            <ac:spMk id="144" creationId="{B76329BB-0488-4DBC-9EE1-D78EFA7AD0B9}"/>
          </ac:spMkLst>
        </pc:spChg>
        <pc:spChg chg="del">
          <ac:chgData name="Mrinmayee Shelgikar" userId="57835d59b6471b2a" providerId="LiveId" clId="{CD075E05-9657-4618-B0AE-1A1A7C92F749}" dt="2023-01-26T11:34:45.654" v="260" actId="478"/>
          <ac:spMkLst>
            <pc:docMk/>
            <pc:sldMk cId="3006737915" sldId="344"/>
            <ac:spMk id="148" creationId="{605B13A3-BE31-44A7-A606-38729832003E}"/>
          </ac:spMkLst>
        </pc:spChg>
        <pc:spChg chg="del">
          <ac:chgData name="Mrinmayee Shelgikar" userId="57835d59b6471b2a" providerId="LiveId" clId="{CD075E05-9657-4618-B0AE-1A1A7C92F749}" dt="2023-01-26T11:34:45.654" v="260" actId="478"/>
          <ac:spMkLst>
            <pc:docMk/>
            <pc:sldMk cId="3006737915" sldId="344"/>
            <ac:spMk id="149" creationId="{BF6B3D50-9461-436C-89C6-DA03B975B65B}"/>
          </ac:spMkLst>
        </pc:spChg>
        <pc:spChg chg="del">
          <ac:chgData name="Mrinmayee Shelgikar" userId="57835d59b6471b2a" providerId="LiveId" clId="{CD075E05-9657-4618-B0AE-1A1A7C92F749}" dt="2023-01-26T11:34:45.654" v="260" actId="478"/>
          <ac:spMkLst>
            <pc:docMk/>
            <pc:sldMk cId="3006737915" sldId="344"/>
            <ac:spMk id="150" creationId="{78AF7809-183C-4513-83A9-D24B5FA88FC5}"/>
          </ac:spMkLst>
        </pc:spChg>
        <pc:spChg chg="del">
          <ac:chgData name="Mrinmayee Shelgikar" userId="57835d59b6471b2a" providerId="LiveId" clId="{CD075E05-9657-4618-B0AE-1A1A7C92F749}" dt="2023-01-26T11:34:45.654" v="260" actId="478"/>
          <ac:spMkLst>
            <pc:docMk/>
            <pc:sldMk cId="3006737915" sldId="344"/>
            <ac:spMk id="151" creationId="{6F871934-054A-4789-B3D3-8CD33D226F25}"/>
          </ac:spMkLst>
        </pc:spChg>
        <pc:grpChg chg="del">
          <ac:chgData name="Mrinmayee Shelgikar" userId="57835d59b6471b2a" providerId="LiveId" clId="{CD075E05-9657-4618-B0AE-1A1A7C92F749}" dt="2023-01-26T11:34:45.654" v="260" actId="478"/>
          <ac:grpSpMkLst>
            <pc:docMk/>
            <pc:sldMk cId="3006737915" sldId="344"/>
            <ac:grpSpMk id="97" creationId="{80028167-223E-4C45-8280-3C4B510530B8}"/>
          </ac:grpSpMkLst>
        </pc:grpChg>
        <pc:grpChg chg="del">
          <ac:chgData name="Mrinmayee Shelgikar" userId="57835d59b6471b2a" providerId="LiveId" clId="{CD075E05-9657-4618-B0AE-1A1A7C92F749}" dt="2023-01-26T11:34:45.654" v="260" actId="478"/>
          <ac:grpSpMkLst>
            <pc:docMk/>
            <pc:sldMk cId="3006737915" sldId="344"/>
            <ac:grpSpMk id="105" creationId="{A1A88DC1-6DC6-4942-AC07-4F5436AD2EF2}"/>
          </ac:grpSpMkLst>
        </pc:grpChg>
        <pc:grpChg chg="del">
          <ac:chgData name="Mrinmayee Shelgikar" userId="57835d59b6471b2a" providerId="LiveId" clId="{CD075E05-9657-4618-B0AE-1A1A7C92F749}" dt="2023-01-26T11:34:45.654" v="260" actId="478"/>
          <ac:grpSpMkLst>
            <pc:docMk/>
            <pc:sldMk cId="3006737915" sldId="344"/>
            <ac:grpSpMk id="113" creationId="{BA812CDD-6D25-473F-A802-821FF23E53A1}"/>
          </ac:grpSpMkLst>
        </pc:grpChg>
        <pc:grpChg chg="del">
          <ac:chgData name="Mrinmayee Shelgikar" userId="57835d59b6471b2a" providerId="LiveId" clId="{CD075E05-9657-4618-B0AE-1A1A7C92F749}" dt="2023-01-26T11:34:45.654" v="260" actId="478"/>
          <ac:grpSpMkLst>
            <pc:docMk/>
            <pc:sldMk cId="3006737915" sldId="344"/>
            <ac:grpSpMk id="120" creationId="{A016E6CF-736D-47E3-BD1A-5A60AA2D87E0}"/>
          </ac:grpSpMkLst>
        </pc:grpChg>
        <pc:graphicFrameChg chg="add mod modGraphic">
          <ac:chgData name="Mrinmayee Shelgikar" userId="57835d59b6471b2a" providerId="LiveId" clId="{CD075E05-9657-4618-B0AE-1A1A7C92F749}" dt="2023-01-31T14:00:16.286" v="788" actId="14100"/>
          <ac:graphicFrameMkLst>
            <pc:docMk/>
            <pc:sldMk cId="3006737915" sldId="344"/>
            <ac:graphicFrameMk id="7" creationId="{3C9F3B39-6A50-DC22-1C9D-1070500D5A00}"/>
          </ac:graphicFrameMkLst>
        </pc:graphicFrameChg>
        <pc:picChg chg="add mod">
          <ac:chgData name="Mrinmayee Shelgikar" userId="57835d59b6471b2a" providerId="LiveId" clId="{CD075E05-9657-4618-B0AE-1A1A7C92F749}" dt="2023-01-31T13:55:30.374" v="709" actId="1076"/>
          <ac:picMkLst>
            <pc:docMk/>
            <pc:sldMk cId="3006737915" sldId="344"/>
            <ac:picMk id="3" creationId="{20E73A64-34F0-0504-F06D-5445FF410931}"/>
          </ac:picMkLst>
        </pc:picChg>
        <pc:picChg chg="add mod">
          <ac:chgData name="Mrinmayee Shelgikar" userId="57835d59b6471b2a" providerId="LiveId" clId="{CD075E05-9657-4618-B0AE-1A1A7C92F749}" dt="2023-01-31T12:47:30.516" v="694" actId="1076"/>
          <ac:picMkLst>
            <pc:docMk/>
            <pc:sldMk cId="3006737915" sldId="344"/>
            <ac:picMk id="6" creationId="{2248BEA9-B913-FEBC-8065-3B1C45960064}"/>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31T15:38:37.364" v="887"/>
              <pc2:cmMkLst xmlns:pc2="http://schemas.microsoft.com/office/powerpoint/2019/9/main/command">
                <pc:docMk/>
                <pc:sldMk cId="3006737915" sldId="344"/>
                <pc2:cmMk id="{1F501EEB-8C49-4BDC-BF1C-45CC955E794E}"/>
              </pc2:cmMkLst>
            </pc226:cmChg>
          </p:ext>
        </pc:extLst>
      </pc:sldChg>
      <pc:sldChg chg="add del">
        <pc:chgData name="Mrinmayee Shelgikar" userId="57835d59b6471b2a" providerId="LiveId" clId="{CD075E05-9657-4618-B0AE-1A1A7C92F749}" dt="2023-01-31T09:34:32.641" v="377" actId="47"/>
        <pc:sldMkLst>
          <pc:docMk/>
          <pc:sldMk cId="3743488383" sldId="345"/>
        </pc:sldMkLst>
      </pc:sldChg>
      <pc:sldChg chg="addSp delSp modSp add mod addCm modNotesTx">
        <pc:chgData name="Mrinmayee Shelgikar" userId="57835d59b6471b2a" providerId="LiveId" clId="{CD075E05-9657-4618-B0AE-1A1A7C92F749}" dt="2023-02-02T15:13:58.088" v="989"/>
        <pc:sldMkLst>
          <pc:docMk/>
          <pc:sldMk cId="1126555900" sldId="346"/>
        </pc:sldMkLst>
        <pc:spChg chg="add del mod">
          <ac:chgData name="Mrinmayee Shelgikar" userId="57835d59b6471b2a" providerId="LiveId" clId="{CD075E05-9657-4618-B0AE-1A1A7C92F749}" dt="2023-01-26T11:36:59.876" v="288" actId="478"/>
          <ac:spMkLst>
            <pc:docMk/>
            <pc:sldMk cId="1126555900" sldId="346"/>
            <ac:spMk id="2" creationId="{72886EE7-0FD7-9BFE-9799-79776D9DD292}"/>
          </ac:spMkLst>
        </pc:spChg>
        <pc:spChg chg="del">
          <ac:chgData name="Mrinmayee Shelgikar" userId="57835d59b6471b2a" providerId="LiveId" clId="{CD075E05-9657-4618-B0AE-1A1A7C92F749}" dt="2023-01-26T11:37:11.236" v="290" actId="478"/>
          <ac:spMkLst>
            <pc:docMk/>
            <pc:sldMk cId="1126555900" sldId="346"/>
            <ac:spMk id="5" creationId="{B0AB6807-1007-2C40-ACD3-85A647021B46}"/>
          </ac:spMkLst>
        </pc:spChg>
        <pc:spChg chg="del">
          <ac:chgData name="Mrinmayee Shelgikar" userId="57835d59b6471b2a" providerId="LiveId" clId="{CD075E05-9657-4618-B0AE-1A1A7C92F749}" dt="2023-01-26T11:37:11.236" v="290" actId="478"/>
          <ac:spMkLst>
            <pc:docMk/>
            <pc:sldMk cId="1126555900" sldId="346"/>
            <ac:spMk id="7" creationId="{F014E426-D1D5-4D09-A8F4-8DADA07C888F}"/>
          </ac:spMkLst>
        </pc:spChg>
        <pc:spChg chg="del">
          <ac:chgData name="Mrinmayee Shelgikar" userId="57835d59b6471b2a" providerId="LiveId" clId="{CD075E05-9657-4618-B0AE-1A1A7C92F749}" dt="2023-01-26T11:37:06.805" v="289" actId="478"/>
          <ac:spMkLst>
            <pc:docMk/>
            <pc:sldMk cId="1126555900" sldId="346"/>
            <ac:spMk id="8" creationId="{EE471D75-5B92-4842-BF5D-DB24F631595D}"/>
          </ac:spMkLst>
        </pc:spChg>
        <pc:spChg chg="mod">
          <ac:chgData name="Mrinmayee Shelgikar" userId="57835d59b6471b2a" providerId="LiveId" clId="{CD075E05-9657-4618-B0AE-1A1A7C92F749}" dt="2023-01-31T14:00:47.364" v="792" actId="20577"/>
          <ac:spMkLst>
            <pc:docMk/>
            <pc:sldMk cId="1126555900" sldId="346"/>
            <ac:spMk id="22" creationId="{02AABD48-7F62-174B-98BD-03D513E3B1A1}"/>
          </ac:spMkLst>
        </pc:spChg>
        <pc:spChg chg="del">
          <ac:chgData name="Mrinmayee Shelgikar" userId="57835d59b6471b2a" providerId="LiveId" clId="{CD075E05-9657-4618-B0AE-1A1A7C92F749}" dt="2023-01-26T11:36:59.876" v="288" actId="478"/>
          <ac:spMkLst>
            <pc:docMk/>
            <pc:sldMk cId="1126555900" sldId="346"/>
            <ac:spMk id="46" creationId="{8CDA11B2-FE9D-442A-80F6-8426A4BAD64A}"/>
          </ac:spMkLst>
        </pc:spChg>
        <pc:spChg chg="del">
          <ac:chgData name="Mrinmayee Shelgikar" userId="57835d59b6471b2a" providerId="LiveId" clId="{CD075E05-9657-4618-B0AE-1A1A7C92F749}" dt="2023-01-26T11:36:59.876" v="288" actId="478"/>
          <ac:spMkLst>
            <pc:docMk/>
            <pc:sldMk cId="1126555900" sldId="346"/>
            <ac:spMk id="73" creationId="{1BE41894-D94D-4CBA-80C7-422879E4ED57}"/>
          </ac:spMkLst>
        </pc:spChg>
        <pc:spChg chg="del">
          <ac:chgData name="Mrinmayee Shelgikar" userId="57835d59b6471b2a" providerId="LiveId" clId="{CD075E05-9657-4618-B0AE-1A1A7C92F749}" dt="2023-01-26T11:37:06.805" v="289" actId="478"/>
          <ac:spMkLst>
            <pc:docMk/>
            <pc:sldMk cId="1126555900" sldId="346"/>
            <ac:spMk id="95" creationId="{0B35C966-377D-43A5-A367-35406E1C3E22}"/>
          </ac:spMkLst>
        </pc:spChg>
        <pc:spChg chg="del">
          <ac:chgData name="Mrinmayee Shelgikar" userId="57835d59b6471b2a" providerId="LiveId" clId="{CD075E05-9657-4618-B0AE-1A1A7C92F749}" dt="2023-01-26T11:37:11.236" v="290" actId="478"/>
          <ac:spMkLst>
            <pc:docMk/>
            <pc:sldMk cId="1126555900" sldId="346"/>
            <ac:spMk id="96" creationId="{622B9F56-32CA-468A-B037-EE2139A1A6B2}"/>
          </ac:spMkLst>
        </pc:spChg>
        <pc:spChg chg="add del mod">
          <ac:chgData name="Mrinmayee Shelgikar" userId="57835d59b6471b2a" providerId="LiveId" clId="{CD075E05-9657-4618-B0AE-1A1A7C92F749}" dt="2023-01-26T11:36:59.876" v="288" actId="478"/>
          <ac:spMkLst>
            <pc:docMk/>
            <pc:sldMk cId="1126555900" sldId="346"/>
            <ac:spMk id="97" creationId="{FACDBE76-69A0-389A-04DB-CE715824B40D}"/>
          </ac:spMkLst>
        </pc:spChg>
        <pc:spChg chg="add del mod">
          <ac:chgData name="Mrinmayee Shelgikar" userId="57835d59b6471b2a" providerId="LiveId" clId="{CD075E05-9657-4618-B0AE-1A1A7C92F749}" dt="2023-01-26T11:36:59.876" v="288" actId="478"/>
          <ac:spMkLst>
            <pc:docMk/>
            <pc:sldMk cId="1126555900" sldId="346"/>
            <ac:spMk id="98" creationId="{DF347439-1D5A-026C-A21B-1FA88B0BD2F3}"/>
          </ac:spMkLst>
        </pc:spChg>
        <pc:spChg chg="mod">
          <ac:chgData name="Mrinmayee Shelgikar" userId="57835d59b6471b2a" providerId="LiveId" clId="{CD075E05-9657-4618-B0AE-1A1A7C92F749}" dt="2023-01-26T11:36:54.495" v="287" actId="571"/>
          <ac:spMkLst>
            <pc:docMk/>
            <pc:sldMk cId="1126555900" sldId="346"/>
            <ac:spMk id="102" creationId="{2B1CDF6F-6203-58F9-60CB-17B1E8CC00A8}"/>
          </ac:spMkLst>
        </pc:spChg>
        <pc:spChg chg="mod">
          <ac:chgData name="Mrinmayee Shelgikar" userId="57835d59b6471b2a" providerId="LiveId" clId="{CD075E05-9657-4618-B0AE-1A1A7C92F749}" dt="2023-01-26T11:36:54.495" v="287" actId="571"/>
          <ac:spMkLst>
            <pc:docMk/>
            <pc:sldMk cId="1126555900" sldId="346"/>
            <ac:spMk id="103" creationId="{BAA27804-96EF-FDD5-EFC3-DB5907D4E73F}"/>
          </ac:spMkLst>
        </pc:spChg>
        <pc:spChg chg="mod">
          <ac:chgData name="Mrinmayee Shelgikar" userId="57835d59b6471b2a" providerId="LiveId" clId="{CD075E05-9657-4618-B0AE-1A1A7C92F749}" dt="2023-01-26T11:36:54.495" v="287" actId="571"/>
          <ac:spMkLst>
            <pc:docMk/>
            <pc:sldMk cId="1126555900" sldId="346"/>
            <ac:spMk id="104" creationId="{8A1207AD-E4EE-2C2E-B59B-04BD4522914E}"/>
          </ac:spMkLst>
        </pc:spChg>
        <pc:spChg chg="mod">
          <ac:chgData name="Mrinmayee Shelgikar" userId="57835d59b6471b2a" providerId="LiveId" clId="{CD075E05-9657-4618-B0AE-1A1A7C92F749}" dt="2023-01-26T11:36:54.495" v="287" actId="571"/>
          <ac:spMkLst>
            <pc:docMk/>
            <pc:sldMk cId="1126555900" sldId="346"/>
            <ac:spMk id="105" creationId="{30CEA2B9-BA69-7A2E-32B6-C6C9EC1448C4}"/>
          </ac:spMkLst>
        </pc:spChg>
        <pc:spChg chg="mod">
          <ac:chgData name="Mrinmayee Shelgikar" userId="57835d59b6471b2a" providerId="LiveId" clId="{CD075E05-9657-4618-B0AE-1A1A7C92F749}" dt="2023-01-26T11:36:54.495" v="287" actId="571"/>
          <ac:spMkLst>
            <pc:docMk/>
            <pc:sldMk cId="1126555900" sldId="346"/>
            <ac:spMk id="106" creationId="{A3B94434-7715-DD05-99DD-5D6E524F3FC1}"/>
          </ac:spMkLst>
        </pc:spChg>
        <pc:spChg chg="mod">
          <ac:chgData name="Mrinmayee Shelgikar" userId="57835d59b6471b2a" providerId="LiveId" clId="{CD075E05-9657-4618-B0AE-1A1A7C92F749}" dt="2023-01-26T11:36:54.495" v="287" actId="571"/>
          <ac:spMkLst>
            <pc:docMk/>
            <pc:sldMk cId="1126555900" sldId="346"/>
            <ac:spMk id="107" creationId="{45A58EE4-E88F-440C-D93C-B72A69925A91}"/>
          </ac:spMkLst>
        </pc:spChg>
        <pc:spChg chg="mod">
          <ac:chgData name="Mrinmayee Shelgikar" userId="57835d59b6471b2a" providerId="LiveId" clId="{CD075E05-9657-4618-B0AE-1A1A7C92F749}" dt="2023-01-26T11:36:54.495" v="287" actId="571"/>
          <ac:spMkLst>
            <pc:docMk/>
            <pc:sldMk cId="1126555900" sldId="346"/>
            <ac:spMk id="108" creationId="{F6FDD2EE-D80E-8F5F-FD94-EE6C40C2E41E}"/>
          </ac:spMkLst>
        </pc:spChg>
        <pc:spChg chg="mod">
          <ac:chgData name="Mrinmayee Shelgikar" userId="57835d59b6471b2a" providerId="LiveId" clId="{CD075E05-9657-4618-B0AE-1A1A7C92F749}" dt="2023-01-26T11:36:54.495" v="287" actId="571"/>
          <ac:spMkLst>
            <pc:docMk/>
            <pc:sldMk cId="1126555900" sldId="346"/>
            <ac:spMk id="109" creationId="{3D70AC6C-C250-5A09-2074-359E8DC4B3FA}"/>
          </ac:spMkLst>
        </pc:spChg>
        <pc:spChg chg="mod">
          <ac:chgData name="Mrinmayee Shelgikar" userId="57835d59b6471b2a" providerId="LiveId" clId="{CD075E05-9657-4618-B0AE-1A1A7C92F749}" dt="2023-01-26T11:36:54.495" v="287" actId="571"/>
          <ac:spMkLst>
            <pc:docMk/>
            <pc:sldMk cId="1126555900" sldId="346"/>
            <ac:spMk id="110" creationId="{AB93ED4A-CFCE-4962-4C68-A74D63FAE654}"/>
          </ac:spMkLst>
        </pc:spChg>
        <pc:spChg chg="mod">
          <ac:chgData name="Mrinmayee Shelgikar" userId="57835d59b6471b2a" providerId="LiveId" clId="{CD075E05-9657-4618-B0AE-1A1A7C92F749}" dt="2023-01-26T11:36:54.495" v="287" actId="571"/>
          <ac:spMkLst>
            <pc:docMk/>
            <pc:sldMk cId="1126555900" sldId="346"/>
            <ac:spMk id="111" creationId="{A1879149-74C4-D143-A06D-2FE010C725A9}"/>
          </ac:spMkLst>
        </pc:spChg>
        <pc:spChg chg="mod">
          <ac:chgData name="Mrinmayee Shelgikar" userId="57835d59b6471b2a" providerId="LiveId" clId="{CD075E05-9657-4618-B0AE-1A1A7C92F749}" dt="2023-01-26T11:36:54.495" v="287" actId="571"/>
          <ac:spMkLst>
            <pc:docMk/>
            <pc:sldMk cId="1126555900" sldId="346"/>
            <ac:spMk id="112" creationId="{FD3CD18F-FAF8-F2BC-0DA5-C5597E6D5EBC}"/>
          </ac:spMkLst>
        </pc:spChg>
        <pc:spChg chg="mod">
          <ac:chgData name="Mrinmayee Shelgikar" userId="57835d59b6471b2a" providerId="LiveId" clId="{CD075E05-9657-4618-B0AE-1A1A7C92F749}" dt="2023-01-26T11:36:54.495" v="287" actId="571"/>
          <ac:spMkLst>
            <pc:docMk/>
            <pc:sldMk cId="1126555900" sldId="346"/>
            <ac:spMk id="113" creationId="{431DD3D7-2C2E-F671-9650-247E9767C132}"/>
          </ac:spMkLst>
        </pc:spChg>
        <pc:spChg chg="mod">
          <ac:chgData name="Mrinmayee Shelgikar" userId="57835d59b6471b2a" providerId="LiveId" clId="{CD075E05-9657-4618-B0AE-1A1A7C92F749}" dt="2023-01-26T11:36:54.495" v="287" actId="571"/>
          <ac:spMkLst>
            <pc:docMk/>
            <pc:sldMk cId="1126555900" sldId="346"/>
            <ac:spMk id="114" creationId="{A3C42E3C-E69A-1731-AAC9-E03C6CB1DE64}"/>
          </ac:spMkLst>
        </pc:spChg>
        <pc:spChg chg="mod">
          <ac:chgData name="Mrinmayee Shelgikar" userId="57835d59b6471b2a" providerId="LiveId" clId="{CD075E05-9657-4618-B0AE-1A1A7C92F749}" dt="2023-01-26T11:36:54.495" v="287" actId="571"/>
          <ac:spMkLst>
            <pc:docMk/>
            <pc:sldMk cId="1126555900" sldId="346"/>
            <ac:spMk id="115" creationId="{A86B93F6-D588-014D-C8AA-E3C5C31CF305}"/>
          </ac:spMkLst>
        </pc:spChg>
        <pc:spChg chg="mod">
          <ac:chgData name="Mrinmayee Shelgikar" userId="57835d59b6471b2a" providerId="LiveId" clId="{CD075E05-9657-4618-B0AE-1A1A7C92F749}" dt="2023-01-26T11:36:54.495" v="287" actId="571"/>
          <ac:spMkLst>
            <pc:docMk/>
            <pc:sldMk cId="1126555900" sldId="346"/>
            <ac:spMk id="116" creationId="{BC170FB0-7C73-5134-3CBC-92DC8DC98739}"/>
          </ac:spMkLst>
        </pc:spChg>
        <pc:spChg chg="mod">
          <ac:chgData name="Mrinmayee Shelgikar" userId="57835d59b6471b2a" providerId="LiveId" clId="{CD075E05-9657-4618-B0AE-1A1A7C92F749}" dt="2023-01-26T11:36:54.495" v="287" actId="571"/>
          <ac:spMkLst>
            <pc:docMk/>
            <pc:sldMk cId="1126555900" sldId="346"/>
            <ac:spMk id="117" creationId="{96D56144-688D-2A81-A2E1-D21D1C883B4C}"/>
          </ac:spMkLst>
        </pc:spChg>
        <pc:spChg chg="mod">
          <ac:chgData name="Mrinmayee Shelgikar" userId="57835d59b6471b2a" providerId="LiveId" clId="{CD075E05-9657-4618-B0AE-1A1A7C92F749}" dt="2023-01-26T11:36:54.495" v="287" actId="571"/>
          <ac:spMkLst>
            <pc:docMk/>
            <pc:sldMk cId="1126555900" sldId="346"/>
            <ac:spMk id="118" creationId="{714B30D3-40D6-25EF-A937-B8006787B5EE}"/>
          </ac:spMkLst>
        </pc:spChg>
        <pc:spChg chg="mod">
          <ac:chgData name="Mrinmayee Shelgikar" userId="57835d59b6471b2a" providerId="LiveId" clId="{CD075E05-9657-4618-B0AE-1A1A7C92F749}" dt="2023-01-26T11:36:54.495" v="287" actId="571"/>
          <ac:spMkLst>
            <pc:docMk/>
            <pc:sldMk cId="1126555900" sldId="346"/>
            <ac:spMk id="119" creationId="{0578378F-6BB4-70B6-DD88-50950C366162}"/>
          </ac:spMkLst>
        </pc:spChg>
        <pc:spChg chg="mod">
          <ac:chgData name="Mrinmayee Shelgikar" userId="57835d59b6471b2a" providerId="LiveId" clId="{CD075E05-9657-4618-B0AE-1A1A7C92F749}" dt="2023-01-26T11:36:54.495" v="287" actId="571"/>
          <ac:spMkLst>
            <pc:docMk/>
            <pc:sldMk cId="1126555900" sldId="346"/>
            <ac:spMk id="120" creationId="{7114A216-5454-78E0-A80D-03A509A56998}"/>
          </ac:spMkLst>
        </pc:spChg>
        <pc:spChg chg="mod">
          <ac:chgData name="Mrinmayee Shelgikar" userId="57835d59b6471b2a" providerId="LiveId" clId="{CD075E05-9657-4618-B0AE-1A1A7C92F749}" dt="2023-01-26T11:36:54.495" v="287" actId="571"/>
          <ac:spMkLst>
            <pc:docMk/>
            <pc:sldMk cId="1126555900" sldId="346"/>
            <ac:spMk id="121" creationId="{ECA42E86-47EE-9AD1-F3C4-74228222DEDE}"/>
          </ac:spMkLst>
        </pc:spChg>
        <pc:spChg chg="mod">
          <ac:chgData name="Mrinmayee Shelgikar" userId="57835d59b6471b2a" providerId="LiveId" clId="{CD075E05-9657-4618-B0AE-1A1A7C92F749}" dt="2023-01-26T11:36:54.495" v="287" actId="571"/>
          <ac:spMkLst>
            <pc:docMk/>
            <pc:sldMk cId="1126555900" sldId="346"/>
            <ac:spMk id="123" creationId="{B6E028BB-7F4E-6382-0F04-6BD0E765A3A1}"/>
          </ac:spMkLst>
        </pc:spChg>
        <pc:spChg chg="mod">
          <ac:chgData name="Mrinmayee Shelgikar" userId="57835d59b6471b2a" providerId="LiveId" clId="{CD075E05-9657-4618-B0AE-1A1A7C92F749}" dt="2023-01-26T11:36:54.495" v="287" actId="571"/>
          <ac:spMkLst>
            <pc:docMk/>
            <pc:sldMk cId="1126555900" sldId="346"/>
            <ac:spMk id="124" creationId="{7C7AFC45-85B1-1D2A-3E62-3CC32AEF19E9}"/>
          </ac:spMkLst>
        </pc:spChg>
        <pc:spChg chg="mod">
          <ac:chgData name="Mrinmayee Shelgikar" userId="57835d59b6471b2a" providerId="LiveId" clId="{CD075E05-9657-4618-B0AE-1A1A7C92F749}" dt="2023-01-26T11:36:54.495" v="287" actId="571"/>
          <ac:spMkLst>
            <pc:docMk/>
            <pc:sldMk cId="1126555900" sldId="346"/>
            <ac:spMk id="125" creationId="{6608D00C-027F-E7CE-8353-41A6121913A9}"/>
          </ac:spMkLst>
        </pc:spChg>
        <pc:spChg chg="mod">
          <ac:chgData name="Mrinmayee Shelgikar" userId="57835d59b6471b2a" providerId="LiveId" clId="{CD075E05-9657-4618-B0AE-1A1A7C92F749}" dt="2023-01-26T11:36:54.495" v="287" actId="571"/>
          <ac:spMkLst>
            <pc:docMk/>
            <pc:sldMk cId="1126555900" sldId="346"/>
            <ac:spMk id="126" creationId="{9EC2AF13-647D-A03C-8AD6-8C874102914C}"/>
          </ac:spMkLst>
        </pc:spChg>
        <pc:spChg chg="mod">
          <ac:chgData name="Mrinmayee Shelgikar" userId="57835d59b6471b2a" providerId="LiveId" clId="{CD075E05-9657-4618-B0AE-1A1A7C92F749}" dt="2023-01-26T11:36:54.495" v="287" actId="571"/>
          <ac:spMkLst>
            <pc:docMk/>
            <pc:sldMk cId="1126555900" sldId="346"/>
            <ac:spMk id="127" creationId="{7F39D9CC-D1A3-80D9-2FD3-13ECD49ADE69}"/>
          </ac:spMkLst>
        </pc:spChg>
        <pc:spChg chg="mod">
          <ac:chgData name="Mrinmayee Shelgikar" userId="57835d59b6471b2a" providerId="LiveId" clId="{CD075E05-9657-4618-B0AE-1A1A7C92F749}" dt="2023-01-26T11:36:54.495" v="287" actId="571"/>
          <ac:spMkLst>
            <pc:docMk/>
            <pc:sldMk cId="1126555900" sldId="346"/>
            <ac:spMk id="128" creationId="{7479E6FA-771A-79A1-F78C-02E4076D44BB}"/>
          </ac:spMkLst>
        </pc:spChg>
        <pc:spChg chg="mod">
          <ac:chgData name="Mrinmayee Shelgikar" userId="57835d59b6471b2a" providerId="LiveId" clId="{CD075E05-9657-4618-B0AE-1A1A7C92F749}" dt="2023-01-26T11:36:54.495" v="287" actId="571"/>
          <ac:spMkLst>
            <pc:docMk/>
            <pc:sldMk cId="1126555900" sldId="346"/>
            <ac:spMk id="129" creationId="{9D211C48-44D9-740A-B2C5-EF45FE68FF86}"/>
          </ac:spMkLst>
        </pc:spChg>
        <pc:spChg chg="mod">
          <ac:chgData name="Mrinmayee Shelgikar" userId="57835d59b6471b2a" providerId="LiveId" clId="{CD075E05-9657-4618-B0AE-1A1A7C92F749}" dt="2023-01-26T11:36:54.495" v="287" actId="571"/>
          <ac:spMkLst>
            <pc:docMk/>
            <pc:sldMk cId="1126555900" sldId="346"/>
            <ac:spMk id="130" creationId="{B915CE3E-8F79-508A-D4C1-F9F211F6785F}"/>
          </ac:spMkLst>
        </pc:spChg>
        <pc:spChg chg="mod">
          <ac:chgData name="Mrinmayee Shelgikar" userId="57835d59b6471b2a" providerId="LiveId" clId="{CD075E05-9657-4618-B0AE-1A1A7C92F749}" dt="2023-01-26T11:36:54.495" v="287" actId="571"/>
          <ac:spMkLst>
            <pc:docMk/>
            <pc:sldMk cId="1126555900" sldId="346"/>
            <ac:spMk id="131" creationId="{97700399-F46C-8328-4B24-ABC1A8841D42}"/>
          </ac:spMkLst>
        </pc:spChg>
        <pc:spChg chg="mod">
          <ac:chgData name="Mrinmayee Shelgikar" userId="57835d59b6471b2a" providerId="LiveId" clId="{CD075E05-9657-4618-B0AE-1A1A7C92F749}" dt="2023-01-26T11:36:54.495" v="287" actId="571"/>
          <ac:spMkLst>
            <pc:docMk/>
            <pc:sldMk cId="1126555900" sldId="346"/>
            <ac:spMk id="132" creationId="{B7878C57-4959-B614-8242-BB46FEF0610E}"/>
          </ac:spMkLst>
        </pc:spChg>
        <pc:spChg chg="mod">
          <ac:chgData name="Mrinmayee Shelgikar" userId="57835d59b6471b2a" providerId="LiveId" clId="{CD075E05-9657-4618-B0AE-1A1A7C92F749}" dt="2023-01-26T11:36:54.495" v="287" actId="571"/>
          <ac:spMkLst>
            <pc:docMk/>
            <pc:sldMk cId="1126555900" sldId="346"/>
            <ac:spMk id="133" creationId="{9D621A9F-572B-92EC-700B-38C53B5CC86C}"/>
          </ac:spMkLst>
        </pc:spChg>
        <pc:spChg chg="mod">
          <ac:chgData name="Mrinmayee Shelgikar" userId="57835d59b6471b2a" providerId="LiveId" clId="{CD075E05-9657-4618-B0AE-1A1A7C92F749}" dt="2023-01-26T11:36:54.495" v="287" actId="571"/>
          <ac:spMkLst>
            <pc:docMk/>
            <pc:sldMk cId="1126555900" sldId="346"/>
            <ac:spMk id="134" creationId="{CF8BB704-78D8-67FE-6EAE-1EA059E16CCA}"/>
          </ac:spMkLst>
        </pc:spChg>
        <pc:spChg chg="mod">
          <ac:chgData name="Mrinmayee Shelgikar" userId="57835d59b6471b2a" providerId="LiveId" clId="{CD075E05-9657-4618-B0AE-1A1A7C92F749}" dt="2023-01-26T11:36:54.495" v="287" actId="571"/>
          <ac:spMkLst>
            <pc:docMk/>
            <pc:sldMk cId="1126555900" sldId="346"/>
            <ac:spMk id="135" creationId="{AB8EEFD2-19D8-2C89-BFDE-5B29C1E1B36E}"/>
          </ac:spMkLst>
        </pc:spChg>
        <pc:spChg chg="mod">
          <ac:chgData name="Mrinmayee Shelgikar" userId="57835d59b6471b2a" providerId="LiveId" clId="{CD075E05-9657-4618-B0AE-1A1A7C92F749}" dt="2023-01-26T11:36:54.495" v="287" actId="571"/>
          <ac:spMkLst>
            <pc:docMk/>
            <pc:sldMk cId="1126555900" sldId="346"/>
            <ac:spMk id="136" creationId="{F26690E2-F130-C308-8FB0-20241915EBFF}"/>
          </ac:spMkLst>
        </pc:spChg>
        <pc:spChg chg="mod">
          <ac:chgData name="Mrinmayee Shelgikar" userId="57835d59b6471b2a" providerId="LiveId" clId="{CD075E05-9657-4618-B0AE-1A1A7C92F749}" dt="2023-01-26T11:36:54.495" v="287" actId="571"/>
          <ac:spMkLst>
            <pc:docMk/>
            <pc:sldMk cId="1126555900" sldId="346"/>
            <ac:spMk id="137" creationId="{C3D6A6CE-F1CB-CF6A-1F3A-3E688AFD1D69}"/>
          </ac:spMkLst>
        </pc:spChg>
        <pc:spChg chg="mod">
          <ac:chgData name="Mrinmayee Shelgikar" userId="57835d59b6471b2a" providerId="LiveId" clId="{CD075E05-9657-4618-B0AE-1A1A7C92F749}" dt="2023-01-26T11:36:54.495" v="287" actId="571"/>
          <ac:spMkLst>
            <pc:docMk/>
            <pc:sldMk cId="1126555900" sldId="346"/>
            <ac:spMk id="138" creationId="{972DE774-FA66-D5C3-E45D-3ED1D5C05902}"/>
          </ac:spMkLst>
        </pc:spChg>
        <pc:spChg chg="mod">
          <ac:chgData name="Mrinmayee Shelgikar" userId="57835d59b6471b2a" providerId="LiveId" clId="{CD075E05-9657-4618-B0AE-1A1A7C92F749}" dt="2023-01-26T11:36:54.495" v="287" actId="571"/>
          <ac:spMkLst>
            <pc:docMk/>
            <pc:sldMk cId="1126555900" sldId="346"/>
            <ac:spMk id="139" creationId="{8BAE066D-CF29-FA1C-F991-F0673C80A6CD}"/>
          </ac:spMkLst>
        </pc:spChg>
        <pc:spChg chg="mod">
          <ac:chgData name="Mrinmayee Shelgikar" userId="57835d59b6471b2a" providerId="LiveId" clId="{CD075E05-9657-4618-B0AE-1A1A7C92F749}" dt="2023-01-26T11:36:54.495" v="287" actId="571"/>
          <ac:spMkLst>
            <pc:docMk/>
            <pc:sldMk cId="1126555900" sldId="346"/>
            <ac:spMk id="140" creationId="{782C85FA-5F42-EF32-C511-26200473561C}"/>
          </ac:spMkLst>
        </pc:spChg>
        <pc:spChg chg="mod">
          <ac:chgData name="Mrinmayee Shelgikar" userId="57835d59b6471b2a" providerId="LiveId" clId="{CD075E05-9657-4618-B0AE-1A1A7C92F749}" dt="2023-01-26T11:36:54.495" v="287" actId="571"/>
          <ac:spMkLst>
            <pc:docMk/>
            <pc:sldMk cId="1126555900" sldId="346"/>
            <ac:spMk id="141" creationId="{95794F0C-D15C-FCB4-C26C-5811DC7165A8}"/>
          </ac:spMkLst>
        </pc:spChg>
        <pc:spChg chg="mod">
          <ac:chgData name="Mrinmayee Shelgikar" userId="57835d59b6471b2a" providerId="LiveId" clId="{CD075E05-9657-4618-B0AE-1A1A7C92F749}" dt="2023-01-26T11:36:54.495" v="287" actId="571"/>
          <ac:spMkLst>
            <pc:docMk/>
            <pc:sldMk cId="1126555900" sldId="346"/>
            <ac:spMk id="142" creationId="{7A98D566-8300-F02C-8C7C-E240620EB18D}"/>
          </ac:spMkLst>
        </pc:spChg>
        <pc:spChg chg="mod">
          <ac:chgData name="Mrinmayee Shelgikar" userId="57835d59b6471b2a" providerId="LiveId" clId="{CD075E05-9657-4618-B0AE-1A1A7C92F749}" dt="2023-01-26T11:36:54.495" v="287" actId="571"/>
          <ac:spMkLst>
            <pc:docMk/>
            <pc:sldMk cId="1126555900" sldId="346"/>
            <ac:spMk id="144" creationId="{11D1CB2B-82EC-C0C6-3372-49041F7E1FAD}"/>
          </ac:spMkLst>
        </pc:spChg>
        <pc:spChg chg="mod">
          <ac:chgData name="Mrinmayee Shelgikar" userId="57835d59b6471b2a" providerId="LiveId" clId="{CD075E05-9657-4618-B0AE-1A1A7C92F749}" dt="2023-01-26T11:36:54.495" v="287" actId="571"/>
          <ac:spMkLst>
            <pc:docMk/>
            <pc:sldMk cId="1126555900" sldId="346"/>
            <ac:spMk id="145" creationId="{25DEE321-FA77-E48F-8338-B019FAA3EA90}"/>
          </ac:spMkLst>
        </pc:spChg>
        <pc:spChg chg="mod">
          <ac:chgData name="Mrinmayee Shelgikar" userId="57835d59b6471b2a" providerId="LiveId" clId="{CD075E05-9657-4618-B0AE-1A1A7C92F749}" dt="2023-01-26T11:36:54.495" v="287" actId="571"/>
          <ac:spMkLst>
            <pc:docMk/>
            <pc:sldMk cId="1126555900" sldId="346"/>
            <ac:spMk id="146" creationId="{AA7D7FFA-B5DC-27F2-C7B3-876C8CC88DEE}"/>
          </ac:spMkLst>
        </pc:spChg>
        <pc:spChg chg="mod">
          <ac:chgData name="Mrinmayee Shelgikar" userId="57835d59b6471b2a" providerId="LiveId" clId="{CD075E05-9657-4618-B0AE-1A1A7C92F749}" dt="2023-01-26T11:36:54.495" v="287" actId="571"/>
          <ac:spMkLst>
            <pc:docMk/>
            <pc:sldMk cId="1126555900" sldId="346"/>
            <ac:spMk id="147" creationId="{4C986883-7DA4-E68D-77D3-ED66026D46D9}"/>
          </ac:spMkLst>
        </pc:spChg>
        <pc:spChg chg="mod">
          <ac:chgData name="Mrinmayee Shelgikar" userId="57835d59b6471b2a" providerId="LiveId" clId="{CD075E05-9657-4618-B0AE-1A1A7C92F749}" dt="2023-01-26T11:36:54.495" v="287" actId="571"/>
          <ac:spMkLst>
            <pc:docMk/>
            <pc:sldMk cId="1126555900" sldId="346"/>
            <ac:spMk id="148" creationId="{5D47145F-DEBB-8BC6-B7C9-19A75F974B03}"/>
          </ac:spMkLst>
        </pc:spChg>
        <pc:spChg chg="mod">
          <ac:chgData name="Mrinmayee Shelgikar" userId="57835d59b6471b2a" providerId="LiveId" clId="{CD075E05-9657-4618-B0AE-1A1A7C92F749}" dt="2023-01-26T11:36:54.495" v="287" actId="571"/>
          <ac:spMkLst>
            <pc:docMk/>
            <pc:sldMk cId="1126555900" sldId="346"/>
            <ac:spMk id="149" creationId="{ADC6AEB0-1741-4A88-B239-B16C58F9EAEF}"/>
          </ac:spMkLst>
        </pc:spChg>
        <pc:spChg chg="mod">
          <ac:chgData name="Mrinmayee Shelgikar" userId="57835d59b6471b2a" providerId="LiveId" clId="{CD075E05-9657-4618-B0AE-1A1A7C92F749}" dt="2023-01-26T11:36:54.495" v="287" actId="571"/>
          <ac:spMkLst>
            <pc:docMk/>
            <pc:sldMk cId="1126555900" sldId="346"/>
            <ac:spMk id="150" creationId="{96D68014-0181-0A72-73A4-C6D770929E5A}"/>
          </ac:spMkLst>
        </pc:spChg>
        <pc:spChg chg="mod">
          <ac:chgData name="Mrinmayee Shelgikar" userId="57835d59b6471b2a" providerId="LiveId" clId="{CD075E05-9657-4618-B0AE-1A1A7C92F749}" dt="2023-01-26T11:36:54.495" v="287" actId="571"/>
          <ac:spMkLst>
            <pc:docMk/>
            <pc:sldMk cId="1126555900" sldId="346"/>
            <ac:spMk id="151" creationId="{46098571-8147-F952-309C-074D1A26021F}"/>
          </ac:spMkLst>
        </pc:spChg>
        <pc:spChg chg="mod">
          <ac:chgData name="Mrinmayee Shelgikar" userId="57835d59b6471b2a" providerId="LiveId" clId="{CD075E05-9657-4618-B0AE-1A1A7C92F749}" dt="2023-01-26T11:36:54.495" v="287" actId="571"/>
          <ac:spMkLst>
            <pc:docMk/>
            <pc:sldMk cId="1126555900" sldId="346"/>
            <ac:spMk id="152" creationId="{E7D09DCE-3E86-FBFA-AE7A-9BDBD89891E3}"/>
          </ac:spMkLst>
        </pc:spChg>
        <pc:spChg chg="mod">
          <ac:chgData name="Mrinmayee Shelgikar" userId="57835d59b6471b2a" providerId="LiveId" clId="{CD075E05-9657-4618-B0AE-1A1A7C92F749}" dt="2023-01-26T11:36:54.495" v="287" actId="571"/>
          <ac:spMkLst>
            <pc:docMk/>
            <pc:sldMk cId="1126555900" sldId="346"/>
            <ac:spMk id="153" creationId="{8F3F2FE5-9581-9EB5-D7BC-04043BF560C9}"/>
          </ac:spMkLst>
        </pc:spChg>
        <pc:spChg chg="mod">
          <ac:chgData name="Mrinmayee Shelgikar" userId="57835d59b6471b2a" providerId="LiveId" clId="{CD075E05-9657-4618-B0AE-1A1A7C92F749}" dt="2023-01-26T11:36:54.495" v="287" actId="571"/>
          <ac:spMkLst>
            <pc:docMk/>
            <pc:sldMk cId="1126555900" sldId="346"/>
            <ac:spMk id="154" creationId="{2386469E-9744-E0E5-DDF1-E75E17F0C7DD}"/>
          </ac:spMkLst>
        </pc:spChg>
        <pc:spChg chg="mod">
          <ac:chgData name="Mrinmayee Shelgikar" userId="57835d59b6471b2a" providerId="LiveId" clId="{CD075E05-9657-4618-B0AE-1A1A7C92F749}" dt="2023-01-26T11:36:54.495" v="287" actId="571"/>
          <ac:spMkLst>
            <pc:docMk/>
            <pc:sldMk cId="1126555900" sldId="346"/>
            <ac:spMk id="155" creationId="{790518CD-46B8-A698-7D65-12F8265A47F5}"/>
          </ac:spMkLst>
        </pc:spChg>
        <pc:spChg chg="mod">
          <ac:chgData name="Mrinmayee Shelgikar" userId="57835d59b6471b2a" providerId="LiveId" clId="{CD075E05-9657-4618-B0AE-1A1A7C92F749}" dt="2023-01-26T11:36:54.495" v="287" actId="571"/>
          <ac:spMkLst>
            <pc:docMk/>
            <pc:sldMk cId="1126555900" sldId="346"/>
            <ac:spMk id="156" creationId="{B3AACF05-3676-580C-1BF1-F2F58746F811}"/>
          </ac:spMkLst>
        </pc:spChg>
        <pc:spChg chg="mod">
          <ac:chgData name="Mrinmayee Shelgikar" userId="57835d59b6471b2a" providerId="LiveId" clId="{CD075E05-9657-4618-B0AE-1A1A7C92F749}" dt="2023-01-26T11:36:54.495" v="287" actId="571"/>
          <ac:spMkLst>
            <pc:docMk/>
            <pc:sldMk cId="1126555900" sldId="346"/>
            <ac:spMk id="157" creationId="{43C26CA4-88AE-154D-C8E1-066358744625}"/>
          </ac:spMkLst>
        </pc:spChg>
        <pc:spChg chg="mod">
          <ac:chgData name="Mrinmayee Shelgikar" userId="57835d59b6471b2a" providerId="LiveId" clId="{CD075E05-9657-4618-B0AE-1A1A7C92F749}" dt="2023-01-26T11:36:54.495" v="287" actId="571"/>
          <ac:spMkLst>
            <pc:docMk/>
            <pc:sldMk cId="1126555900" sldId="346"/>
            <ac:spMk id="158" creationId="{1F72C141-7352-CC58-E8D4-FA8FE24CACE6}"/>
          </ac:spMkLst>
        </pc:spChg>
        <pc:spChg chg="mod">
          <ac:chgData name="Mrinmayee Shelgikar" userId="57835d59b6471b2a" providerId="LiveId" clId="{CD075E05-9657-4618-B0AE-1A1A7C92F749}" dt="2023-01-26T11:36:54.495" v="287" actId="571"/>
          <ac:spMkLst>
            <pc:docMk/>
            <pc:sldMk cId="1126555900" sldId="346"/>
            <ac:spMk id="159" creationId="{1774BC40-A420-1D88-7284-7EB0770DDF81}"/>
          </ac:spMkLst>
        </pc:spChg>
        <pc:spChg chg="mod">
          <ac:chgData name="Mrinmayee Shelgikar" userId="57835d59b6471b2a" providerId="LiveId" clId="{CD075E05-9657-4618-B0AE-1A1A7C92F749}" dt="2023-01-26T11:36:54.495" v="287" actId="571"/>
          <ac:spMkLst>
            <pc:docMk/>
            <pc:sldMk cId="1126555900" sldId="346"/>
            <ac:spMk id="160" creationId="{5D426364-4CD2-15CB-7442-EE1F9042371A}"/>
          </ac:spMkLst>
        </pc:spChg>
        <pc:spChg chg="mod">
          <ac:chgData name="Mrinmayee Shelgikar" userId="57835d59b6471b2a" providerId="LiveId" clId="{CD075E05-9657-4618-B0AE-1A1A7C92F749}" dt="2023-01-26T11:36:54.495" v="287" actId="571"/>
          <ac:spMkLst>
            <pc:docMk/>
            <pc:sldMk cId="1126555900" sldId="346"/>
            <ac:spMk id="161" creationId="{088D9646-B396-BA85-2EF5-8DE0A850F038}"/>
          </ac:spMkLst>
        </pc:spChg>
        <pc:spChg chg="mod">
          <ac:chgData name="Mrinmayee Shelgikar" userId="57835d59b6471b2a" providerId="LiveId" clId="{CD075E05-9657-4618-B0AE-1A1A7C92F749}" dt="2023-01-26T11:36:54.495" v="287" actId="571"/>
          <ac:spMkLst>
            <pc:docMk/>
            <pc:sldMk cId="1126555900" sldId="346"/>
            <ac:spMk id="162" creationId="{C4AF5332-A24C-0AE4-0EA0-9E201DCE0B77}"/>
          </ac:spMkLst>
        </pc:spChg>
        <pc:spChg chg="mod">
          <ac:chgData name="Mrinmayee Shelgikar" userId="57835d59b6471b2a" providerId="LiveId" clId="{CD075E05-9657-4618-B0AE-1A1A7C92F749}" dt="2023-01-26T11:36:54.495" v="287" actId="571"/>
          <ac:spMkLst>
            <pc:docMk/>
            <pc:sldMk cId="1126555900" sldId="346"/>
            <ac:spMk id="163" creationId="{CD1BCCB4-A574-F01B-BD1E-3D7B26B86230}"/>
          </ac:spMkLst>
        </pc:spChg>
        <pc:grpChg chg="del">
          <ac:chgData name="Mrinmayee Shelgikar" userId="57835d59b6471b2a" providerId="LiveId" clId="{CD075E05-9657-4618-B0AE-1A1A7C92F749}" dt="2023-01-26T11:36:59.876" v="288" actId="478"/>
          <ac:grpSpMkLst>
            <pc:docMk/>
            <pc:sldMk cId="1126555900" sldId="346"/>
            <ac:grpSpMk id="9" creationId="{C792A0A4-30B5-40A3-A9F4-E0BEC012DD4D}"/>
          </ac:grpSpMkLst>
        </pc:grpChg>
        <pc:grpChg chg="del">
          <ac:chgData name="Mrinmayee Shelgikar" userId="57835d59b6471b2a" providerId="LiveId" clId="{CD075E05-9657-4618-B0AE-1A1A7C92F749}" dt="2023-01-26T11:37:06.805" v="289" actId="478"/>
          <ac:grpSpMkLst>
            <pc:docMk/>
            <pc:sldMk cId="1126555900" sldId="346"/>
            <ac:grpSpMk id="25" creationId="{79740472-F020-4797-B204-79D948DA2D80}"/>
          </ac:grpSpMkLst>
        </pc:grpChg>
        <pc:grpChg chg="del">
          <ac:chgData name="Mrinmayee Shelgikar" userId="57835d59b6471b2a" providerId="LiveId" clId="{CD075E05-9657-4618-B0AE-1A1A7C92F749}" dt="2023-01-26T11:37:06.805" v="289" actId="478"/>
          <ac:grpSpMkLst>
            <pc:docMk/>
            <pc:sldMk cId="1126555900" sldId="346"/>
            <ac:grpSpMk id="47" creationId="{CC655FBA-BE8D-4542-99AE-6F2A8E874067}"/>
          </ac:grpSpMkLst>
        </pc:grpChg>
        <pc:grpChg chg="del">
          <ac:chgData name="Mrinmayee Shelgikar" userId="57835d59b6471b2a" providerId="LiveId" clId="{CD075E05-9657-4618-B0AE-1A1A7C92F749}" dt="2023-01-26T11:36:59.876" v="288" actId="478"/>
          <ac:grpSpMkLst>
            <pc:docMk/>
            <pc:sldMk cId="1126555900" sldId="346"/>
            <ac:grpSpMk id="68" creationId="{9DEE18DC-C3B6-4472-AB4D-624B6E665C65}"/>
          </ac:grpSpMkLst>
        </pc:grpChg>
        <pc:grpChg chg="del">
          <ac:chgData name="Mrinmayee Shelgikar" userId="57835d59b6471b2a" providerId="LiveId" clId="{CD075E05-9657-4618-B0AE-1A1A7C92F749}" dt="2023-01-26T11:37:06.805" v="289" actId="478"/>
          <ac:grpSpMkLst>
            <pc:docMk/>
            <pc:sldMk cId="1126555900" sldId="346"/>
            <ac:grpSpMk id="74" creationId="{FF90A5E7-8717-420C-88F8-6892006BEC9D}"/>
          </ac:grpSpMkLst>
        </pc:grpChg>
        <pc:grpChg chg="add del mod">
          <ac:chgData name="Mrinmayee Shelgikar" userId="57835d59b6471b2a" providerId="LiveId" clId="{CD075E05-9657-4618-B0AE-1A1A7C92F749}" dt="2023-01-26T11:36:59.876" v="288" actId="478"/>
          <ac:grpSpMkLst>
            <pc:docMk/>
            <pc:sldMk cId="1126555900" sldId="346"/>
            <ac:grpSpMk id="101" creationId="{AA8FDD87-67E2-30E7-672D-10D915DF516A}"/>
          </ac:grpSpMkLst>
        </pc:grpChg>
        <pc:grpChg chg="add del mod">
          <ac:chgData name="Mrinmayee Shelgikar" userId="57835d59b6471b2a" providerId="LiveId" clId="{CD075E05-9657-4618-B0AE-1A1A7C92F749}" dt="2023-01-26T11:36:59.876" v="288" actId="478"/>
          <ac:grpSpMkLst>
            <pc:docMk/>
            <pc:sldMk cId="1126555900" sldId="346"/>
            <ac:grpSpMk id="122" creationId="{2A31BF54-5848-5939-1E1E-3096D8D9D763}"/>
          </ac:grpSpMkLst>
        </pc:grpChg>
        <pc:grpChg chg="add del mod">
          <ac:chgData name="Mrinmayee Shelgikar" userId="57835d59b6471b2a" providerId="LiveId" clId="{CD075E05-9657-4618-B0AE-1A1A7C92F749}" dt="2023-01-26T11:36:59.876" v="288" actId="478"/>
          <ac:grpSpMkLst>
            <pc:docMk/>
            <pc:sldMk cId="1126555900" sldId="346"/>
            <ac:grpSpMk id="143" creationId="{219CBD0F-6EF2-5CD0-962E-FBEEDCB0342A}"/>
          </ac:grpSpMkLst>
        </pc:grpChg>
        <pc:graphicFrameChg chg="del">
          <ac:chgData name="Mrinmayee Shelgikar" userId="57835d59b6471b2a" providerId="LiveId" clId="{CD075E05-9657-4618-B0AE-1A1A7C92F749}" dt="2023-01-26T11:37:13.949" v="291" actId="478"/>
          <ac:graphicFrameMkLst>
            <pc:docMk/>
            <pc:sldMk cId="1126555900" sldId="346"/>
            <ac:graphicFrameMk id="3" creationId="{F7199F8F-8D37-4302-9FFF-E3358F24F26E}"/>
          </ac:graphicFrameMkLst>
        </pc:graphicFrameChg>
        <pc:picChg chg="add mod">
          <ac:chgData name="Mrinmayee Shelgikar" userId="57835d59b6471b2a" providerId="LiveId" clId="{CD075E05-9657-4618-B0AE-1A1A7C92F749}" dt="2023-02-02T15:12:49.447" v="988"/>
          <ac:picMkLst>
            <pc:docMk/>
            <pc:sldMk cId="1126555900" sldId="346"/>
            <ac:picMk id="2" creationId="{F1E3D4D3-01E7-F137-BAF5-9BEC52FB01D8}"/>
          </ac:picMkLst>
        </pc:picChg>
        <pc:picChg chg="add del mod">
          <ac:chgData name="Mrinmayee Shelgikar" userId="57835d59b6471b2a" providerId="LiveId" clId="{CD075E05-9657-4618-B0AE-1A1A7C92F749}" dt="2023-02-02T15:12:49.167" v="987" actId="21"/>
          <ac:picMkLst>
            <pc:docMk/>
            <pc:sldMk cId="1126555900" sldId="346"/>
            <ac:picMk id="164" creationId="{07BC2E24-3189-F7FD-3CF2-3332C015E938}"/>
          </ac:picMkLst>
        </pc:picChg>
        <pc:picChg chg="add mod">
          <ac:chgData name="Mrinmayee Shelgikar" userId="57835d59b6471b2a" providerId="LiveId" clId="{CD075E05-9657-4618-B0AE-1A1A7C92F749}" dt="2023-01-26T11:37:25.194" v="292"/>
          <ac:picMkLst>
            <pc:docMk/>
            <pc:sldMk cId="1126555900" sldId="346"/>
            <ac:picMk id="165" creationId="{B4C6EF49-C2F9-6B7B-7C51-D8A06155C741}"/>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2-02T15:13:58.088" v="989"/>
              <pc2:cmMkLst xmlns:pc2="http://schemas.microsoft.com/office/powerpoint/2019/9/main/command">
                <pc:docMk/>
                <pc:sldMk cId="1126555900" sldId="346"/>
                <pc2:cmMk id="{472302C7-1D67-4C8F-9D0F-E47986085B8A}"/>
              </pc2:cmMkLst>
            </pc226:cmChg>
          </p:ext>
        </pc:extLst>
      </pc:sldChg>
      <pc:sldChg chg="addSp delSp modSp add mod modNotesTx">
        <pc:chgData name="Mrinmayee Shelgikar" userId="57835d59b6471b2a" providerId="LiveId" clId="{CD075E05-9657-4618-B0AE-1A1A7C92F749}" dt="2023-02-02T14:58:49.443" v="918" actId="313"/>
        <pc:sldMkLst>
          <pc:docMk/>
          <pc:sldMk cId="4054252802" sldId="347"/>
        </pc:sldMkLst>
        <pc:spChg chg="mod">
          <ac:chgData name="Mrinmayee Shelgikar" userId="57835d59b6471b2a" providerId="LiveId" clId="{CD075E05-9657-4618-B0AE-1A1A7C92F749}" dt="2023-01-31T14:00:55.249" v="794" actId="20577"/>
          <ac:spMkLst>
            <pc:docMk/>
            <pc:sldMk cId="4054252802" sldId="347"/>
            <ac:spMk id="22" creationId="{02AABD48-7F62-174B-98BD-03D513E3B1A1}"/>
          </ac:spMkLst>
        </pc:spChg>
        <pc:picChg chg="add mod">
          <ac:chgData name="Mrinmayee Shelgikar" userId="57835d59b6471b2a" providerId="LiveId" clId="{CD075E05-9657-4618-B0AE-1A1A7C92F749}" dt="2023-01-26T11:37:58.144" v="296"/>
          <ac:picMkLst>
            <pc:docMk/>
            <pc:sldMk cId="4054252802" sldId="347"/>
            <ac:picMk id="2" creationId="{F03BF9E8-3690-6CED-5B8A-A7AE45965098}"/>
          </ac:picMkLst>
        </pc:picChg>
        <pc:picChg chg="add mod">
          <ac:chgData name="Mrinmayee Shelgikar" userId="57835d59b6471b2a" providerId="LiveId" clId="{CD075E05-9657-4618-B0AE-1A1A7C92F749}" dt="2023-01-26T11:37:58.144" v="296"/>
          <ac:picMkLst>
            <pc:docMk/>
            <pc:sldMk cId="4054252802" sldId="347"/>
            <ac:picMk id="3" creationId="{4C1E742C-B4F6-002E-853D-BCEA94746565}"/>
          </ac:picMkLst>
        </pc:picChg>
        <pc:picChg chg="del">
          <ac:chgData name="Mrinmayee Shelgikar" userId="57835d59b6471b2a" providerId="LiveId" clId="{CD075E05-9657-4618-B0AE-1A1A7C92F749}" dt="2023-01-26T11:37:55.251" v="294" actId="478"/>
          <ac:picMkLst>
            <pc:docMk/>
            <pc:sldMk cId="4054252802" sldId="347"/>
            <ac:picMk id="164" creationId="{07BC2E24-3189-F7FD-3CF2-3332C015E938}"/>
          </ac:picMkLst>
        </pc:picChg>
        <pc:picChg chg="del">
          <ac:chgData name="Mrinmayee Shelgikar" userId="57835d59b6471b2a" providerId="LiveId" clId="{CD075E05-9657-4618-B0AE-1A1A7C92F749}" dt="2023-01-26T11:37:57.512" v="295" actId="478"/>
          <ac:picMkLst>
            <pc:docMk/>
            <pc:sldMk cId="4054252802" sldId="347"/>
            <ac:picMk id="165" creationId="{B4C6EF49-C2F9-6B7B-7C51-D8A06155C741}"/>
          </ac:picMkLst>
        </pc:picChg>
      </pc:sldChg>
      <pc:sldChg chg="modSp add del mod addCm modCm">
        <pc:chgData name="Mrinmayee Shelgikar" userId="57835d59b6471b2a" providerId="LiveId" clId="{CD075E05-9657-4618-B0AE-1A1A7C92F749}" dt="2023-01-31T14:02:04.618" v="797"/>
        <pc:sldMkLst>
          <pc:docMk/>
          <pc:sldMk cId="1831796255" sldId="348"/>
        </pc:sldMkLst>
        <pc:spChg chg="mod">
          <ac:chgData name="Mrinmayee Shelgikar" userId="57835d59b6471b2a" providerId="LiveId" clId="{CD075E05-9657-4618-B0AE-1A1A7C92F749}" dt="2023-01-31T14:01:46.542" v="796" actId="1076"/>
          <ac:spMkLst>
            <pc:docMk/>
            <pc:sldMk cId="1831796255" sldId="348"/>
            <ac:spMk id="2" creationId="{71B8AF66-BDEC-4533-9866-E930CF55A033}"/>
          </ac:spMkLst>
        </pc:spChg>
        <pc:spChg chg="mod">
          <ac:chgData name="Mrinmayee Shelgikar" userId="57835d59b6471b2a" providerId="LiveId" clId="{CD075E05-9657-4618-B0AE-1A1A7C92F749}" dt="2023-01-26T11:41:03.382" v="359" actId="1035"/>
          <ac:spMkLst>
            <pc:docMk/>
            <pc:sldMk cId="1831796255" sldId="348"/>
            <ac:spMk id="7" creationId="{13263C75-0454-43FB-B0EA-4509EC19BB7F}"/>
          </ac:spMkLst>
        </pc:spChg>
        <pc:spChg chg="mod">
          <ac:chgData name="Mrinmayee Shelgikar" userId="57835d59b6471b2a" providerId="LiveId" clId="{CD075E05-9657-4618-B0AE-1A1A7C92F749}" dt="2023-01-31T12:47:05.052" v="691" actId="404"/>
          <ac:spMkLst>
            <pc:docMk/>
            <pc:sldMk cId="1831796255" sldId="348"/>
            <ac:spMk id="8" creationId="{6D17EB91-628E-46AE-9928-24046C5C62CF}"/>
          </ac:spMkLst>
        </pc:spChg>
        <pc:extLst>
          <p:ext xmlns:p="http://schemas.openxmlformats.org/presentationml/2006/main" uri="{D6D511B9-2390-475A-947B-AFAB55BFBCF1}">
            <pc226:cmChg xmlns:pc226="http://schemas.microsoft.com/office/powerpoint/2022/06/main/command" chg="add">
              <pc226:chgData name="Mrinmayee Shelgikar" userId="57835d59b6471b2a" providerId="LiveId" clId="{CD075E05-9657-4618-B0AE-1A1A7C92F749}" dt="2023-01-31T14:02:04.618" v="797"/>
              <pc2:cmMkLst xmlns:pc2="http://schemas.microsoft.com/office/powerpoint/2019/9/main/command">
                <pc:docMk/>
                <pc:sldMk cId="1831796255" sldId="348"/>
                <pc2:cmMk id="{D3DB9E31-A3BD-447C-B486-3944BC493213}"/>
              </pc2:cmMkLst>
            </pc226:cmChg>
            <pc226:cmChg xmlns:pc226="http://schemas.microsoft.com/office/powerpoint/2022/06/main/command" chg="add mod">
              <pc226:chgData name="Mrinmayee Shelgikar" userId="57835d59b6471b2a" providerId="LiveId" clId="{CD075E05-9657-4618-B0AE-1A1A7C92F749}" dt="2023-01-31T12:46:55.667" v="689"/>
              <pc2:cmMkLst xmlns:pc2="http://schemas.microsoft.com/office/powerpoint/2019/9/main/command">
                <pc:docMk/>
                <pc:sldMk cId="1831796255" sldId="348"/>
                <pc2:cmMk id="{12D47A50-7741-44D8-97FE-74D3016DE84A}"/>
              </pc2:cmMkLst>
            </pc226:cmChg>
          </p:ext>
        </pc:extLst>
      </pc:sldChg>
      <pc:sldChg chg="addSp delSp modSp add del mod">
        <pc:chgData name="Mrinmayee Shelgikar" userId="57835d59b6471b2a" providerId="LiveId" clId="{CD075E05-9657-4618-B0AE-1A1A7C92F749}" dt="2023-01-31T13:57:04.227" v="759" actId="47"/>
        <pc:sldMkLst>
          <pc:docMk/>
          <pc:sldMk cId="1428052354" sldId="349"/>
        </pc:sldMkLst>
        <pc:graphicFrameChg chg="del">
          <ac:chgData name="Mrinmayee Shelgikar" userId="57835d59b6471b2a" providerId="LiveId" clId="{CD075E05-9657-4618-B0AE-1A1A7C92F749}" dt="2023-01-31T12:48:32.081" v="698" actId="478"/>
          <ac:graphicFrameMkLst>
            <pc:docMk/>
            <pc:sldMk cId="1428052354" sldId="349"/>
            <ac:graphicFrameMk id="7" creationId="{3C9F3B39-6A50-DC22-1C9D-1070500D5A00}"/>
          </ac:graphicFrameMkLst>
        </pc:graphicFrameChg>
        <pc:graphicFrameChg chg="add mod modGraphic">
          <ac:chgData name="Mrinmayee Shelgikar" userId="57835d59b6471b2a" providerId="LiveId" clId="{CD075E05-9657-4618-B0AE-1A1A7C92F749}" dt="2023-01-31T13:53:49.026" v="708" actId="798"/>
          <ac:graphicFrameMkLst>
            <pc:docMk/>
            <pc:sldMk cId="1428052354" sldId="349"/>
            <ac:graphicFrameMk id="8" creationId="{97E26E06-B1CF-3FA5-43E0-270EABEA0208}"/>
          </ac:graphicFrameMkLst>
        </pc:graphicFrameChg>
      </pc:sldChg>
    </pc:docChg>
  </pc:docChgLst>
  <pc:docChgLst>
    <pc:chgData name="Gill Wroth" userId="b1be88858b328a41" providerId="LiveId" clId="{E88944C1-FC27-4690-ACE6-B65BE31FCB6A}"/>
    <pc:docChg chg="undo custSel modSld">
      <pc:chgData name="Gill Wroth" userId="b1be88858b328a41" providerId="LiveId" clId="{E88944C1-FC27-4690-ACE6-B65BE31FCB6A}" dt="2023-03-02T19:24:01.740" v="157" actId="6549"/>
      <pc:docMkLst>
        <pc:docMk/>
      </pc:docMkLst>
      <pc:sldChg chg="addCm modNotesTx">
        <pc:chgData name="Gill Wroth" userId="b1be88858b328a41" providerId="LiveId" clId="{E88944C1-FC27-4690-ACE6-B65BE31FCB6A}" dt="2023-03-02T19:03:23.287" v="139" actId="13926"/>
        <pc:sldMkLst>
          <pc:docMk/>
          <pc:sldMk cId="1438307272" sldId="264"/>
        </pc:sldMkLst>
        <pc:extLst>
          <p:ext xmlns:p="http://schemas.openxmlformats.org/presentationml/2006/main" uri="{D6D511B9-2390-475A-947B-AFAB55BFBCF1}">
            <pc226:cmChg xmlns:pc226="http://schemas.microsoft.com/office/powerpoint/2022/06/main/command" chg="add">
              <pc226:chgData name="Gill Wroth" userId="b1be88858b328a41" providerId="LiveId" clId="{E88944C1-FC27-4690-ACE6-B65BE31FCB6A}" dt="2023-03-01T18:53:45.378" v="9"/>
              <pc2:cmMkLst xmlns:pc2="http://schemas.microsoft.com/office/powerpoint/2019/9/main/command">
                <pc:docMk/>
                <pc:sldMk cId="1438307272" sldId="264"/>
                <pc2:cmMk id="{68E2C0AF-0232-4507-AA5F-BBEB385F0140}"/>
              </pc2:cmMkLst>
            </pc226:cmChg>
          </p:ext>
        </pc:extLst>
      </pc:sldChg>
      <pc:sldChg chg="modNotesTx">
        <pc:chgData name="Gill Wroth" userId="b1be88858b328a41" providerId="LiveId" clId="{E88944C1-FC27-4690-ACE6-B65BE31FCB6A}" dt="2023-03-01T18:48:34.397" v="8" actId="20577"/>
        <pc:sldMkLst>
          <pc:docMk/>
          <pc:sldMk cId="3168155327" sldId="326"/>
        </pc:sldMkLst>
      </pc:sldChg>
      <pc:sldChg chg="modNotesTx">
        <pc:chgData name="Gill Wroth" userId="b1be88858b328a41" providerId="LiveId" clId="{E88944C1-FC27-4690-ACE6-B65BE31FCB6A}" dt="2023-03-02T19:16:44.328" v="148" actId="20577"/>
        <pc:sldMkLst>
          <pc:docMk/>
          <pc:sldMk cId="3541312911" sldId="327"/>
        </pc:sldMkLst>
      </pc:sldChg>
      <pc:sldChg chg="addCm modNotesTx">
        <pc:chgData name="Gill Wroth" userId="b1be88858b328a41" providerId="LiveId" clId="{E88944C1-FC27-4690-ACE6-B65BE31FCB6A}" dt="2023-03-02T19:06:14.308" v="140"/>
        <pc:sldMkLst>
          <pc:docMk/>
          <pc:sldMk cId="232144027" sldId="333"/>
        </pc:sldMkLst>
        <pc:extLst>
          <p:ext xmlns:p="http://schemas.openxmlformats.org/presentationml/2006/main" uri="{D6D511B9-2390-475A-947B-AFAB55BFBCF1}">
            <pc226:cmChg xmlns:pc226="http://schemas.microsoft.com/office/powerpoint/2022/06/main/command" chg="add">
              <pc226:chgData name="Gill Wroth" userId="b1be88858b328a41" providerId="LiveId" clId="{E88944C1-FC27-4690-ACE6-B65BE31FCB6A}" dt="2023-03-02T19:06:14.308" v="140"/>
              <pc2:cmMkLst xmlns:pc2="http://schemas.microsoft.com/office/powerpoint/2019/9/main/command">
                <pc:docMk/>
                <pc:sldMk cId="232144027" sldId="333"/>
                <pc2:cmMk id="{47C3A88F-341F-469B-BB8E-A9B6E16AED55}"/>
              </pc2:cmMkLst>
            </pc226:cmChg>
          </p:ext>
        </pc:extLst>
      </pc:sldChg>
      <pc:sldChg chg="modNotesTx">
        <pc:chgData name="Gill Wroth" userId="b1be88858b328a41" providerId="LiveId" clId="{E88944C1-FC27-4690-ACE6-B65BE31FCB6A}" dt="2023-03-01T18:55:24.557" v="19" actId="313"/>
        <pc:sldMkLst>
          <pc:docMk/>
          <pc:sldMk cId="2841582288" sldId="334"/>
        </pc:sldMkLst>
      </pc:sldChg>
      <pc:sldChg chg="modSp mod modCm">
        <pc:chgData name="Gill Wroth" userId="b1be88858b328a41" providerId="LiveId" clId="{E88944C1-FC27-4690-ACE6-B65BE31FCB6A}" dt="2023-03-01T18:56:48.136" v="20" actId="20577"/>
        <pc:sldMkLst>
          <pc:docMk/>
          <pc:sldMk cId="4120915228" sldId="335"/>
        </pc:sldMkLst>
        <pc:spChg chg="mod">
          <ac:chgData name="Gill Wroth" userId="b1be88858b328a41" providerId="LiveId" clId="{E88944C1-FC27-4690-ACE6-B65BE31FCB6A}" dt="2023-03-01T18:56:48.136" v="20" actId="20577"/>
          <ac:spMkLst>
            <pc:docMk/>
            <pc:sldMk cId="4120915228" sldId="335"/>
            <ac:spMk id="5" creationId="{2263DFC8-B3C0-F31B-AFE2-1FF32AEBCDAE}"/>
          </ac:spMkLst>
        </pc:spChg>
        <pc:extLst>
          <p:ext xmlns:p="http://schemas.openxmlformats.org/presentationml/2006/main" uri="{D6D511B9-2390-475A-947B-AFAB55BFBCF1}">
            <pc226:cmChg xmlns:pc226="http://schemas.microsoft.com/office/powerpoint/2022/06/main/command" chg="mod">
              <pc226:chgData name="Gill Wroth" userId="b1be88858b328a41" providerId="LiveId" clId="{E88944C1-FC27-4690-ACE6-B65BE31FCB6A}" dt="2023-03-01T18:56:48.136" v="20" actId="20577"/>
              <pc2:cmMkLst xmlns:pc2="http://schemas.microsoft.com/office/powerpoint/2019/9/main/command">
                <pc:docMk/>
                <pc:sldMk cId="4120915228" sldId="335"/>
                <pc2:cmMk id="{A383FD42-55FB-4E29-AC52-01F2591AE8BF}"/>
              </pc2:cmMkLst>
            </pc226:cmChg>
          </p:ext>
        </pc:extLst>
      </pc:sldChg>
      <pc:sldChg chg="modSp mod modNotesTx">
        <pc:chgData name="Gill Wroth" userId="b1be88858b328a41" providerId="LiveId" clId="{E88944C1-FC27-4690-ACE6-B65BE31FCB6A}" dt="2023-03-01T20:13:24.248" v="59" actId="6549"/>
        <pc:sldMkLst>
          <pc:docMk/>
          <pc:sldMk cId="2861882016" sldId="337"/>
        </pc:sldMkLst>
        <pc:graphicFrameChg chg="modGraphic">
          <ac:chgData name="Gill Wroth" userId="b1be88858b328a41" providerId="LiveId" clId="{E88944C1-FC27-4690-ACE6-B65BE31FCB6A}" dt="2023-03-01T20:11:29.410" v="21" actId="14734"/>
          <ac:graphicFrameMkLst>
            <pc:docMk/>
            <pc:sldMk cId="2861882016" sldId="337"/>
            <ac:graphicFrameMk id="2" creationId="{EABA9C1E-406E-3E0B-DBA7-0819529FCF2E}"/>
          </ac:graphicFrameMkLst>
        </pc:graphicFrameChg>
      </pc:sldChg>
      <pc:sldChg chg="modNotesTx">
        <pc:chgData name="Gill Wroth" userId="b1be88858b328a41" providerId="LiveId" clId="{E88944C1-FC27-4690-ACE6-B65BE31FCB6A}" dt="2023-03-02T09:06:56.257" v="93" actId="20577"/>
        <pc:sldMkLst>
          <pc:docMk/>
          <pc:sldMk cId="2455808292" sldId="338"/>
        </pc:sldMkLst>
      </pc:sldChg>
      <pc:sldChg chg="modCm modNotesTx">
        <pc:chgData name="Gill Wroth" userId="b1be88858b328a41" providerId="LiveId" clId="{E88944C1-FC27-4690-ACE6-B65BE31FCB6A}" dt="2023-03-02T19:14:38.546" v="143" actId="20577"/>
        <pc:sldMkLst>
          <pc:docMk/>
          <pc:sldMk cId="908233722" sldId="339"/>
        </pc:sldMkLst>
        <pc:extLst>
          <p:ext xmlns:p="http://schemas.openxmlformats.org/presentationml/2006/main" uri="{D6D511B9-2390-475A-947B-AFAB55BFBCF1}">
            <pc226:cmChg xmlns:pc226="http://schemas.microsoft.com/office/powerpoint/2022/06/main/command" chg="mod">
              <pc226:chgData name="Gill Wroth" userId="b1be88858b328a41" providerId="LiveId" clId="{E88944C1-FC27-4690-ACE6-B65BE31FCB6A}" dt="2023-03-02T19:12:49.495" v="141"/>
              <pc2:cmMkLst xmlns:pc2="http://schemas.microsoft.com/office/powerpoint/2019/9/main/command">
                <pc:docMk/>
                <pc:sldMk cId="908233722" sldId="339"/>
                <pc2:cmMk id="{A5DB2F55-8403-4F2E-A78E-73D78FC88D70}"/>
              </pc2:cmMkLst>
            </pc226:cmChg>
          </p:ext>
        </pc:extLst>
      </pc:sldChg>
      <pc:sldChg chg="modSp mod addCm modCm modNotesTx">
        <pc:chgData name="Gill Wroth" userId="b1be88858b328a41" providerId="LiveId" clId="{E88944C1-FC27-4690-ACE6-B65BE31FCB6A}" dt="2023-03-02T19:18:52.762" v="149"/>
        <pc:sldMkLst>
          <pc:docMk/>
          <pc:sldMk cId="1859564513" sldId="340"/>
        </pc:sldMkLst>
        <pc:spChg chg="mod">
          <ac:chgData name="Gill Wroth" userId="b1be88858b328a41" providerId="LiveId" clId="{E88944C1-FC27-4690-ACE6-B65BE31FCB6A}" dt="2023-03-01T20:54:58.201" v="76" actId="20577"/>
          <ac:spMkLst>
            <pc:docMk/>
            <pc:sldMk cId="1859564513" sldId="340"/>
            <ac:spMk id="2" creationId="{9A0CC8AD-9F58-E972-5CEA-82278757AA33}"/>
          </ac:spMkLst>
        </pc:spChg>
        <pc:extLst>
          <p:ext xmlns:p="http://schemas.openxmlformats.org/presentationml/2006/main" uri="{D6D511B9-2390-475A-947B-AFAB55BFBCF1}">
            <pc226:cmChg xmlns:pc226="http://schemas.microsoft.com/office/powerpoint/2022/06/main/command" chg="add mod">
              <pc226:chgData name="Gill Wroth" userId="b1be88858b328a41" providerId="LiveId" clId="{E88944C1-FC27-4690-ACE6-B65BE31FCB6A}" dt="2023-03-02T19:18:52.762" v="149"/>
              <pc2:cmMkLst xmlns:pc2="http://schemas.microsoft.com/office/powerpoint/2019/9/main/command">
                <pc:docMk/>
                <pc:sldMk cId="1859564513" sldId="340"/>
                <pc2:cmMk id="{61875E05-7E8B-4FAC-9280-809F75570CE1}"/>
              </pc2:cmMkLst>
            </pc226:cmChg>
          </p:ext>
        </pc:extLst>
      </pc:sldChg>
      <pc:sldChg chg="modNotesTx">
        <pc:chgData name="Gill Wroth" userId="b1be88858b328a41" providerId="LiveId" clId="{E88944C1-FC27-4690-ACE6-B65BE31FCB6A}" dt="2023-03-02T09:05:13.408" v="92" actId="6549"/>
        <pc:sldMkLst>
          <pc:docMk/>
          <pc:sldMk cId="2990007821" sldId="341"/>
        </pc:sldMkLst>
      </pc:sldChg>
      <pc:sldChg chg="modSp modAnim modCm">
        <pc:chgData name="Gill Wroth" userId="b1be88858b328a41" providerId="LiveId" clId="{E88944C1-FC27-4690-ACE6-B65BE31FCB6A}" dt="2023-03-02T09:13:25.846" v="107" actId="20577"/>
        <pc:sldMkLst>
          <pc:docMk/>
          <pc:sldMk cId="1693364414" sldId="343"/>
        </pc:sldMkLst>
        <pc:spChg chg="mod">
          <ac:chgData name="Gill Wroth" userId="b1be88858b328a41" providerId="LiveId" clId="{E88944C1-FC27-4690-ACE6-B65BE31FCB6A}" dt="2023-03-02T09:13:25.846" v="107" actId="20577"/>
          <ac:spMkLst>
            <pc:docMk/>
            <pc:sldMk cId="1693364414" sldId="343"/>
            <ac:spMk id="10" creationId="{A97CD1E3-4B07-2949-A7AB-8D3B43D982AD}"/>
          </ac:spMkLst>
        </pc:spChg>
        <pc:extLst>
          <p:ext xmlns:p="http://schemas.openxmlformats.org/presentationml/2006/main" uri="{D6D511B9-2390-475A-947B-AFAB55BFBCF1}">
            <pc226:cmChg xmlns:pc226="http://schemas.microsoft.com/office/powerpoint/2022/06/main/command" chg="mod">
              <pc226:chgData name="Gill Wroth" userId="b1be88858b328a41" providerId="LiveId" clId="{E88944C1-FC27-4690-ACE6-B65BE31FCB6A}" dt="2023-03-02T09:13:10.440" v="105"/>
              <pc2:cmMkLst xmlns:pc2="http://schemas.microsoft.com/office/powerpoint/2019/9/main/command">
                <pc:docMk/>
                <pc:sldMk cId="1693364414" sldId="343"/>
                <pc2:cmMk id="{5368F38D-DEFA-4E5A-8AD1-0DC657146D0A}"/>
              </pc2:cmMkLst>
            </pc226:cmChg>
          </p:ext>
        </pc:extLst>
      </pc:sldChg>
      <pc:sldChg chg="modNotesTx">
        <pc:chgData name="Gill Wroth" userId="b1be88858b328a41" providerId="LiveId" clId="{E88944C1-FC27-4690-ACE6-B65BE31FCB6A}" dt="2023-03-02T19:24:01.740" v="157" actId="6549"/>
        <pc:sldMkLst>
          <pc:docMk/>
          <pc:sldMk cId="3006737915" sldId="344"/>
        </pc:sldMkLst>
      </pc:sldChg>
      <pc:sldChg chg="modNotesTx">
        <pc:chgData name="Gill Wroth" userId="b1be88858b328a41" providerId="LiveId" clId="{E88944C1-FC27-4690-ACE6-B65BE31FCB6A}" dt="2023-03-02T09:47:09.902" v="133" actId="20577"/>
        <pc:sldMkLst>
          <pc:docMk/>
          <pc:sldMk cId="1126555900" sldId="346"/>
        </pc:sldMkLst>
      </pc:sldChg>
      <pc:sldChg chg="modNotesTx">
        <pc:chgData name="Gill Wroth" userId="b1be88858b328a41" providerId="LiveId" clId="{E88944C1-FC27-4690-ACE6-B65BE31FCB6A}" dt="2023-03-02T09:48:14.481" v="138" actId="6549"/>
        <pc:sldMkLst>
          <pc:docMk/>
          <pc:sldMk cId="4054252802"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Learners are to discuss with their partner how to complete the task and find out what the average customer spends.</a:t>
            </a:r>
          </a:p>
          <a:p>
            <a:endParaRPr lang="en-US" dirty="0">
              <a:solidFill>
                <a:srgbClr val="252525"/>
              </a:solidFill>
              <a:effectLst/>
            </a:endParaRPr>
          </a:p>
          <a:p>
            <a:r>
              <a:rPr lang="en-US" dirty="0">
                <a:solidFill>
                  <a:srgbClr val="252525"/>
                </a:solidFill>
                <a:effectLst/>
              </a:rPr>
              <a:t>The exercise has been designed to show that range is an important aspect of statistical analysis (there is no mode in this data set).</a:t>
            </a:r>
          </a:p>
          <a:p>
            <a:endParaRPr lang="en-US" dirty="0">
              <a:solidFill>
                <a:srgbClr val="252525"/>
              </a:solidFill>
              <a:effectLst/>
            </a:endParaRPr>
          </a:p>
          <a:p>
            <a:r>
              <a:rPr lang="en-US" dirty="0">
                <a:solidFill>
                  <a:srgbClr val="252525"/>
                </a:solidFill>
                <a:effectLst/>
              </a:rPr>
              <a:t>You should set this task (note the accompanying handout), observe what learners are saying, and take notes for the discussion after the exercise.</a:t>
            </a:r>
          </a:p>
          <a:p>
            <a:endParaRPr lang="en-US" dirty="0">
              <a:solidFill>
                <a:srgbClr val="252525"/>
              </a:solidFill>
              <a:effectLst/>
            </a:endParaRPr>
          </a:p>
          <a:p>
            <a:r>
              <a:rPr lang="en-US" dirty="0">
                <a:solidFill>
                  <a:srgbClr val="252525"/>
                </a:solidFill>
                <a:effectLst/>
              </a:rPr>
              <a:t>It is likely that the learners will divide the total expenditure of all the customers for the whole week by the number of customers for that week. This would give the mean average score, which is about £25.50. This is fine, but does not provide the full picture, as the Wednesday sales skew the figures.</a:t>
            </a:r>
          </a:p>
          <a:p>
            <a:endParaRPr lang="en-US" dirty="0">
              <a:solidFill>
                <a:srgbClr val="252525"/>
              </a:solidFill>
              <a:effectLst/>
            </a:endParaRPr>
          </a:p>
          <a:p>
            <a:r>
              <a:rPr lang="en-US" dirty="0">
                <a:solidFill>
                  <a:srgbClr val="252525"/>
                </a:solidFill>
                <a:effectLst/>
              </a:rPr>
              <a:t>A daily mean average would be a useful figure to work out. The anomaly of the Wednesday sales could provide a way into this discussion, as there are only three customers. You could ask how much each of these customers spent. The answer to this is unknown (Did one customer spend £1000, and the others  £7000 each?)</a:t>
            </a:r>
          </a:p>
          <a:p>
            <a:endParaRPr lang="en-US" dirty="0">
              <a:solidFill>
                <a:srgbClr val="252525"/>
              </a:solidFill>
              <a:effectLst/>
            </a:endParaRPr>
          </a:p>
          <a:p>
            <a:r>
              <a:rPr lang="en-US" dirty="0">
                <a:solidFill>
                  <a:srgbClr val="252525"/>
                </a:solidFill>
                <a:effectLst/>
              </a:rPr>
              <a:t>A daily analysis shows the mean averages to be:</a:t>
            </a:r>
          </a:p>
          <a:p>
            <a:r>
              <a:rPr lang="en-US" dirty="0">
                <a:solidFill>
                  <a:srgbClr val="252525"/>
                </a:solidFill>
                <a:effectLst/>
              </a:rPr>
              <a:t>Monday: £12.00, Tuesday: £16.67, Wednesday: £5000(!), Thursday: £20.00, Friday: £15.00, Saturday: £14.00 and Sunday: £15.48.</a:t>
            </a:r>
          </a:p>
          <a:p>
            <a:r>
              <a:rPr lang="en-US" dirty="0">
                <a:solidFill>
                  <a:srgbClr val="252525"/>
                </a:solidFill>
                <a:effectLst/>
              </a:rPr>
              <a:t>Once this daily average is found, then a median of the mean daily averages could be useful.</a:t>
            </a:r>
          </a:p>
          <a:p>
            <a:endParaRPr lang="en-US" dirty="0">
              <a:solidFill>
                <a:srgbClr val="252525"/>
              </a:solidFill>
              <a:effectLst/>
            </a:endParaRPr>
          </a:p>
          <a:p>
            <a:r>
              <a:rPr lang="en-US" dirty="0">
                <a:solidFill>
                  <a:srgbClr val="252525"/>
                </a:solidFill>
                <a:effectLst/>
              </a:rPr>
              <a:t>So, taken daily, the range without Wednesday, is only £8.00, but if you include Wednesday's anomaly, it is £4988.</a:t>
            </a:r>
          </a:p>
          <a:p>
            <a:r>
              <a:rPr lang="en-US" dirty="0">
                <a:solidFill>
                  <a:srgbClr val="252525"/>
                </a:solidFill>
                <a:effectLst/>
              </a:rPr>
              <a:t>The median of the data set, when a daily average is taken, is £15.48.</a:t>
            </a:r>
          </a:p>
          <a:p>
            <a:endParaRPr lang="en-US" dirty="0">
              <a:solidFill>
                <a:srgbClr val="252525"/>
              </a:solidFill>
              <a:effectLst/>
            </a:endParaRPr>
          </a:p>
          <a:p>
            <a:r>
              <a:rPr lang="en-US" dirty="0">
                <a:solidFill>
                  <a:srgbClr val="252525"/>
                </a:solidFill>
                <a:effectLst/>
              </a:rPr>
              <a:t>This can be discussed in depth if the learners have worked on the figures. If they have not worked this out, then careful questioning could be used to scaffold.</a:t>
            </a:r>
          </a:p>
          <a:p>
            <a:r>
              <a:rPr lang="en-US" dirty="0">
                <a:solidFill>
                  <a:srgbClr val="252525"/>
                </a:solidFill>
                <a:effectLst/>
              </a:rPr>
              <a:t>There is huge scope for discussion with this task.</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80931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introduces the next task that James has: to buy</a:t>
            </a:r>
            <a:r>
              <a:rPr lang="en-GB" dirty="0"/>
              <a:t> wellies.</a:t>
            </a: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93639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only information that James has about what has been bought recently is a handwritten note by his predecessor, which gives information about one week’s welly sales.</a:t>
            </a:r>
          </a:p>
          <a:p>
            <a:r>
              <a:rPr lang="en-US" dirty="0">
                <a:solidFill>
                  <a:srgbClr val="252525"/>
                </a:solidFill>
                <a:effectLst/>
              </a:rPr>
              <a:t>It’s not a lot of information, but it is all that he has. It might be useful to ask how this might change throughout the year. Are more wellies bought in the winter? Are there more wellies purchased in the summer (for festivals)?</a:t>
            </a:r>
          </a:p>
          <a:p>
            <a:r>
              <a:rPr lang="en-US" dirty="0">
                <a:solidFill>
                  <a:srgbClr val="252525"/>
                </a:solidFill>
                <a:effectLst/>
              </a:rPr>
              <a:t>This should not be a long discussion, but the fact that more information would be useful should be highlighted.</a:t>
            </a:r>
          </a:p>
          <a:p>
            <a:r>
              <a:rPr lang="en-US" dirty="0">
                <a:solidFill>
                  <a:srgbClr val="252525"/>
                </a:solidFill>
                <a:effectLst/>
              </a:rPr>
              <a:t>The most useful average here is the modal average. 7 is the modal size, and so more of this size should be purchased. </a:t>
            </a:r>
            <a:r>
              <a:rPr lang="en-US" b="1" u="sng" dirty="0">
                <a:solidFill>
                  <a:srgbClr val="252525"/>
                </a:solidFill>
                <a:effectLst/>
              </a:rPr>
              <a:t>It should be highlighted that James will not be able to buy as many wellies as the week for which he has the information due to his small budget. He must, therefore, </a:t>
            </a:r>
            <a:r>
              <a:rPr lang="en-US" b="1" u="sng" dirty="0" err="1">
                <a:solidFill>
                  <a:srgbClr val="252525"/>
                </a:solidFill>
                <a:effectLst/>
              </a:rPr>
              <a:t>prioritise</a:t>
            </a:r>
            <a:r>
              <a:rPr lang="en-US" b="1" u="sng" dirty="0">
                <a:solidFill>
                  <a:srgbClr val="252525"/>
                </a:solidFill>
                <a:effectLst/>
              </a:rPr>
              <a:t> which sizes to buy.</a:t>
            </a:r>
            <a:endParaRPr lang="en-US" dirty="0">
              <a:solidFill>
                <a:srgbClr val="252525"/>
              </a:solidFill>
              <a:effectLst/>
            </a:endParaRPr>
          </a:p>
          <a:p>
            <a:endParaRPr lang="en-US" dirty="0">
              <a:solidFill>
                <a:srgbClr val="252525"/>
              </a:solidFill>
              <a:effectLst/>
            </a:endParaRPr>
          </a:p>
          <a:p>
            <a:r>
              <a:rPr lang="en-US" dirty="0">
                <a:solidFill>
                  <a:srgbClr val="252525"/>
                </a:solidFill>
                <a:effectLst/>
              </a:rPr>
              <a:t>During the exercise, learners will work in pairs to discuss how the information should be used. For example, tally charts would be a useful way to </a:t>
            </a:r>
            <a:r>
              <a:rPr lang="en-US" dirty="0" err="1">
                <a:solidFill>
                  <a:srgbClr val="252525"/>
                </a:solidFill>
                <a:effectLst/>
              </a:rPr>
              <a:t>organise</a:t>
            </a:r>
            <a:r>
              <a:rPr lang="en-US" dirty="0">
                <a:solidFill>
                  <a:srgbClr val="252525"/>
                </a:solidFill>
                <a:effectLst/>
              </a:rPr>
              <a:t> the information.</a:t>
            </a:r>
          </a:p>
          <a:p>
            <a:r>
              <a:rPr lang="en-US" dirty="0">
                <a:solidFill>
                  <a:srgbClr val="252525"/>
                </a:solidFill>
                <a:effectLst/>
              </a:rPr>
              <a:t>Some learners might try to calculate the mean average size by dividing the total of the sizes by the total of the wellies. This is a common mistake. Why is this not useful?</a:t>
            </a:r>
          </a:p>
          <a:p>
            <a:endParaRPr lang="en-US" dirty="0">
              <a:solidFill>
                <a:srgbClr val="252525"/>
              </a:solidFill>
              <a:effectLst/>
            </a:endParaRPr>
          </a:p>
          <a:p>
            <a:r>
              <a:rPr lang="en-US" dirty="0">
                <a:solidFill>
                  <a:srgbClr val="252525"/>
                </a:solidFill>
                <a:effectLst/>
              </a:rPr>
              <a:t>While the learners are working on this task, take note of the discussions and calculations taking place.</a:t>
            </a:r>
          </a:p>
          <a:p>
            <a:r>
              <a:rPr lang="en-US" dirty="0">
                <a:solidFill>
                  <a:srgbClr val="252525"/>
                </a:solidFill>
                <a:effectLst/>
              </a:rPr>
              <a:t>Once the time has elapsed, or the learners seem to be finished, a discussion should take place about the learners’ findings.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32760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In this exercise, learners are to work in pairs to match the cards. The exercise is designed around the calculation of the mean average and helps learners understand the mathematical structure using visual representations, tables and numbers.</a:t>
            </a:r>
          </a:p>
          <a:p>
            <a:endParaRPr lang="en-US" dirty="0">
              <a:solidFill>
                <a:srgbClr val="252525"/>
              </a:solidFill>
              <a:effectLst/>
            </a:endParaRPr>
          </a:p>
          <a:p>
            <a:r>
              <a:rPr lang="en-US" dirty="0">
                <a:solidFill>
                  <a:srgbClr val="252525"/>
                </a:solidFill>
                <a:effectLst/>
              </a:rPr>
              <a:t>The garden </a:t>
            </a:r>
            <a:r>
              <a:rPr lang="en-US" dirty="0" err="1">
                <a:solidFill>
                  <a:srgbClr val="252525"/>
                </a:solidFill>
                <a:effectLst/>
              </a:rPr>
              <a:t>centre</a:t>
            </a:r>
            <a:r>
              <a:rPr lang="en-US" dirty="0">
                <a:solidFill>
                  <a:srgbClr val="252525"/>
                </a:solidFill>
                <a:effectLst/>
              </a:rPr>
              <a:t> sells stackable plant boxes. This gives an opportunity to use connecting blocks as manipulatives.</a:t>
            </a:r>
          </a:p>
          <a:p>
            <a:endParaRPr lang="en-US" dirty="0">
              <a:solidFill>
                <a:srgbClr val="252525"/>
              </a:solidFill>
              <a:effectLst/>
            </a:endParaRPr>
          </a:p>
          <a:p>
            <a:r>
              <a:rPr lang="en-US" dirty="0">
                <a:solidFill>
                  <a:srgbClr val="252525"/>
                </a:solidFill>
                <a:effectLst/>
              </a:rPr>
              <a:t>Learners, working in pairs, should discuss the task and take it in turns to place a card. Each time they place a card, they should explain to their partner why they are placing that particular card.</a:t>
            </a:r>
          </a:p>
          <a:p>
            <a:endParaRPr lang="en-US" dirty="0">
              <a:solidFill>
                <a:srgbClr val="252525"/>
              </a:solidFill>
              <a:effectLst/>
            </a:endParaRPr>
          </a:p>
          <a:p>
            <a:r>
              <a:rPr lang="en-US" dirty="0">
                <a:solidFill>
                  <a:srgbClr val="252525"/>
                </a:solidFill>
                <a:effectLst/>
              </a:rPr>
              <a:t>The tutor should monitor the activity by taking note of discussions and reasoning to help with the post-activity discussion.</a:t>
            </a:r>
          </a:p>
          <a:p>
            <a:endParaRPr lang="en-US" dirty="0">
              <a:solidFill>
                <a:srgbClr val="252525"/>
              </a:solidFill>
              <a:effectLst/>
            </a:endParaRPr>
          </a:p>
          <a:p>
            <a:r>
              <a:rPr lang="en-US" dirty="0">
                <a:solidFill>
                  <a:srgbClr val="252525"/>
                </a:solidFill>
                <a:effectLst/>
              </a:rPr>
              <a:t>Once the exercise is completed, the tutor should facilitate a discussion as to what the learners did and why.</a:t>
            </a:r>
          </a:p>
          <a:p>
            <a:r>
              <a:rPr lang="en-US" dirty="0">
                <a:solidFill>
                  <a:srgbClr val="252525"/>
                </a:solidFill>
                <a:effectLst/>
              </a:rPr>
              <a:t>It will be useful to think about whether a mean average is a suitable way to find out the average height of the stackable boxes. For example, why is there a decimal? Could there be a better average to use?</a:t>
            </a:r>
          </a:p>
          <a:p>
            <a:r>
              <a:rPr lang="en-US" dirty="0">
                <a:solidFill>
                  <a:srgbClr val="252525"/>
                </a:solidFill>
                <a:effectLst/>
              </a:rPr>
              <a:t>It must be noted that this exercise can be adapted to use the other averages and even the range depending upon the ability of the groups that are being taught.</a:t>
            </a:r>
          </a:p>
          <a:p>
            <a:endParaRPr lang="en-US" dirty="0">
              <a:solidFill>
                <a:srgbClr val="252525"/>
              </a:solidFill>
              <a:effectLst/>
            </a:endParaRPr>
          </a:p>
          <a:p>
            <a:pPr marL="0" indent="0">
              <a:buNone/>
            </a:pPr>
            <a:r>
              <a:rPr lang="en-GB" dirty="0"/>
              <a:t>Matching cards answers:</a:t>
            </a:r>
          </a:p>
          <a:p>
            <a:r>
              <a:rPr lang="en-GB" dirty="0"/>
              <a:t>b, d, k, f, h</a:t>
            </a:r>
          </a:p>
          <a:p>
            <a:r>
              <a:rPr lang="en-GB" dirty="0"/>
              <a:t>a, c, e, g, </a:t>
            </a:r>
            <a:r>
              <a:rPr lang="en-GB" dirty="0" err="1"/>
              <a:t>i</a:t>
            </a:r>
            <a:endParaRPr lang="en-GB" dirty="0"/>
          </a:p>
          <a:p>
            <a:r>
              <a:rPr lang="en-GB" dirty="0"/>
              <a:t>l, o, n, r</a:t>
            </a:r>
          </a:p>
          <a:p>
            <a:r>
              <a:rPr lang="en-GB" dirty="0"/>
              <a:t>m, p, q, s</a:t>
            </a:r>
          </a:p>
          <a:p>
            <a:endParaRPr lang="en-US" dirty="0">
              <a:solidFill>
                <a:srgbClr val="252525"/>
              </a:solidFill>
              <a:effectLst/>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9742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exercise is designed to test learners' understanding of the mathematical structure of mean.</a:t>
            </a:r>
          </a:p>
          <a:p>
            <a:r>
              <a:rPr lang="en-US" dirty="0">
                <a:solidFill>
                  <a:srgbClr val="252525"/>
                </a:solidFill>
                <a:effectLst/>
              </a:rPr>
              <a:t>Ask the learners to work alone for a few minutes before discussing what they have done or what they think with their partner.</a:t>
            </a:r>
          </a:p>
          <a:p>
            <a:r>
              <a:rPr lang="en-US" dirty="0">
                <a:solidFill>
                  <a:srgbClr val="252525"/>
                </a:solidFill>
                <a:effectLst/>
              </a:rPr>
              <a:t>This may lead to a productive struggle, as this is a little tricky. Allow time for the learners to solve the problem, but scaffold by asking questions should the task become too much.</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038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Give the learners some time to work alone.</a:t>
            </a:r>
          </a:p>
          <a:p>
            <a:r>
              <a:rPr lang="en-US" dirty="0">
                <a:solidFill>
                  <a:srgbClr val="252525"/>
                </a:solidFill>
                <a:effectLst/>
              </a:rPr>
              <a:t>Once they have worked on the problem alone, learners will then explain their answer to their partner.</a:t>
            </a:r>
          </a:p>
          <a:p>
            <a:r>
              <a:rPr lang="en-US" dirty="0">
                <a:solidFill>
                  <a:srgbClr val="252525"/>
                </a:solidFill>
                <a:effectLst/>
              </a:rPr>
              <a:t>If the pair agrees, then each learner must explain in their own words what they did. If they disagree, then they must work out why they disagree and see if they can come to an agreement.</a:t>
            </a:r>
          </a:p>
          <a:p>
            <a:r>
              <a:rPr lang="en-US" dirty="0">
                <a:solidFill>
                  <a:srgbClr val="252525"/>
                </a:solidFill>
                <a:effectLst/>
              </a:rPr>
              <a:t>The tutor will observe and listen to what the learners are saying, taking note of common errors or correct calculations, which will help with the review.</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5207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Here, the tutor should bring the class's ideas together.</a:t>
            </a:r>
          </a:p>
          <a:p>
            <a:endParaRPr lang="en-US" dirty="0">
              <a:solidFill>
                <a:srgbClr val="252525"/>
              </a:solidFill>
              <a:effectLst/>
            </a:endParaRPr>
          </a:p>
          <a:p>
            <a:r>
              <a:rPr lang="en-US" dirty="0">
                <a:solidFill>
                  <a:srgbClr val="252525"/>
                </a:solidFill>
                <a:effectLst/>
              </a:rPr>
              <a:t>It could be useful to question the whole group to bring ideas together, or the tutor could ask a successful pair to demonstrate what they did.</a:t>
            </a:r>
          </a:p>
          <a:p>
            <a:endParaRPr lang="en-US" dirty="0">
              <a:solidFill>
                <a:srgbClr val="252525"/>
              </a:solidFill>
              <a:effectLst/>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Answer for row A is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Calculation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26 x 6 = 156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All current numbers add up to 132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156 − 132 =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Answer for row B (missing time) is 28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 Find the mean for all 10 combined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10 × 26.8 = 268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All 9 add up to 240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268 − 240 = 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Answer for row B (missing average) is 28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252525"/>
              </a:solidFill>
              <a:effectLst/>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6010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more consistent delivery service will be the better service to use. </a:t>
            </a:r>
            <a:r>
              <a:rPr lang="en-US" dirty="0" err="1">
                <a:solidFill>
                  <a:srgbClr val="252525"/>
                </a:solidFill>
                <a:effectLst/>
              </a:rPr>
              <a:t>Glossop</a:t>
            </a:r>
            <a:r>
              <a:rPr lang="en-US" dirty="0">
                <a:solidFill>
                  <a:srgbClr val="252525"/>
                </a:solidFill>
                <a:effectLst/>
              </a:rPr>
              <a:t> Delivery has the smaller range (2 hours) and is therefore the more consistent.</a:t>
            </a:r>
          </a:p>
          <a:p>
            <a:endParaRPr lang="en-US" dirty="0">
              <a:solidFill>
                <a:srgbClr val="252525"/>
              </a:solidFill>
              <a:effectLst/>
            </a:endParaRPr>
          </a:p>
          <a:p>
            <a:r>
              <a:rPr lang="en-US" dirty="0">
                <a:solidFill>
                  <a:srgbClr val="252525"/>
                </a:solidFill>
                <a:effectLst/>
              </a:rPr>
              <a:t>The mean delivery time for both of these firms is 4 hours, so a mean average is not very useful to determine the most consistent.</a:t>
            </a:r>
          </a:p>
          <a:p>
            <a:endParaRPr lang="en-US" dirty="0">
              <a:solidFill>
                <a:srgbClr val="252525"/>
              </a:solidFill>
              <a:effectLst/>
            </a:endParaRPr>
          </a:p>
          <a:p>
            <a:r>
              <a:rPr lang="en-US" dirty="0">
                <a:solidFill>
                  <a:srgbClr val="252525"/>
                </a:solidFill>
                <a:effectLst/>
              </a:rPr>
              <a:t>The median time for Moving Target is 5 hours and the median for </a:t>
            </a:r>
            <a:r>
              <a:rPr lang="en-US" dirty="0" err="1">
                <a:solidFill>
                  <a:srgbClr val="252525"/>
                </a:solidFill>
                <a:effectLst/>
              </a:rPr>
              <a:t>Glossop</a:t>
            </a:r>
            <a:r>
              <a:rPr lang="en-US" dirty="0">
                <a:solidFill>
                  <a:srgbClr val="252525"/>
                </a:solidFill>
                <a:effectLst/>
              </a:rPr>
              <a:t> Delivery is 4 hours. </a:t>
            </a:r>
          </a:p>
          <a:p>
            <a:r>
              <a:rPr lang="en-US" dirty="0">
                <a:solidFill>
                  <a:srgbClr val="252525"/>
                </a:solidFill>
                <a:effectLst/>
              </a:rPr>
              <a:t>This information combined with the range gives the impression that </a:t>
            </a:r>
            <a:r>
              <a:rPr lang="en-US" dirty="0" err="1">
                <a:solidFill>
                  <a:srgbClr val="252525"/>
                </a:solidFill>
                <a:effectLst/>
              </a:rPr>
              <a:t>Glossop</a:t>
            </a:r>
            <a:r>
              <a:rPr lang="en-US" dirty="0">
                <a:solidFill>
                  <a:srgbClr val="252525"/>
                </a:solidFill>
                <a:effectLst/>
              </a:rPr>
              <a:t> Delivery is more consistent (and can be better relied upon), and that the median average is shorter.</a:t>
            </a:r>
          </a:p>
          <a:p>
            <a:endParaRPr lang="en-US" dirty="0">
              <a:solidFill>
                <a:srgbClr val="252525"/>
              </a:solidFill>
              <a:effectLst/>
            </a:endParaRPr>
          </a:p>
          <a:p>
            <a:r>
              <a:rPr lang="en-US" dirty="0">
                <a:solidFill>
                  <a:srgbClr val="252525"/>
                </a:solidFill>
                <a:effectLst/>
              </a:rPr>
              <a:t>The role of the tutor is to listen to the learners' reasoning while they have their thinking and discussion time, and then to use this to facilitate the discussion of which service they would choose.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60640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This question is designed for those learners who are confused between their averages and the range. It is a simple question for learners who need to </a:t>
            </a:r>
            <a:r>
              <a:rPr lang="en-US" dirty="0" err="1">
                <a:solidFill>
                  <a:srgbClr val="252525"/>
                </a:solidFill>
                <a:effectLst/>
              </a:rPr>
              <a:t>practise</a:t>
            </a:r>
            <a:r>
              <a:rPr lang="en-US" dirty="0">
                <a:solidFill>
                  <a:srgbClr val="252525"/>
                </a:solidFill>
                <a:effectLst/>
              </a:rPr>
              <a:t> these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Answers: </a:t>
            </a:r>
            <a:r>
              <a:rPr lang="en-GB" sz="1800" dirty="0">
                <a:solidFill>
                  <a:srgbClr val="538135"/>
                </a:solidFill>
                <a:effectLst/>
                <a:latin typeface="Calibri" panose="020F0502020204030204" pitchFamily="34" charset="0"/>
                <a:ea typeface="Calibri" panose="020F0502020204030204" pitchFamily="34" charset="0"/>
              </a:rPr>
              <a:t>a) 3, b) 4, c) 3.5</a:t>
            </a:r>
          </a:p>
        </p:txBody>
      </p:sp>
      <p:sp>
        <p:nvSpPr>
          <p:cNvPr id="4" name="Slide Number Placeholder 3"/>
          <p:cNvSpPr>
            <a:spLocks noGrp="1"/>
          </p:cNvSpPr>
          <p:nvPr>
            <p:ph type="sldNum" sz="quarter" idx="5"/>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9325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10</a:t>
            </a:r>
          </a:p>
          <a:p>
            <a:endParaRPr lang="en-GB" dirty="0"/>
          </a:p>
          <a:p>
            <a:r>
              <a:rPr lang="en-GB" dirty="0"/>
              <a:t>From mark scheme: 3 marks are available</a:t>
            </a:r>
          </a:p>
          <a:p>
            <a:r>
              <a:rPr lang="en-GB" dirty="0"/>
              <a:t>M1 for 15 × 7 (= 105) or 9 × 5 (= 45)</a:t>
            </a:r>
          </a:p>
          <a:p>
            <a:r>
              <a:rPr lang="en-GB" dirty="0"/>
              <a:t>M1 for (15 × 7 − 9 × 5) ÷ (15 − 9)</a:t>
            </a:r>
          </a:p>
          <a:p>
            <a:r>
              <a:rPr lang="en-GB" dirty="0"/>
              <a:t>A1 </a:t>
            </a:r>
            <a:r>
              <a:rPr lang="en-GB" dirty="0" err="1"/>
              <a:t>cao</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59474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Whole group discussion about the nature of averages. This lesson is designed to explore the different averages and their possible uses.</a:t>
            </a:r>
          </a:p>
          <a:p>
            <a:r>
              <a:rPr lang="en-US" dirty="0">
                <a:solidFill>
                  <a:srgbClr val="252525"/>
                </a:solidFill>
                <a:effectLst/>
              </a:rPr>
              <a:t>The discussion should start to draw out learners’ previous knowledge about averages. Learners often know how to calculate averages, even if they get the names mixed up. Do they know what an average is and when to use each average?</a:t>
            </a:r>
          </a:p>
          <a:p>
            <a:r>
              <a:rPr lang="en-US" dirty="0">
                <a:solidFill>
                  <a:srgbClr val="252525"/>
                </a:solidFill>
                <a:effectLst/>
              </a:rPr>
              <a:t>The first two slides are to explore the nature of average. In the first slide, Parvis feels average. This cannot be quantified with numbers, but it does allow for discussion of what the nature of “average” is.</a:t>
            </a:r>
          </a:p>
          <a:p>
            <a:r>
              <a:rPr lang="en-US" dirty="0">
                <a:solidFill>
                  <a:srgbClr val="252525"/>
                </a:solidFill>
                <a:effectLst/>
              </a:rPr>
              <a:t>You might prompt the discussion by asking: Does Parvis feels fabulous? Does Parvis feel terrible? This could start the idea of the middle ground – somewhere between terrible and amazing.</a:t>
            </a:r>
          </a:p>
          <a:p>
            <a:r>
              <a:rPr lang="en-US" dirty="0">
                <a:solidFill>
                  <a:srgbClr val="252525"/>
                </a:solidFill>
                <a:effectLst/>
              </a:rPr>
              <a:t>Could we calculate how Parvis feels? Not easily, but we could give his feelings a rating on a scale (1 being terrible and 10 being wonderful) – where would Parvis be on this scale?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020071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380393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240089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Asking how Parvis did in his </a:t>
            </a:r>
            <a:r>
              <a:rPr lang="en-US" dirty="0" err="1">
                <a:solidFill>
                  <a:srgbClr val="252525"/>
                </a:solidFill>
                <a:effectLst/>
              </a:rPr>
              <a:t>maths</a:t>
            </a:r>
            <a:r>
              <a:rPr lang="en-US" dirty="0">
                <a:solidFill>
                  <a:srgbClr val="252525"/>
                </a:solidFill>
                <a:effectLst/>
              </a:rPr>
              <a:t> test allows the class to start exploring different averages. The score can be quantified, as can the grade. It is unlikely that learners will know if their </a:t>
            </a:r>
            <a:r>
              <a:rPr lang="en-US" dirty="0" err="1">
                <a:solidFill>
                  <a:srgbClr val="252525"/>
                </a:solidFill>
                <a:effectLst/>
              </a:rPr>
              <a:t>maths</a:t>
            </a:r>
            <a:r>
              <a:rPr lang="en-US" dirty="0">
                <a:solidFill>
                  <a:srgbClr val="252525"/>
                </a:solidFill>
                <a:effectLst/>
              </a:rPr>
              <a:t> test results are actually average or not, but it does allow them to think about how the scores might be ordered to see if they are average.</a:t>
            </a:r>
          </a:p>
          <a:p>
            <a:endParaRPr lang="en-US" dirty="0">
              <a:solidFill>
                <a:srgbClr val="252525"/>
              </a:solidFill>
              <a:effectLst/>
            </a:endParaRPr>
          </a:p>
          <a:p>
            <a:r>
              <a:rPr lang="en-US" dirty="0">
                <a:solidFill>
                  <a:srgbClr val="252525"/>
                </a:solidFill>
                <a:effectLst/>
              </a:rPr>
              <a:t>Does Parvis’ response of “Average!” refer to how he feels he did, or does he know his grade and score? (Learners should move on from the abstract middle ground introduced in the previous slide to thinking about a quantified average).</a:t>
            </a:r>
          </a:p>
          <a:p>
            <a:endParaRPr lang="en-US" dirty="0">
              <a:solidFill>
                <a:srgbClr val="252525"/>
              </a:solidFill>
              <a:effectLst/>
            </a:endParaRPr>
          </a:p>
          <a:p>
            <a:r>
              <a:rPr lang="en-US" dirty="0">
                <a:solidFill>
                  <a:srgbClr val="252525"/>
                </a:solidFill>
                <a:effectLst/>
              </a:rPr>
              <a:t>Grades and scores can be used to find averages. How? This gives the class the opportunity to explore exactly how averages are calculated and to think about scores and grades.</a:t>
            </a:r>
          </a:p>
          <a:p>
            <a:pPr marL="171450" indent="-171450">
              <a:buFont typeface="Arial" panose="020B0604020202020204" pitchFamily="34" charset="0"/>
              <a:buChar char="•"/>
            </a:pPr>
            <a:r>
              <a:rPr lang="en-US" dirty="0">
                <a:solidFill>
                  <a:srgbClr val="252525"/>
                </a:solidFill>
                <a:effectLst/>
              </a:rPr>
              <a:t>Is there a way to see if Parvis has done averagely well on his math test? Can learners think how this might be done? Explore this with the class.</a:t>
            </a:r>
          </a:p>
          <a:p>
            <a:pPr marL="171450" indent="-171450">
              <a:buFont typeface="Arial" panose="020B0604020202020204" pitchFamily="34" charset="0"/>
              <a:buChar char="•"/>
            </a:pPr>
            <a:r>
              <a:rPr lang="en-US" dirty="0">
                <a:solidFill>
                  <a:srgbClr val="252525"/>
                </a:solidFill>
                <a:effectLst/>
              </a:rPr>
              <a:t>Would it be possible to find out the average for the class? The college? The country? How?</a:t>
            </a:r>
          </a:p>
          <a:p>
            <a:pPr marL="171450" indent="-171450">
              <a:buFont typeface="Arial" panose="020B0604020202020204" pitchFamily="34" charset="0"/>
              <a:buChar char="•"/>
            </a:pPr>
            <a:r>
              <a:rPr lang="en-US" dirty="0">
                <a:solidFill>
                  <a:srgbClr val="252525"/>
                </a:solidFill>
                <a:effectLst/>
              </a:rPr>
              <a:t>There is a lot of scope here for discussion and the tutor should take this opportunity to explore the class’s previous knowledge.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25404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This slide introduces the context of the lesson, which revolves around a garden </a:t>
            </a:r>
            <a:r>
              <a:rPr lang="en-US" dirty="0" err="1">
                <a:solidFill>
                  <a:srgbClr val="252525"/>
                </a:solidFill>
                <a:effectLst/>
              </a:rPr>
              <a:t>centre</a:t>
            </a:r>
            <a:r>
              <a:rPr lang="en-US" dirty="0">
                <a:solidFill>
                  <a:srgbClr val="252525"/>
                </a:solidFill>
                <a:effectLst/>
              </a:rPr>
              <a:t>. In doing so, learners are introduced to averages within a real-life work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The scenario is that James has started to work here, and there are various activities and discussions around James’ tasks, which can be solved using averages and range.</a:t>
            </a:r>
          </a:p>
          <a:p>
            <a:endParaRPr lang="en-GB" dirty="0"/>
          </a:p>
          <a:p>
            <a:r>
              <a:rPr lang="en-US" dirty="0">
                <a:solidFill>
                  <a:srgbClr val="252525"/>
                </a:solidFill>
                <a:effectLst/>
              </a:rPr>
              <a:t>Discuss with the class how James could do this.</a:t>
            </a:r>
          </a:p>
          <a:p>
            <a:endParaRPr lang="en-US" dirty="0">
              <a:solidFill>
                <a:srgbClr val="252525"/>
              </a:solidFill>
              <a:effectLst/>
            </a:endParaRPr>
          </a:p>
          <a:p>
            <a:r>
              <a:rPr lang="en-US" dirty="0">
                <a:solidFill>
                  <a:srgbClr val="252525"/>
                </a:solidFill>
                <a:effectLst/>
              </a:rPr>
              <a:t>One possible solution is to attempt to find the average </a:t>
            </a:r>
            <a:r>
              <a:rPr lang="en-US" dirty="0">
                <a:solidFill>
                  <a:srgbClr val="252525"/>
                </a:solidFill>
                <a:effectLst/>
                <a:highlight>
                  <a:srgbClr val="FFFF00"/>
                </a:highlight>
              </a:rPr>
              <a:t>height of a number of flowers</a:t>
            </a:r>
            <a:r>
              <a:rPr lang="en-US" dirty="0">
                <a:solidFill>
                  <a:srgbClr val="252525"/>
                </a:solidFill>
                <a:effectLst/>
              </a:rPr>
              <a:t> and then choose one that is about that size. The class could come to this conclusion during the discussion.</a:t>
            </a:r>
          </a:p>
          <a:p>
            <a:endParaRPr lang="en-US" dirty="0">
              <a:solidFill>
                <a:srgbClr val="252525"/>
              </a:solidFill>
              <a:effectLst/>
            </a:endParaRPr>
          </a:p>
          <a:p>
            <a:r>
              <a:rPr lang="en-US" dirty="0">
                <a:solidFill>
                  <a:srgbClr val="252525"/>
                </a:solidFill>
                <a:effectLst/>
              </a:rPr>
              <a:t>The next slide explicitly tells the class that they should use an average or averages. You may want to skip this slide and rely on the group to come to this conclusion.</a:t>
            </a:r>
          </a:p>
          <a:p>
            <a:endParaRPr lang="en-US" dirty="0">
              <a:solidFill>
                <a:srgbClr val="252525"/>
              </a:solidFill>
              <a:effectLst/>
            </a:endParaRPr>
          </a:p>
          <a:p>
            <a:r>
              <a:rPr lang="en-US" dirty="0">
                <a:solidFill>
                  <a:srgbClr val="252525"/>
                </a:solidFill>
                <a:effectLst/>
              </a:rPr>
              <a:t>If the class decides that an average would be a good way to find a flower that is not too tall or too short, then you may wish to display the next slide to confirm their decision.</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is optional and can be skipped if the class has already come to this conclusion, and you do not feel that there is a need to confirm their decision.</a:t>
            </a:r>
          </a:p>
          <a:p>
            <a:endParaRPr lang="en-US" dirty="0">
              <a:solidFill>
                <a:srgbClr val="252525"/>
              </a:solidFill>
              <a:effectLst/>
            </a:endParaRPr>
          </a:p>
          <a:p>
            <a:r>
              <a:rPr lang="en-US" dirty="0">
                <a:solidFill>
                  <a:srgbClr val="252525"/>
                </a:solidFill>
                <a:effectLst/>
              </a:rPr>
              <a:t>It could be used to explicitly tell the class that finding the average height of a number of flowers is the best way to select one that is not too short or too tall, if the class were unable to find a solution to the task.</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53105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‘Say what you see.’ A range of flowers of different heights has been selected. The class may be able to determine the modal value (20 cm) and the median value (35 cm). The median is not written here, but learners may deduce that the 30 cm and 40 cm flowers are the middle heights, and so the median is in the middle of these two values.</a:t>
            </a:r>
          </a:p>
          <a:p>
            <a:r>
              <a:rPr lang="en-US" dirty="0">
                <a:solidFill>
                  <a:srgbClr val="252525"/>
                </a:solidFill>
                <a:effectLst/>
              </a:rPr>
              <a:t>If learners cannot find these values on their own, they will have the opportunity to explore this and develop these skills in the next slide.</a:t>
            </a:r>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02648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shows all three averages calculated as well as the range.</a:t>
            </a:r>
          </a:p>
          <a:p>
            <a:r>
              <a:rPr lang="en-US" dirty="0">
                <a:solidFill>
                  <a:srgbClr val="252525"/>
                </a:solidFill>
                <a:effectLst/>
              </a:rPr>
              <a:t>Parvis has calculated the mean, Jane the mode, Maya the median, and Kenji has calculated the range.</a:t>
            </a:r>
          </a:p>
          <a:p>
            <a:endParaRPr lang="en-US" dirty="0">
              <a:solidFill>
                <a:srgbClr val="252525"/>
              </a:solidFill>
              <a:effectLst/>
            </a:endParaRPr>
          </a:p>
          <a:p>
            <a:r>
              <a:rPr lang="en-US" dirty="0">
                <a:solidFill>
                  <a:srgbClr val="252525"/>
                </a:solidFill>
                <a:effectLst/>
              </a:rPr>
              <a:t>Learners are to work in pairs to identify what has been calculated.</a:t>
            </a:r>
          </a:p>
          <a:p>
            <a:r>
              <a:rPr lang="en-US" dirty="0">
                <a:solidFill>
                  <a:srgbClr val="252525"/>
                </a:solidFill>
                <a:effectLst/>
              </a:rPr>
              <a:t>This will expose their prior knowledge level. During the learners’ discussions, the tutor should listen and take notes of any ideas or calculations that are being made for the class discussion afterwards.</a:t>
            </a:r>
          </a:p>
          <a:p>
            <a:endParaRPr lang="en-US" dirty="0">
              <a:solidFill>
                <a:srgbClr val="252525"/>
              </a:solidFill>
              <a:effectLst/>
            </a:endParaRPr>
          </a:p>
          <a:p>
            <a:r>
              <a:rPr lang="en-US" dirty="0">
                <a:solidFill>
                  <a:srgbClr val="252525"/>
                </a:solidFill>
                <a:effectLst/>
              </a:rPr>
              <a:t>The slide is also designed to expose the misconception that range is an average. The range is visually apparent in the slide, and time should be dedicated to thinking about why the range is not an average, and possible uses for the range.</a:t>
            </a:r>
          </a:p>
          <a:p>
            <a:endParaRPr lang="en-US" dirty="0">
              <a:solidFill>
                <a:srgbClr val="252525"/>
              </a:solidFill>
              <a:effectLst/>
            </a:endParaRPr>
          </a:p>
          <a:p>
            <a:r>
              <a:rPr lang="en-US" dirty="0">
                <a:solidFill>
                  <a:srgbClr val="252525"/>
                </a:solidFill>
                <a:effectLst/>
              </a:rPr>
              <a:t>A use for range will be addressed later in the lesson, and so the depth to which it is discussed at this point is up to the tutor’s discretion. For example, if learners have a strong opinion or in-depth knowledge of range and its function within statistical analysis, explore this further. However, it is sufficient at this stage simply to explore the fact that range is not an average.</a:t>
            </a:r>
          </a:p>
          <a:p>
            <a:endParaRPr lang="en-US" dirty="0">
              <a:solidFill>
                <a:srgbClr val="252525"/>
              </a:solidFill>
              <a:effectLst/>
            </a:endParaRPr>
          </a:p>
          <a:p>
            <a:r>
              <a:rPr lang="en-US" dirty="0">
                <a:solidFill>
                  <a:srgbClr val="252525"/>
                </a:solidFill>
                <a:effectLst/>
              </a:rPr>
              <a:t>Once time is up, a discussion should take place about what learners have found and how useful each of the averages might be.</a:t>
            </a:r>
          </a:p>
          <a:p>
            <a:pPr marL="171450" indent="-171450">
              <a:buFont typeface="Arial" panose="020B0604020202020204" pitchFamily="34" charset="0"/>
              <a:buChar char="•"/>
            </a:pPr>
            <a:r>
              <a:rPr lang="en-US" dirty="0">
                <a:solidFill>
                  <a:srgbClr val="252525"/>
                </a:solidFill>
                <a:effectLst/>
              </a:rPr>
              <a:t>The modal value of 20 cm is of little value to James, as these are the shortest flowers.</a:t>
            </a:r>
          </a:p>
          <a:p>
            <a:pPr marL="171450" indent="-171450">
              <a:buFont typeface="Arial" panose="020B0604020202020204" pitchFamily="34" charset="0"/>
              <a:buChar char="•"/>
            </a:pPr>
            <a:r>
              <a:rPr lang="en-US" dirty="0">
                <a:solidFill>
                  <a:srgbClr val="252525"/>
                </a:solidFill>
                <a:effectLst/>
              </a:rPr>
              <a:t>The mean is 42 cm (rounded from 41.6), and the median is 35 cm. Discuss which is better to use in this case. There is no one true answer here, but exploration through discussion is essential as learners begin to think about how different averages can supply different information.</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14812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indicates that we have moved on from flower heights and are now examining the context of customer expenditure.</a:t>
            </a:r>
          </a:p>
          <a:p>
            <a:r>
              <a:rPr lang="en-US" dirty="0">
                <a:solidFill>
                  <a:srgbClr val="252525"/>
                </a:solidFill>
                <a:effectLst/>
              </a:rPr>
              <a:t>Learners will consider individual customer expenditures. The following slides show that we can only estimate this through the use of averages. You may find it valuable to briefly discuss this.</a:t>
            </a:r>
          </a:p>
          <a:p>
            <a:endParaRPr lang="en-GB" baseline="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5423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indicates that we have moved on from flower heights and are now examining the context of customer expenditure.</a:t>
            </a:r>
          </a:p>
          <a:p>
            <a:r>
              <a:rPr lang="en-US" dirty="0">
                <a:solidFill>
                  <a:srgbClr val="252525"/>
                </a:solidFill>
                <a:effectLst/>
              </a:rPr>
              <a:t>The title shows that we want to look at individual customer expenditures. The following slides show that we can only estimate this through the use of averages. You may find it valuable to briefly discuss this.</a:t>
            </a:r>
          </a:p>
          <a:p>
            <a:endParaRPr lang="en-US" dirty="0">
              <a:solidFill>
                <a:srgbClr val="252525"/>
              </a:solidFill>
              <a:effectLst/>
            </a:endParaRPr>
          </a:p>
          <a:p>
            <a:r>
              <a:rPr lang="en-US" dirty="0">
                <a:solidFill>
                  <a:srgbClr val="252525"/>
                </a:solidFill>
                <a:effectLst/>
              </a:rPr>
              <a:t>This exercise has been designed to show that outliers have an effect on averages.</a:t>
            </a:r>
          </a:p>
          <a:p>
            <a:r>
              <a:rPr lang="en-US" dirty="0">
                <a:solidFill>
                  <a:srgbClr val="252525"/>
                </a:solidFill>
                <a:effectLst/>
              </a:rPr>
              <a:t>On Wednesday, there were only three visitors to the garden </a:t>
            </a:r>
            <a:r>
              <a:rPr lang="en-US" dirty="0" err="1">
                <a:solidFill>
                  <a:srgbClr val="252525"/>
                </a:solidFill>
                <a:effectLst/>
              </a:rPr>
              <a:t>centre</a:t>
            </a:r>
            <a:r>
              <a:rPr lang="en-US" dirty="0">
                <a:solidFill>
                  <a:srgbClr val="252525"/>
                </a:solidFill>
                <a:effectLst/>
              </a:rPr>
              <a:t>, and they spent more money than on any other day. This is an unlikely scenario; learners should </a:t>
            </a:r>
            <a:r>
              <a:rPr lang="en-US" dirty="0" err="1">
                <a:solidFill>
                  <a:srgbClr val="252525"/>
                </a:solidFill>
                <a:effectLst/>
              </a:rPr>
              <a:t>recognise</a:t>
            </a:r>
            <a:r>
              <a:rPr lang="en-US" dirty="0">
                <a:solidFill>
                  <a:srgbClr val="252525"/>
                </a:solidFill>
                <a:effectLst/>
              </a:rPr>
              <a:t> this, and it can be dismissed as unlikely but possible. If learners do make this observation, they should be praised, and this can be followed by a discussion on how an outlier may affect the outcome of the exercise, which is to find a customer’s average spend.</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8469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3/29/2023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3/29/2023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3/29/2023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3/29/2023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3/29/2023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3/29/2023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3/29/2023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3/29/2023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3/29/2023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3/29/2023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3/29/2023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61551"/>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45</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Averages and Range</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711445"/>
            <a:ext cx="9144000" cy="3531600"/>
          </a:xfrm>
          <a:ln w="38100">
            <a:solidFill>
              <a:schemeClr val="accent1"/>
            </a:solidFill>
          </a:ln>
        </p:spPr>
        <p:txBody>
          <a:bodyPr>
            <a:noAutofit/>
          </a:bodyPr>
          <a:lstStyle/>
          <a:p>
            <a:pPr algn="l">
              <a:lnSpc>
                <a:spcPts val="31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To understand the difference between mean, mode, and median</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To be able to use the appropriate average for different purposes</a:t>
            </a:r>
          </a:p>
          <a:p>
            <a:pPr marL="231775" indent="-231775" algn="l">
              <a:lnSpc>
                <a:spcPct val="120000"/>
              </a:lnSpc>
              <a:spcBef>
                <a:spcPts val="0"/>
              </a:spcBef>
              <a:buFont typeface="Arial" panose="020B0604020202020204" pitchFamily="34" charset="0"/>
              <a:buChar char="•"/>
            </a:pPr>
            <a:r>
              <a:rPr lang="en-US" dirty="0"/>
              <a:t>To understand that range refers to the spread of data rather than an average</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Customer spending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18381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D9E83D6E-7A86-D95A-5E27-FED0D220BE9E}"/>
              </a:ext>
            </a:extLst>
          </p:cNvPr>
          <p:cNvGraphicFramePr>
            <a:graphicFrameLocks noGrp="1"/>
          </p:cNvGraphicFramePr>
          <p:nvPr>
            <p:extLst>
              <p:ext uri="{D42A27DB-BD31-4B8C-83A1-F6EECF244321}">
                <p14:modId xmlns:p14="http://schemas.microsoft.com/office/powerpoint/2010/main" val="1916793351"/>
              </p:ext>
            </p:extLst>
          </p:nvPr>
        </p:nvGraphicFramePr>
        <p:xfrm>
          <a:off x="5305926" y="1515984"/>
          <a:ext cx="6047874" cy="4539766"/>
        </p:xfrm>
        <a:graphic>
          <a:graphicData uri="http://schemas.openxmlformats.org/drawingml/2006/table">
            <a:tbl>
              <a:tblPr/>
              <a:tblGrid>
                <a:gridCol w="1630154">
                  <a:extLst>
                    <a:ext uri="{9D8B030D-6E8A-4147-A177-3AD203B41FA5}">
                      <a16:colId xmlns:a16="http://schemas.microsoft.com/office/drawing/2014/main" val="1440608562"/>
                    </a:ext>
                  </a:extLst>
                </a:gridCol>
                <a:gridCol w="2135503">
                  <a:extLst>
                    <a:ext uri="{9D8B030D-6E8A-4147-A177-3AD203B41FA5}">
                      <a16:colId xmlns:a16="http://schemas.microsoft.com/office/drawing/2014/main" val="1877350514"/>
                    </a:ext>
                  </a:extLst>
                </a:gridCol>
                <a:gridCol w="2282217">
                  <a:extLst>
                    <a:ext uri="{9D8B030D-6E8A-4147-A177-3AD203B41FA5}">
                      <a16:colId xmlns:a16="http://schemas.microsoft.com/office/drawing/2014/main" val="3787082075"/>
                    </a:ext>
                  </a:extLst>
                </a:gridCol>
              </a:tblGrid>
              <a:tr h="766015">
                <a:tc>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ctr" fontAlgn="t"/>
                      <a:r>
                        <a:rPr lang="en-GB" sz="1800" b="1" i="0" u="none" strike="noStrike" dirty="0">
                          <a:solidFill>
                            <a:srgbClr val="000000"/>
                          </a:solidFill>
                          <a:effectLst/>
                          <a:latin typeface="Arial" panose="020B0604020202020204" pitchFamily="34" charset="0"/>
                          <a:cs typeface="Arial" panose="020B0604020202020204" pitchFamily="34" charset="0"/>
                        </a:rPr>
                        <a:t>No. of Customers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ctr" fontAlgn="t"/>
                      <a:r>
                        <a:rPr lang="en-GB" sz="1800" b="1" i="0" u="none" strike="noStrike" dirty="0">
                          <a:solidFill>
                            <a:srgbClr val="000000"/>
                          </a:solidFill>
                          <a:effectLst/>
                          <a:latin typeface="Arial" panose="020B0604020202020204" pitchFamily="34" charset="0"/>
                          <a:cs typeface="Arial" panose="020B0604020202020204" pitchFamily="34" charset="0"/>
                        </a:rPr>
                        <a:t>Daily takings</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4108505"/>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Monday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£1200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92193587"/>
                  </a:ext>
                </a:extLst>
              </a:tr>
              <a:tr h="34122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Tuesday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90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£1500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72443937"/>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Wednesday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£15</a:t>
                      </a:r>
                      <a:r>
                        <a:rPr lang="en-GB" sz="1400" b="0" i="0" u="none" strike="noStrike" dirty="0">
                          <a:solidFill>
                            <a:srgbClr val="000000"/>
                          </a:solidFill>
                          <a:effectLst/>
                          <a:latin typeface="Arial" panose="020B0604020202020204" pitchFamily="34" charset="0"/>
                          <a:cs typeface="Arial" panose="020B0604020202020204" pitchFamily="34" charset="0"/>
                        </a:rPr>
                        <a:t> </a:t>
                      </a:r>
                      <a:r>
                        <a:rPr lang="en-GB" sz="1800" b="0" i="0" u="none" strike="noStrike" dirty="0">
                          <a:solidFill>
                            <a:srgbClr val="000000"/>
                          </a:solidFill>
                          <a:effectLst/>
                          <a:latin typeface="Arial" panose="020B0604020202020204" pitchFamily="34" charset="0"/>
                          <a:cs typeface="Arial" panose="020B0604020202020204" pitchFamily="34" charset="0"/>
                        </a:rPr>
                        <a:t>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53045961"/>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Thursday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120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£2400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72692356"/>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Friday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200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£3000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1833856"/>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Saturday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500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£7000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59721398"/>
                  </a:ext>
                </a:extLst>
              </a:tr>
              <a:tr h="387856">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Sunday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a:solidFill>
                            <a:srgbClr val="000000"/>
                          </a:solidFill>
                          <a:effectLst/>
                          <a:latin typeface="Arial" panose="020B0604020202020204" pitchFamily="34" charset="0"/>
                          <a:cs typeface="Arial" panose="020B0604020202020204" pitchFamily="34" charset="0"/>
                        </a:rPr>
                        <a:t>420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£6500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54551701"/>
                  </a:ext>
                </a:extLst>
              </a:tr>
              <a:tr h="387856">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03402"/>
                  </a:ext>
                </a:extLst>
              </a:tr>
              <a:tr h="378159">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Total Customers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Total Expenditure</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48668693"/>
                  </a:ext>
                </a:extLst>
              </a:tr>
              <a:tr h="387856">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1433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£36</a:t>
                      </a:r>
                      <a:r>
                        <a:rPr lang="en-GB" sz="1400" b="0" i="0" u="none" strike="noStrike" dirty="0">
                          <a:solidFill>
                            <a:srgbClr val="000000"/>
                          </a:solidFill>
                          <a:effectLst/>
                          <a:latin typeface="Arial" panose="020B0604020202020204" pitchFamily="34" charset="0"/>
                          <a:cs typeface="Arial" panose="020B0604020202020204" pitchFamily="34" charset="0"/>
                        </a:rPr>
                        <a:t> </a:t>
                      </a:r>
                      <a:r>
                        <a:rPr lang="en-GB" sz="1800" b="0" i="0" u="none" strike="noStrike" dirty="0">
                          <a:solidFill>
                            <a:srgbClr val="000000"/>
                          </a:solidFill>
                          <a:effectLst/>
                          <a:latin typeface="Arial" panose="020B0604020202020204" pitchFamily="34" charset="0"/>
                          <a:cs typeface="Arial" panose="020B0604020202020204" pitchFamily="34" charset="0"/>
                        </a:rPr>
                        <a:t>600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52953430"/>
                  </a:ext>
                </a:extLst>
              </a:tr>
            </a:tbl>
          </a:graphicData>
        </a:graphic>
      </p:graphicFrame>
      <p:sp>
        <p:nvSpPr>
          <p:cNvPr id="3" name="TextBox 2">
            <a:extLst>
              <a:ext uri="{FF2B5EF4-FFF2-40B4-BE49-F238E27FC236}">
                <a16:creationId xmlns:a16="http://schemas.microsoft.com/office/drawing/2014/main" id="{FB402FC1-1E05-727E-F0EE-D92D47B5BCA3}"/>
              </a:ext>
            </a:extLst>
          </p:cNvPr>
          <p:cNvSpPr txBox="1"/>
          <p:nvPr/>
        </p:nvSpPr>
        <p:spPr>
          <a:xfrm>
            <a:off x="1000202" y="1407695"/>
            <a:ext cx="406667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Estimate how much each customer spends on each visit to the garden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Discuss with your partner how you will estimate how much money is spent by each customer.</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Show your working out on your whiteboard.</a:t>
            </a:r>
          </a:p>
        </p:txBody>
      </p:sp>
    </p:spTree>
    <p:extLst>
      <p:ext uri="{BB962C8B-B14F-4D97-AF65-F5344CB8AC3E}">
        <p14:creationId xmlns:p14="http://schemas.microsoft.com/office/powerpoint/2010/main" val="9082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883919" y="112165"/>
            <a:ext cx="414432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Buying wellies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5" name="Rectangle 4">
            <a:extLst>
              <a:ext uri="{FF2B5EF4-FFF2-40B4-BE49-F238E27FC236}">
                <a16:creationId xmlns:a16="http://schemas.microsoft.com/office/drawing/2014/main" id="{B0ABCFDC-279D-07A5-E47B-FA6CCB8FEB78}"/>
              </a:ext>
            </a:extLst>
          </p:cNvPr>
          <p:cNvSpPr/>
          <p:nvPr/>
        </p:nvSpPr>
        <p:spPr>
          <a:xfrm>
            <a:off x="838199" y="1567775"/>
            <a:ext cx="6945631" cy="4154984"/>
          </a:xfrm>
          <a:prstGeom prst="rect">
            <a:avLst/>
          </a:prstGeom>
        </p:spPr>
        <p:txBody>
          <a:bodyPr wrap="square">
            <a:spAutoFit/>
          </a:bodyPr>
          <a:lstStyle/>
          <a:p>
            <a:r>
              <a:rPr lang="en-US" sz="2400" dirty="0">
                <a:solidFill>
                  <a:srgbClr val="252525"/>
                </a:solidFill>
                <a:effectLst/>
                <a:latin typeface="Arial" panose="020B0604020202020204" pitchFamily="34" charset="0"/>
                <a:cs typeface="Arial" panose="020B0604020202020204" pitchFamily="34" charset="0"/>
              </a:rPr>
              <a:t>The garden </a:t>
            </a:r>
            <a:r>
              <a:rPr lang="en-US" sz="2400" dirty="0" err="1">
                <a:solidFill>
                  <a:srgbClr val="252525"/>
                </a:solidFill>
                <a:effectLst/>
                <a:latin typeface="Arial" panose="020B0604020202020204" pitchFamily="34" charset="0"/>
                <a:cs typeface="Arial" panose="020B0604020202020204" pitchFamily="34" charset="0"/>
              </a:rPr>
              <a:t>centre</a:t>
            </a:r>
            <a:r>
              <a:rPr lang="en-US" sz="2400" dirty="0">
                <a:solidFill>
                  <a:srgbClr val="252525"/>
                </a:solidFill>
                <a:effectLst/>
                <a:latin typeface="Arial" panose="020B0604020202020204" pitchFamily="34" charset="0"/>
                <a:cs typeface="Arial" panose="020B0604020202020204" pitchFamily="34" charset="0"/>
              </a:rPr>
              <a:t> is running low on their stock of </a:t>
            </a:r>
            <a:r>
              <a:rPr lang="en-US" sz="2400" dirty="0">
                <a:solidFill>
                  <a:srgbClr val="252525"/>
                </a:solidFill>
                <a:latin typeface="Arial" panose="020B0604020202020204" pitchFamily="34" charset="0"/>
                <a:cs typeface="Arial" panose="020B0604020202020204" pitchFamily="34" charset="0"/>
              </a:rPr>
              <a:t>w</a:t>
            </a:r>
            <a:r>
              <a:rPr lang="en-US" sz="2400" dirty="0">
                <a:solidFill>
                  <a:srgbClr val="252525"/>
                </a:solidFill>
                <a:effectLst/>
                <a:latin typeface="Arial" panose="020B0604020202020204" pitchFamily="34" charset="0"/>
                <a:cs typeface="Arial" panose="020B0604020202020204" pitchFamily="34" charset="0"/>
              </a:rPr>
              <a:t>ellingtons.</a:t>
            </a:r>
          </a:p>
          <a:p>
            <a:endParaRPr lang="en-US" sz="2400" dirty="0">
              <a:solidFill>
                <a:srgbClr val="252525"/>
              </a:solidFill>
              <a:effectLst/>
              <a:latin typeface="Arial" panose="020B0604020202020204" pitchFamily="34" charset="0"/>
              <a:cs typeface="Arial" panose="020B0604020202020204" pitchFamily="34" charset="0"/>
            </a:endParaRPr>
          </a:p>
          <a:p>
            <a:r>
              <a:rPr lang="en-US" sz="2400" dirty="0">
                <a:solidFill>
                  <a:srgbClr val="252525"/>
                </a:solidFill>
                <a:effectLst/>
                <a:latin typeface="Arial" panose="020B0604020202020204" pitchFamily="34" charset="0"/>
                <a:cs typeface="Arial" panose="020B0604020202020204" pitchFamily="34" charset="0"/>
              </a:rPr>
              <a:t>James must buy new stock from the warehouse.</a:t>
            </a:r>
          </a:p>
          <a:p>
            <a:endParaRPr lang="en-US" sz="2400" dirty="0">
              <a:solidFill>
                <a:srgbClr val="252525"/>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James only has information about welly sales from the previous week.</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James says, “I need to know the average size of welly that has sold so that I can order lots of that size, so I’ll work out the mean.” Is he correct?</a:t>
            </a:r>
            <a:endParaRPr lang="en-US" sz="2400" dirty="0">
              <a:solidFill>
                <a:srgbClr val="252525"/>
              </a:solidFill>
              <a:effectLst/>
              <a:latin typeface="Arial" panose="020B0604020202020204" pitchFamily="34" charset="0"/>
              <a:cs typeface="Arial" panose="020B0604020202020204" pitchFamily="34" charset="0"/>
            </a:endParaRPr>
          </a:p>
        </p:txBody>
      </p:sp>
      <p:pic>
        <p:nvPicPr>
          <p:cNvPr id="6" name="Picture 5" descr="A pair of green rubber Wellington boots&#10;">
            <a:extLst>
              <a:ext uri="{FF2B5EF4-FFF2-40B4-BE49-F238E27FC236}">
                <a16:creationId xmlns:a16="http://schemas.microsoft.com/office/drawing/2014/main" id="{931E369F-A1A5-ABF5-E895-AABE4EC2195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610600" y="1567775"/>
            <a:ext cx="2743199" cy="4113797"/>
          </a:xfrm>
          <a:prstGeom prst="rect">
            <a:avLst/>
          </a:prstGeom>
        </p:spPr>
      </p:pic>
    </p:spTree>
    <p:extLst>
      <p:ext uri="{BB962C8B-B14F-4D97-AF65-F5344CB8AC3E}">
        <p14:creationId xmlns:p14="http://schemas.microsoft.com/office/powerpoint/2010/main" val="23085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Buying wellies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TextBox 1">
            <a:extLst>
              <a:ext uri="{FF2B5EF4-FFF2-40B4-BE49-F238E27FC236}">
                <a16:creationId xmlns:a16="http://schemas.microsoft.com/office/drawing/2014/main" id="{80A03935-ACCE-94F0-1A73-5CF8E8C04B7A}"/>
              </a:ext>
            </a:extLst>
          </p:cNvPr>
          <p:cNvSpPr txBox="1"/>
          <p:nvPr/>
        </p:nvSpPr>
        <p:spPr>
          <a:xfrm>
            <a:off x="441095" y="1762694"/>
            <a:ext cx="3245777" cy="369331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 only has a budget of £300, and wellies cost him £10 at the warehouse.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Working with your partner, figure out how many pairs of each size of wellies James can buy.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Decide how you will do this and work together to fill in the order form.</a:t>
            </a:r>
          </a:p>
        </p:txBody>
      </p:sp>
      <p:graphicFrame>
        <p:nvGraphicFramePr>
          <p:cNvPr id="3" name="Table 2">
            <a:extLst>
              <a:ext uri="{FF2B5EF4-FFF2-40B4-BE49-F238E27FC236}">
                <a16:creationId xmlns:a16="http://schemas.microsoft.com/office/drawing/2014/main" id="{69CA43BC-3B2E-BF2F-2954-2BFFB46239B1}"/>
              </a:ext>
            </a:extLst>
          </p:cNvPr>
          <p:cNvGraphicFramePr>
            <a:graphicFrameLocks noGrp="1"/>
          </p:cNvGraphicFramePr>
          <p:nvPr>
            <p:extLst>
              <p:ext uri="{D42A27DB-BD31-4B8C-83A1-F6EECF244321}">
                <p14:modId xmlns:p14="http://schemas.microsoft.com/office/powerpoint/2010/main" val="2920144058"/>
              </p:ext>
            </p:extLst>
          </p:nvPr>
        </p:nvGraphicFramePr>
        <p:xfrm>
          <a:off x="8005909" y="1275347"/>
          <a:ext cx="3952581" cy="4337585"/>
        </p:xfrm>
        <a:graphic>
          <a:graphicData uri="http://schemas.openxmlformats.org/drawingml/2006/table">
            <a:tbl>
              <a:tblPr/>
              <a:tblGrid>
                <a:gridCol w="828907">
                  <a:extLst>
                    <a:ext uri="{9D8B030D-6E8A-4147-A177-3AD203B41FA5}">
                      <a16:colId xmlns:a16="http://schemas.microsoft.com/office/drawing/2014/main" val="526503796"/>
                    </a:ext>
                  </a:extLst>
                </a:gridCol>
                <a:gridCol w="750380">
                  <a:extLst>
                    <a:ext uri="{9D8B030D-6E8A-4147-A177-3AD203B41FA5}">
                      <a16:colId xmlns:a16="http://schemas.microsoft.com/office/drawing/2014/main" val="3562244834"/>
                    </a:ext>
                  </a:extLst>
                </a:gridCol>
                <a:gridCol w="811458">
                  <a:extLst>
                    <a:ext uri="{9D8B030D-6E8A-4147-A177-3AD203B41FA5}">
                      <a16:colId xmlns:a16="http://schemas.microsoft.com/office/drawing/2014/main" val="4145721287"/>
                    </a:ext>
                  </a:extLst>
                </a:gridCol>
                <a:gridCol w="636950">
                  <a:extLst>
                    <a:ext uri="{9D8B030D-6E8A-4147-A177-3AD203B41FA5}">
                      <a16:colId xmlns:a16="http://schemas.microsoft.com/office/drawing/2014/main" val="4164624039"/>
                    </a:ext>
                  </a:extLst>
                </a:gridCol>
                <a:gridCol w="924886">
                  <a:extLst>
                    <a:ext uri="{9D8B030D-6E8A-4147-A177-3AD203B41FA5}">
                      <a16:colId xmlns:a16="http://schemas.microsoft.com/office/drawing/2014/main" val="921636713"/>
                    </a:ext>
                  </a:extLst>
                </a:gridCol>
              </a:tblGrid>
              <a:tr h="240559">
                <a:tc gridSpan="5">
                  <a:txBody>
                    <a:bodyPr/>
                    <a:lstStyle/>
                    <a:p>
                      <a:pPr algn="ctr" fontAlgn="b"/>
                      <a:r>
                        <a:rPr lang="en-GB" sz="1700" b="1" i="0" u="none" strike="noStrike" dirty="0">
                          <a:solidFill>
                            <a:srgbClr val="FFFFFF"/>
                          </a:solidFill>
                          <a:effectLst/>
                          <a:latin typeface="Calibri" panose="020F0502020204030204" pitchFamily="34" charset="0"/>
                        </a:rPr>
                        <a:t>Ashton Wholesale Shoes</a:t>
                      </a:r>
                    </a:p>
                  </a:txBody>
                  <a:tcPr marL="6996" marR="6996" marT="69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9940086"/>
                  </a:ext>
                </a:extLst>
              </a:tr>
              <a:tr h="174893">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750165"/>
                  </a:ext>
                </a:extLst>
              </a:tr>
              <a:tr h="251846">
                <a:tc gridSpan="5">
                  <a:txBody>
                    <a:bodyPr/>
                    <a:lstStyle/>
                    <a:p>
                      <a:pPr algn="ctr" fontAlgn="b"/>
                      <a:r>
                        <a:rPr lang="en-GB" sz="1500" b="1" i="0" u="none" strike="noStrike">
                          <a:solidFill>
                            <a:srgbClr val="000000"/>
                          </a:solidFill>
                          <a:effectLst/>
                          <a:latin typeface="Calibri" panose="020F0502020204030204" pitchFamily="34" charset="0"/>
                        </a:rPr>
                        <a:t>Order Form</a:t>
                      </a:r>
                    </a:p>
                  </a:txBody>
                  <a:tcPr marL="6996" marR="6996" marT="69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343700"/>
                  </a:ext>
                </a:extLst>
              </a:tr>
              <a:tr h="174893">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314901"/>
                  </a:ext>
                </a:extLst>
              </a:tr>
              <a:tr h="279829">
                <a:tc>
                  <a:txBody>
                    <a:bodyPr/>
                    <a:lstStyle/>
                    <a:p>
                      <a:pPr algn="ctr" fontAlgn="b"/>
                      <a:r>
                        <a:rPr lang="en-GB" sz="1700" b="1" i="0" u="none" strike="noStrike" dirty="0">
                          <a:solidFill>
                            <a:srgbClr val="000000"/>
                          </a:solidFill>
                          <a:effectLst/>
                          <a:latin typeface="Calibri" panose="020F0502020204030204" pitchFamily="34" charset="0"/>
                        </a:rPr>
                        <a:t>Item</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700" b="1" i="0" u="none" strike="noStrike" dirty="0">
                          <a:solidFill>
                            <a:srgbClr val="000000"/>
                          </a:solidFill>
                          <a:effectLst/>
                          <a:latin typeface="Calibri" panose="020F0502020204030204" pitchFamily="34" charset="0"/>
                        </a:rPr>
                        <a:t>Size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700" b="1" i="0" u="none" strike="noStrike" dirty="0">
                          <a:solidFill>
                            <a:srgbClr val="000000"/>
                          </a:solidFill>
                          <a:effectLst/>
                          <a:latin typeface="Calibri" panose="020F0502020204030204" pitchFamily="34" charset="0"/>
                        </a:rPr>
                        <a:t>Quantity</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700" b="1" i="0" u="none" strike="noStrike" dirty="0">
                          <a:solidFill>
                            <a:srgbClr val="000000"/>
                          </a:solidFill>
                          <a:effectLst/>
                          <a:latin typeface="Calibri" panose="020F0502020204030204" pitchFamily="34" charset="0"/>
                        </a:rPr>
                        <a:t>Price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700" b="1" i="0" u="none" strike="noStrike" dirty="0">
                          <a:solidFill>
                            <a:srgbClr val="000000"/>
                          </a:solidFill>
                          <a:effectLst/>
                          <a:latin typeface="Calibri" panose="020F0502020204030204" pitchFamily="34" charset="0"/>
                        </a:rPr>
                        <a:t>Subtotal</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1572613"/>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6535999"/>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73464171"/>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14260418"/>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48885138"/>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39551499"/>
                  </a:ext>
                </a:extLst>
              </a:tr>
              <a:tr h="272833">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90167380"/>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35870029"/>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80663259"/>
                  </a:ext>
                </a:extLst>
              </a:tr>
              <a:tr h="272833">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0493647"/>
                  </a:ext>
                </a:extLst>
              </a:tr>
              <a:tr h="279829">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700" b="0" i="0" u="none" strike="noStrike">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04756405"/>
                  </a:ext>
                </a:extLst>
              </a:tr>
              <a:tr h="174893">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021600"/>
                  </a:ext>
                </a:extLst>
              </a:tr>
              <a:tr h="279829">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996" marR="6996" marT="699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700" b="1" i="0" u="none" strike="noStrike">
                          <a:solidFill>
                            <a:srgbClr val="000000"/>
                          </a:solidFill>
                          <a:effectLst/>
                          <a:latin typeface="Calibri" panose="020F0502020204030204" pitchFamily="34" charset="0"/>
                        </a:rPr>
                        <a:t>Total</a:t>
                      </a:r>
                    </a:p>
                  </a:txBody>
                  <a:tcPr marL="6996" marR="6996" marT="69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5786453"/>
                  </a:ext>
                </a:extLst>
              </a:tr>
            </a:tbl>
          </a:graphicData>
        </a:graphic>
      </p:graphicFrame>
      <p:pic>
        <p:nvPicPr>
          <p:cNvPr id="5" name="Picture 4" descr="&quot;SHORT: A handwritten table of Welly sales by date and size sold.&#10;LONG: A handwritten table of Welly sales. The tables has the heading WELLY SALES. There are two columns. The first column lists the days of the week from Monday to Sunday. The second column is headed SIZES SOLD and lists the sizes of wellys sold on each day.&#10;Monday: 5, 7, 7. 7, 8, 8, 7&#10;Tuesday: 9, 11, 7, 11, 10&#10;Wednesday: 7, 7, 7, 11, 12, 8&#10;Thursday: 6, 11, 10&#10;Friday: 8, 7, 7&#10;Saturday: 11, 11, 6, 7, 7, 7, 7, 8, 8&#10;Sunday: 9, 7, 7, 8, 8, 12, 10, 12, 7, 7, 7, 7&quot;&#10;">
            <a:extLst>
              <a:ext uri="{FF2B5EF4-FFF2-40B4-BE49-F238E27FC236}">
                <a16:creationId xmlns:a16="http://schemas.microsoft.com/office/drawing/2014/main" id="{29778428-579B-765A-1E9C-859919FAA63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686872" y="2381033"/>
            <a:ext cx="4077465" cy="2588234"/>
          </a:xfrm>
          <a:prstGeom prst="rect">
            <a:avLst/>
          </a:prstGeom>
          <a:ln w="63500">
            <a:noFill/>
          </a:ln>
        </p:spPr>
      </p:pic>
      <p:grpSp>
        <p:nvGrpSpPr>
          <p:cNvPr id="6" name="Group 5" descr="Worksheet available icon">
            <a:extLst>
              <a:ext uri="{FF2B5EF4-FFF2-40B4-BE49-F238E27FC236}">
                <a16:creationId xmlns:a16="http://schemas.microsoft.com/office/drawing/2014/main" id="{0D2356CC-455F-E6EB-0F36-FFA629E0BBCD}"/>
              </a:ext>
            </a:extLst>
          </p:cNvPr>
          <p:cNvGrpSpPr/>
          <p:nvPr/>
        </p:nvGrpSpPr>
        <p:grpSpPr>
          <a:xfrm>
            <a:off x="9495879" y="169959"/>
            <a:ext cx="2102384" cy="753403"/>
            <a:chOff x="9495879" y="211521"/>
            <a:chExt cx="2102384" cy="753403"/>
          </a:xfrm>
        </p:grpSpPr>
        <p:pic>
          <p:nvPicPr>
            <p:cNvPr id="7" name="Graphic 6" descr="Document">
              <a:extLst>
                <a:ext uri="{FF2B5EF4-FFF2-40B4-BE49-F238E27FC236}">
                  <a16:creationId xmlns:a16="http://schemas.microsoft.com/office/drawing/2014/main" id="{80EADE28-2ED2-CE69-BFBF-C562CD9F0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F9AEF56D-587F-499A-2D35-468B51A07EE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35413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Stackable plant </a:t>
            </a:r>
            <a:r>
              <a:rPr lang="en-US" sz="3600" dirty="0">
                <a:solidFill>
                  <a:schemeClr val="accent1"/>
                </a:solidFill>
                <a:latin typeface="Arial" panose="020B0604020202020204" pitchFamily="34" charset="0"/>
                <a:cs typeface="Arial" panose="020B0604020202020204" pitchFamily="34" charset="0"/>
              </a:rPr>
              <a:t>b</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oxes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 name="TextBox 1">
            <a:extLst>
              <a:ext uri="{FF2B5EF4-FFF2-40B4-BE49-F238E27FC236}">
                <a16:creationId xmlns:a16="http://schemas.microsoft.com/office/drawing/2014/main" id="{9A0CC8AD-9F58-E972-5CEA-82278757AA33}"/>
              </a:ext>
            </a:extLst>
          </p:cNvPr>
          <p:cNvSpPr txBox="1"/>
          <p:nvPr/>
        </p:nvSpPr>
        <p:spPr>
          <a:xfrm>
            <a:off x="2045374" y="1192066"/>
            <a:ext cx="8496300" cy="3046988"/>
          </a:xfrm>
          <a:prstGeom prst="rect">
            <a:avLst/>
          </a:prstGeom>
          <a:noFill/>
        </p:spPr>
        <p:txBody>
          <a:bodyPr wrap="square" rtlCol="0">
            <a:spAutoFit/>
          </a:bodyPr>
          <a:lstStyle/>
          <a:p>
            <a:r>
              <a:rPr lang="en-US" sz="2400" dirty="0">
                <a:solidFill>
                  <a:srgbClr val="252525"/>
                </a:solidFill>
                <a:effectLst/>
                <a:latin typeface="Arial" panose="020B0604020202020204" pitchFamily="34" charset="0"/>
                <a:cs typeface="Arial" panose="020B0604020202020204" pitchFamily="34" charset="0"/>
              </a:rPr>
              <a:t>Stackable plant boxes can be built into a tower of any size.</a:t>
            </a:r>
          </a:p>
          <a:p>
            <a:endParaRPr lang="en-US" sz="2400" dirty="0">
              <a:solidFill>
                <a:srgbClr val="252525"/>
              </a:solidFill>
              <a:effectLst/>
              <a:latin typeface="Arial" panose="020B0604020202020204" pitchFamily="34" charset="0"/>
              <a:cs typeface="Arial" panose="020B0604020202020204" pitchFamily="34" charset="0"/>
            </a:endParaRPr>
          </a:p>
          <a:p>
            <a:r>
              <a:rPr lang="en-US" sz="2400" dirty="0">
                <a:solidFill>
                  <a:srgbClr val="252525"/>
                </a:solidFill>
                <a:effectLst/>
                <a:latin typeface="Arial" panose="020B0604020202020204" pitchFamily="34" charset="0"/>
                <a:cs typeface="Arial" panose="020B0604020202020204" pitchFamily="34" charset="0"/>
              </a:rPr>
              <a:t>They are one of the garden </a:t>
            </a:r>
            <a:r>
              <a:rPr lang="en-US" sz="2400" dirty="0" err="1">
                <a:solidFill>
                  <a:srgbClr val="252525"/>
                </a:solidFill>
                <a:effectLst/>
                <a:latin typeface="Arial" panose="020B0604020202020204" pitchFamily="34" charset="0"/>
                <a:cs typeface="Arial" panose="020B0604020202020204" pitchFamily="34" charset="0"/>
              </a:rPr>
              <a:t>centre’s</a:t>
            </a:r>
            <a:r>
              <a:rPr lang="en-US" sz="2400" dirty="0">
                <a:solidFill>
                  <a:srgbClr val="252525"/>
                </a:solidFill>
                <a:effectLst/>
                <a:latin typeface="Arial" panose="020B0604020202020204" pitchFamily="34" charset="0"/>
                <a:cs typeface="Arial" panose="020B0604020202020204" pitchFamily="34" charset="0"/>
              </a:rPr>
              <a:t> best sellers.</a:t>
            </a:r>
          </a:p>
          <a:p>
            <a:endParaRPr lang="en-US" sz="2400" dirty="0">
              <a:solidFill>
                <a:srgbClr val="252525"/>
              </a:solidFill>
              <a:latin typeface="Arial" panose="020B0604020202020204" pitchFamily="34" charset="0"/>
              <a:cs typeface="Arial" panose="020B0604020202020204" pitchFamily="34" charset="0"/>
            </a:endParaRPr>
          </a:p>
          <a:p>
            <a:r>
              <a:rPr lang="en-US" sz="2400" dirty="0">
                <a:solidFill>
                  <a:srgbClr val="252525"/>
                </a:solidFill>
                <a:effectLst/>
                <a:latin typeface="Arial" panose="020B0604020202020204" pitchFamily="34" charset="0"/>
                <a:cs typeface="Arial" panose="020B0604020202020204" pitchFamily="34" charset="0"/>
              </a:rPr>
              <a:t>James is  working out the average height of towers sold, using the mean average.</a:t>
            </a:r>
          </a:p>
          <a:p>
            <a:endParaRPr lang="en-US" sz="2400" dirty="0">
              <a:solidFill>
                <a:srgbClr val="252525"/>
              </a:solidFill>
              <a:effectLst/>
              <a:latin typeface="Arial" panose="020B0604020202020204" pitchFamily="34" charset="0"/>
              <a:cs typeface="Arial" panose="020B0604020202020204" pitchFamily="34" charset="0"/>
            </a:endParaRPr>
          </a:p>
          <a:p>
            <a:r>
              <a:rPr lang="en-US" sz="2400" dirty="0">
                <a:solidFill>
                  <a:srgbClr val="252525"/>
                </a:solidFill>
                <a:effectLst/>
                <a:latin typeface="Arial" panose="020B0604020202020204" pitchFamily="34" charset="0"/>
                <a:cs typeface="Arial" panose="020B0604020202020204" pitchFamily="34" charset="0"/>
              </a:rPr>
              <a:t>Take turns with your partner to match the cards.</a:t>
            </a:r>
          </a:p>
        </p:txBody>
      </p:sp>
      <p:pic>
        <p:nvPicPr>
          <p:cNvPr id="10" name="Picture 9" descr="A stack of five empty plant boxes.&#10;">
            <a:extLst>
              <a:ext uri="{FF2B5EF4-FFF2-40B4-BE49-F238E27FC236}">
                <a16:creationId xmlns:a16="http://schemas.microsoft.com/office/drawing/2014/main" id="{6385521C-5F64-7AC1-0DA6-D374D10DFC3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0368" y="1192066"/>
            <a:ext cx="1138421" cy="2413549"/>
          </a:xfrm>
          <a:prstGeom prst="rect">
            <a:avLst/>
          </a:prstGeom>
        </p:spPr>
      </p:pic>
      <p:pic>
        <p:nvPicPr>
          <p:cNvPr id="14" name="Picture 13" descr="A stack of three plant boxes with plants growing in each.&#10;">
            <a:extLst>
              <a:ext uri="{FF2B5EF4-FFF2-40B4-BE49-F238E27FC236}">
                <a16:creationId xmlns:a16="http://schemas.microsoft.com/office/drawing/2014/main" id="{C6950314-64E1-AE42-5873-212AF220F58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998864" y="3825749"/>
            <a:ext cx="1588605" cy="2413549"/>
          </a:xfrm>
          <a:prstGeom prst="rect">
            <a:avLst/>
          </a:prstGeom>
        </p:spPr>
      </p:pic>
      <p:grpSp>
        <p:nvGrpSpPr>
          <p:cNvPr id="5" name="Group 4" descr="Worksheet available icon">
            <a:extLst>
              <a:ext uri="{FF2B5EF4-FFF2-40B4-BE49-F238E27FC236}">
                <a16:creationId xmlns:a16="http://schemas.microsoft.com/office/drawing/2014/main" id="{DDDBB59B-1E48-B213-CA37-98F5132D5EC2}"/>
              </a:ext>
            </a:extLst>
          </p:cNvPr>
          <p:cNvGrpSpPr/>
          <p:nvPr/>
        </p:nvGrpSpPr>
        <p:grpSpPr>
          <a:xfrm>
            <a:off x="9495879" y="169959"/>
            <a:ext cx="2102384" cy="753403"/>
            <a:chOff x="9495879" y="211521"/>
            <a:chExt cx="2102384" cy="753403"/>
          </a:xfrm>
        </p:grpSpPr>
        <p:pic>
          <p:nvPicPr>
            <p:cNvPr id="7" name="Graphic 6" descr="Document">
              <a:extLst>
                <a:ext uri="{FF2B5EF4-FFF2-40B4-BE49-F238E27FC236}">
                  <a16:creationId xmlns:a16="http://schemas.microsoft.com/office/drawing/2014/main" id="{8DDD0664-9920-E77E-31BF-DF8022DE87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665BD317-7BA0-9DEE-3E83-0D8A99824CA2}"/>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3" name="Picture 2">
            <a:extLst>
              <a:ext uri="{FF2B5EF4-FFF2-40B4-BE49-F238E27FC236}">
                <a16:creationId xmlns:a16="http://schemas.microsoft.com/office/drawing/2014/main" id="{74550AA9-E660-E427-AD98-0F5090D019F1}"/>
              </a:ext>
            </a:extLst>
          </p:cNvPr>
          <p:cNvPicPr>
            <a:picLocks noChangeAspect="1"/>
          </p:cNvPicPr>
          <p:nvPr/>
        </p:nvPicPr>
        <p:blipFill>
          <a:blip r:embed="rId7"/>
          <a:stretch>
            <a:fillRect/>
          </a:stretch>
        </p:blipFill>
        <p:spPr>
          <a:xfrm>
            <a:off x="2517458" y="4322022"/>
            <a:ext cx="7077075" cy="1800225"/>
          </a:xfrm>
          <a:prstGeom prst="rect">
            <a:avLst/>
          </a:prstGeom>
        </p:spPr>
      </p:pic>
    </p:spTree>
    <p:extLst>
      <p:ext uri="{BB962C8B-B14F-4D97-AF65-F5344CB8AC3E}">
        <p14:creationId xmlns:p14="http://schemas.microsoft.com/office/powerpoint/2010/main" val="185956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35951" y="156732"/>
            <a:ext cx="756786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Time of customers’ stay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7" name="Rectangle 6">
            <a:extLst>
              <a:ext uri="{FF2B5EF4-FFF2-40B4-BE49-F238E27FC236}">
                <a16:creationId xmlns:a16="http://schemas.microsoft.com/office/drawing/2014/main" id="{68A07831-420E-E6AB-18FE-CD9F4CD8CBA1}"/>
              </a:ext>
            </a:extLst>
          </p:cNvPr>
          <p:cNvSpPr/>
          <p:nvPr/>
        </p:nvSpPr>
        <p:spPr>
          <a:xfrm>
            <a:off x="623455" y="3265177"/>
            <a:ext cx="10730345" cy="2893100"/>
          </a:xfrm>
          <a:prstGeom prst="rect">
            <a:avLst/>
          </a:prstGeom>
        </p:spPr>
        <p:txBody>
          <a:bodyPr wrap="square">
            <a:spAutoFit/>
          </a:bodyPr>
          <a:lstStyle/>
          <a:p>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Survey A consisted of six customers and survey B consisted of  four customers.</a:t>
            </a:r>
          </a:p>
          <a:p>
            <a:pPr>
              <a:spcBef>
                <a:spcPts val="1200"/>
              </a:spcBef>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Unfortunately, three entries are missing from the table.</a:t>
            </a:r>
          </a:p>
          <a:p>
            <a:pPr marL="342900" indent="-342900">
              <a:spcAft>
                <a:spcPts val="800"/>
              </a:spcAft>
              <a:buFont typeface="Arial" panose="020B0604020202020204" pitchFamily="34" charset="0"/>
              <a:buChar char="•"/>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In survey A, 6 customers were timed and their mean visit time was 26 minutes. </a:t>
            </a:r>
          </a:p>
          <a:p>
            <a:pPr marL="342900" indent="-342900">
              <a:spcAft>
                <a:spcPts val="800"/>
              </a:spcAft>
              <a:buFont typeface="Arial" panose="020B0604020202020204" pitchFamily="34" charset="0"/>
              <a:buChar char="•"/>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In survey B, 4 customers were timed.</a:t>
            </a:r>
          </a:p>
          <a:p>
            <a:pPr>
              <a:spcBef>
                <a:spcPts val="1200"/>
              </a:spcBef>
              <a:spcAft>
                <a:spcPts val="800"/>
              </a:spcAft>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overall mean of the combined data was </a:t>
            </a:r>
            <a:r>
              <a:rPr lang="en-GB"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26.8 minutes</a:t>
            </a: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spcBef>
                <a:spcPts val="1200"/>
              </a:spcBef>
              <a:spcAft>
                <a:spcPts val="800"/>
              </a:spcAft>
            </a:pPr>
            <a:r>
              <a:rPr lang="en-GB"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Can you work out what the three missing values are?</a:t>
            </a:r>
            <a:endParaRPr lang="en-GB" sz="24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DC14C4F-927F-5410-F071-1F6761F2C280}"/>
              </a:ext>
            </a:extLst>
          </p:cNvPr>
          <p:cNvGraphicFramePr>
            <a:graphicFrameLocks noGrp="1"/>
          </p:cNvGraphicFramePr>
          <p:nvPr>
            <p:extLst>
              <p:ext uri="{D42A27DB-BD31-4B8C-83A1-F6EECF244321}">
                <p14:modId xmlns:p14="http://schemas.microsoft.com/office/powerpoint/2010/main" val="3188498898"/>
              </p:ext>
            </p:extLst>
          </p:nvPr>
        </p:nvGraphicFramePr>
        <p:xfrm>
          <a:off x="4499833" y="1405099"/>
          <a:ext cx="7426035" cy="1612231"/>
        </p:xfrm>
        <a:graphic>
          <a:graphicData uri="http://schemas.openxmlformats.org/drawingml/2006/table">
            <a:tbl>
              <a:tblPr firstRow="1" firstCol="1" bandRow="1">
                <a:tableStyleId>{5C22544A-7EE6-4342-B048-85BDC9FD1C3A}</a:tableStyleId>
              </a:tblPr>
              <a:tblGrid>
                <a:gridCol w="2018794">
                  <a:extLst>
                    <a:ext uri="{9D8B030D-6E8A-4147-A177-3AD203B41FA5}">
                      <a16:colId xmlns:a16="http://schemas.microsoft.com/office/drawing/2014/main" val="1536839450"/>
                    </a:ext>
                  </a:extLst>
                </a:gridCol>
                <a:gridCol w="461739">
                  <a:extLst>
                    <a:ext uri="{9D8B030D-6E8A-4147-A177-3AD203B41FA5}">
                      <a16:colId xmlns:a16="http://schemas.microsoft.com/office/drawing/2014/main" val="1911861902"/>
                    </a:ext>
                  </a:extLst>
                </a:gridCol>
                <a:gridCol w="461739">
                  <a:extLst>
                    <a:ext uri="{9D8B030D-6E8A-4147-A177-3AD203B41FA5}">
                      <a16:colId xmlns:a16="http://schemas.microsoft.com/office/drawing/2014/main" val="4086662390"/>
                    </a:ext>
                  </a:extLst>
                </a:gridCol>
                <a:gridCol w="461739">
                  <a:extLst>
                    <a:ext uri="{9D8B030D-6E8A-4147-A177-3AD203B41FA5}">
                      <a16:colId xmlns:a16="http://schemas.microsoft.com/office/drawing/2014/main" val="287387625"/>
                    </a:ext>
                  </a:extLst>
                </a:gridCol>
                <a:gridCol w="461739">
                  <a:extLst>
                    <a:ext uri="{9D8B030D-6E8A-4147-A177-3AD203B41FA5}">
                      <a16:colId xmlns:a16="http://schemas.microsoft.com/office/drawing/2014/main" val="3997775192"/>
                    </a:ext>
                  </a:extLst>
                </a:gridCol>
                <a:gridCol w="461739">
                  <a:extLst>
                    <a:ext uri="{9D8B030D-6E8A-4147-A177-3AD203B41FA5}">
                      <a16:colId xmlns:a16="http://schemas.microsoft.com/office/drawing/2014/main" val="3099793844"/>
                    </a:ext>
                  </a:extLst>
                </a:gridCol>
                <a:gridCol w="461739">
                  <a:extLst>
                    <a:ext uri="{9D8B030D-6E8A-4147-A177-3AD203B41FA5}">
                      <a16:colId xmlns:a16="http://schemas.microsoft.com/office/drawing/2014/main" val="675118653"/>
                    </a:ext>
                  </a:extLst>
                </a:gridCol>
                <a:gridCol w="2636807">
                  <a:extLst>
                    <a:ext uri="{9D8B030D-6E8A-4147-A177-3AD203B41FA5}">
                      <a16:colId xmlns:a16="http://schemas.microsoft.com/office/drawing/2014/main" val="14153901"/>
                    </a:ext>
                  </a:extLst>
                </a:gridCol>
              </a:tblGrid>
              <a:tr h="515121">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Survey</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Time (in minutes)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Mean </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196775"/>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A</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32</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24</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30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41074"/>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B</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32</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26</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970573"/>
                  </a:ext>
                </a:extLst>
              </a:tr>
            </a:tbl>
          </a:graphicData>
        </a:graphic>
      </p:graphicFrame>
      <p:sp>
        <p:nvSpPr>
          <p:cNvPr id="15" name="TextBox 14">
            <a:extLst>
              <a:ext uri="{FF2B5EF4-FFF2-40B4-BE49-F238E27FC236}">
                <a16:creationId xmlns:a16="http://schemas.microsoft.com/office/drawing/2014/main" id="{92F1E89D-9D14-7D09-B8AB-B18EE23BE577}"/>
              </a:ext>
            </a:extLst>
          </p:cNvPr>
          <p:cNvSpPr txBox="1"/>
          <p:nvPr/>
        </p:nvSpPr>
        <p:spPr>
          <a:xfrm>
            <a:off x="572069" y="1491401"/>
            <a:ext cx="3927764" cy="1446550"/>
          </a:xfrm>
          <a:prstGeom prst="rect">
            <a:avLst/>
          </a:prstGeom>
          <a:noFill/>
        </p:spPr>
        <p:txBody>
          <a:bodyPr wrap="square" rtlCol="0">
            <a:spAutoFit/>
          </a:bodyPr>
          <a:lstStyle/>
          <a:p>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James has been given a table of information about the average length of stay of customers.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0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31307"/>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itle 2">
            <a:extLst>
              <a:ext uri="{FF2B5EF4-FFF2-40B4-BE49-F238E27FC236}">
                <a16:creationId xmlns:a16="http://schemas.microsoft.com/office/drawing/2014/main" id="{B637064E-6361-C5E2-A522-F839FD205D65}"/>
              </a:ext>
            </a:extLst>
          </p:cNvPr>
          <p:cNvSpPr>
            <a:spLocks noGrp="1"/>
          </p:cNvSpPr>
          <p:nvPr>
            <p:ph type="title"/>
          </p:nvPr>
        </p:nvSpPr>
        <p:spPr>
          <a:xfrm>
            <a:off x="1835730" y="365125"/>
            <a:ext cx="7031179" cy="1325563"/>
          </a:xfrm>
        </p:spPr>
        <p:txBody>
          <a:bodyPr/>
          <a:lstStyle/>
          <a:p>
            <a:r>
              <a:rPr lang="en-IN" dirty="0"/>
              <a:t>Time of customers’ stay</a:t>
            </a:r>
          </a:p>
        </p:txBody>
      </p:sp>
      <p:graphicFrame>
        <p:nvGraphicFramePr>
          <p:cNvPr id="7" name="Table 6">
            <a:extLst>
              <a:ext uri="{FF2B5EF4-FFF2-40B4-BE49-F238E27FC236}">
                <a16:creationId xmlns:a16="http://schemas.microsoft.com/office/drawing/2014/main" id="{FA6E0C48-955C-69E4-B8A7-EFA2FFB130A1}"/>
              </a:ext>
            </a:extLst>
          </p:cNvPr>
          <p:cNvGraphicFramePr>
            <a:graphicFrameLocks noGrp="1"/>
          </p:cNvGraphicFramePr>
          <p:nvPr>
            <p:extLst>
              <p:ext uri="{D42A27DB-BD31-4B8C-83A1-F6EECF244321}">
                <p14:modId xmlns:p14="http://schemas.microsoft.com/office/powerpoint/2010/main" val="384794094"/>
              </p:ext>
            </p:extLst>
          </p:nvPr>
        </p:nvGraphicFramePr>
        <p:xfrm>
          <a:off x="2414334" y="1630458"/>
          <a:ext cx="7567866" cy="1612231"/>
        </p:xfrm>
        <a:graphic>
          <a:graphicData uri="http://schemas.openxmlformats.org/drawingml/2006/table">
            <a:tbl>
              <a:tblPr firstRow="1" firstCol="1" bandRow="1">
                <a:tableStyleId>{5C22544A-7EE6-4342-B048-85BDC9FD1C3A}</a:tableStyleId>
              </a:tblPr>
              <a:tblGrid>
                <a:gridCol w="2057351">
                  <a:extLst>
                    <a:ext uri="{9D8B030D-6E8A-4147-A177-3AD203B41FA5}">
                      <a16:colId xmlns:a16="http://schemas.microsoft.com/office/drawing/2014/main" val="1536839450"/>
                    </a:ext>
                  </a:extLst>
                </a:gridCol>
                <a:gridCol w="470558">
                  <a:extLst>
                    <a:ext uri="{9D8B030D-6E8A-4147-A177-3AD203B41FA5}">
                      <a16:colId xmlns:a16="http://schemas.microsoft.com/office/drawing/2014/main" val="1911861902"/>
                    </a:ext>
                  </a:extLst>
                </a:gridCol>
                <a:gridCol w="470558">
                  <a:extLst>
                    <a:ext uri="{9D8B030D-6E8A-4147-A177-3AD203B41FA5}">
                      <a16:colId xmlns:a16="http://schemas.microsoft.com/office/drawing/2014/main" val="4086662390"/>
                    </a:ext>
                  </a:extLst>
                </a:gridCol>
                <a:gridCol w="470558">
                  <a:extLst>
                    <a:ext uri="{9D8B030D-6E8A-4147-A177-3AD203B41FA5}">
                      <a16:colId xmlns:a16="http://schemas.microsoft.com/office/drawing/2014/main" val="287387625"/>
                    </a:ext>
                  </a:extLst>
                </a:gridCol>
                <a:gridCol w="470558">
                  <a:extLst>
                    <a:ext uri="{9D8B030D-6E8A-4147-A177-3AD203B41FA5}">
                      <a16:colId xmlns:a16="http://schemas.microsoft.com/office/drawing/2014/main" val="3997775192"/>
                    </a:ext>
                  </a:extLst>
                </a:gridCol>
                <a:gridCol w="470558">
                  <a:extLst>
                    <a:ext uri="{9D8B030D-6E8A-4147-A177-3AD203B41FA5}">
                      <a16:colId xmlns:a16="http://schemas.microsoft.com/office/drawing/2014/main" val="3099793844"/>
                    </a:ext>
                  </a:extLst>
                </a:gridCol>
                <a:gridCol w="470558">
                  <a:extLst>
                    <a:ext uri="{9D8B030D-6E8A-4147-A177-3AD203B41FA5}">
                      <a16:colId xmlns:a16="http://schemas.microsoft.com/office/drawing/2014/main" val="675118653"/>
                    </a:ext>
                  </a:extLst>
                </a:gridCol>
                <a:gridCol w="2687167">
                  <a:extLst>
                    <a:ext uri="{9D8B030D-6E8A-4147-A177-3AD203B41FA5}">
                      <a16:colId xmlns:a16="http://schemas.microsoft.com/office/drawing/2014/main" val="14153901"/>
                    </a:ext>
                  </a:extLst>
                </a:gridCol>
              </a:tblGrid>
              <a:tr h="515121">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Survey</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Time (in minutes)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Mean </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196775"/>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A</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32</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24</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30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41074"/>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B</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26</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32</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26</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 </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 </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970573"/>
                  </a:ext>
                </a:extLst>
              </a:tr>
            </a:tbl>
          </a:graphicData>
        </a:graphic>
      </p:graphicFrame>
      <p:sp>
        <p:nvSpPr>
          <p:cNvPr id="8" name="Rectangle 7">
            <a:extLst>
              <a:ext uri="{FF2B5EF4-FFF2-40B4-BE49-F238E27FC236}">
                <a16:creationId xmlns:a16="http://schemas.microsoft.com/office/drawing/2014/main" id="{AAD9222C-34E0-7806-CD3C-29C25F656FF0}"/>
              </a:ext>
            </a:extLst>
          </p:cNvPr>
          <p:cNvSpPr/>
          <p:nvPr/>
        </p:nvSpPr>
        <p:spPr>
          <a:xfrm>
            <a:off x="671945" y="3810635"/>
            <a:ext cx="11353800" cy="2451953"/>
          </a:xfrm>
          <a:prstGeom prst="rect">
            <a:avLst/>
          </a:prstGeom>
        </p:spPr>
        <p:txBody>
          <a:bodyPr wrap="square">
            <a:spAutoFit/>
          </a:bodyPr>
          <a:lstStyle/>
          <a:p>
            <a:pPr marL="342900" indent="-342900">
              <a:lnSpc>
                <a:spcPct val="150000"/>
              </a:lnSpc>
              <a:spcAft>
                <a:spcPts val="800"/>
              </a:spcAft>
              <a:buFont typeface="Arial" panose="020B0604020202020204" pitchFamily="34" charset="0"/>
              <a:buChar char="•"/>
            </a:pPr>
            <a:r>
              <a:rPr lang="en-GB" sz="2800" dirty="0">
                <a:latin typeface="Arial" panose="020B0604020202020204" pitchFamily="34" charset="0"/>
                <a:cs typeface="Arial" panose="020B0604020202020204" pitchFamily="34" charset="0"/>
              </a:rPr>
              <a:t>Work by yourself at first and see if you can complete the table.</a:t>
            </a:r>
          </a:p>
          <a:p>
            <a:pPr marL="342900" indent="-342900">
              <a:lnSpc>
                <a:spcPct val="150000"/>
              </a:lnSpc>
              <a:spcAft>
                <a:spcPts val="800"/>
              </a:spcAft>
              <a:buFont typeface="Arial" panose="020B0604020202020204" pitchFamily="34" charset="0"/>
              <a:buChar char="•"/>
            </a:pPr>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Talk to your partner about what you have done and why.</a:t>
            </a:r>
          </a:p>
          <a:p>
            <a:pPr marL="342900" indent="-342900">
              <a:spcAft>
                <a:spcPts val="800"/>
              </a:spcAft>
              <a:buFont typeface="Arial" panose="020B0604020202020204" pitchFamily="34" charset="0"/>
              <a:buChar char="•"/>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If your answers are the same, talk to each other and explain how you got your answers.</a:t>
            </a:r>
            <a:endParaRPr lang="en-GB" sz="280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0576318-C364-29A3-333C-4745B3D70E61}"/>
              </a:ext>
            </a:extLst>
          </p:cNvPr>
          <p:cNvSpPr txBox="1"/>
          <p:nvPr/>
        </p:nvSpPr>
        <p:spPr>
          <a:xfrm>
            <a:off x="3027914" y="3288076"/>
            <a:ext cx="6954286" cy="400110"/>
          </a:xfrm>
          <a:prstGeom prst="rect">
            <a:avLst/>
          </a:prstGeom>
          <a:noFill/>
        </p:spPr>
        <p:txBody>
          <a:bodyPr wrap="square" rtlCol="0">
            <a:spAutoFit/>
          </a:bodyPr>
          <a:lstStyle/>
          <a:p>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overall mean of the combined data was </a:t>
            </a:r>
            <a:r>
              <a:rPr lang="en-GB"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26.8 minutes</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GB" sz="2000" dirty="0"/>
          </a:p>
        </p:txBody>
      </p:sp>
    </p:spTree>
    <p:extLst>
      <p:ext uri="{BB962C8B-B14F-4D97-AF65-F5344CB8AC3E}">
        <p14:creationId xmlns:p14="http://schemas.microsoft.com/office/powerpoint/2010/main" val="24558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Time of customers’ stay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 name="Table 2">
            <a:extLst>
              <a:ext uri="{FF2B5EF4-FFF2-40B4-BE49-F238E27FC236}">
                <a16:creationId xmlns:a16="http://schemas.microsoft.com/office/drawing/2014/main" id="{96F7583D-FE7A-BB82-A069-090B1AE1AC4D}"/>
              </a:ext>
            </a:extLst>
          </p:cNvPr>
          <p:cNvGraphicFramePr>
            <a:graphicFrameLocks noGrp="1"/>
          </p:cNvGraphicFramePr>
          <p:nvPr>
            <p:extLst>
              <p:ext uri="{D42A27DB-BD31-4B8C-83A1-F6EECF244321}">
                <p14:modId xmlns:p14="http://schemas.microsoft.com/office/powerpoint/2010/main" val="1067723871"/>
              </p:ext>
            </p:extLst>
          </p:nvPr>
        </p:nvGraphicFramePr>
        <p:xfrm>
          <a:off x="2414334" y="1392298"/>
          <a:ext cx="7567866" cy="1612231"/>
        </p:xfrm>
        <a:graphic>
          <a:graphicData uri="http://schemas.openxmlformats.org/drawingml/2006/table">
            <a:tbl>
              <a:tblPr firstRow="1" firstCol="1" bandRow="1">
                <a:tableStyleId>{5C22544A-7EE6-4342-B048-85BDC9FD1C3A}</a:tableStyleId>
              </a:tblPr>
              <a:tblGrid>
                <a:gridCol w="2057351">
                  <a:extLst>
                    <a:ext uri="{9D8B030D-6E8A-4147-A177-3AD203B41FA5}">
                      <a16:colId xmlns:a16="http://schemas.microsoft.com/office/drawing/2014/main" val="1536839450"/>
                    </a:ext>
                  </a:extLst>
                </a:gridCol>
                <a:gridCol w="470558">
                  <a:extLst>
                    <a:ext uri="{9D8B030D-6E8A-4147-A177-3AD203B41FA5}">
                      <a16:colId xmlns:a16="http://schemas.microsoft.com/office/drawing/2014/main" val="1911861902"/>
                    </a:ext>
                  </a:extLst>
                </a:gridCol>
                <a:gridCol w="470558">
                  <a:extLst>
                    <a:ext uri="{9D8B030D-6E8A-4147-A177-3AD203B41FA5}">
                      <a16:colId xmlns:a16="http://schemas.microsoft.com/office/drawing/2014/main" val="4086662390"/>
                    </a:ext>
                  </a:extLst>
                </a:gridCol>
                <a:gridCol w="470558">
                  <a:extLst>
                    <a:ext uri="{9D8B030D-6E8A-4147-A177-3AD203B41FA5}">
                      <a16:colId xmlns:a16="http://schemas.microsoft.com/office/drawing/2014/main" val="287387625"/>
                    </a:ext>
                  </a:extLst>
                </a:gridCol>
                <a:gridCol w="470558">
                  <a:extLst>
                    <a:ext uri="{9D8B030D-6E8A-4147-A177-3AD203B41FA5}">
                      <a16:colId xmlns:a16="http://schemas.microsoft.com/office/drawing/2014/main" val="3997775192"/>
                    </a:ext>
                  </a:extLst>
                </a:gridCol>
                <a:gridCol w="470558">
                  <a:extLst>
                    <a:ext uri="{9D8B030D-6E8A-4147-A177-3AD203B41FA5}">
                      <a16:colId xmlns:a16="http://schemas.microsoft.com/office/drawing/2014/main" val="3099793844"/>
                    </a:ext>
                  </a:extLst>
                </a:gridCol>
                <a:gridCol w="470558">
                  <a:extLst>
                    <a:ext uri="{9D8B030D-6E8A-4147-A177-3AD203B41FA5}">
                      <a16:colId xmlns:a16="http://schemas.microsoft.com/office/drawing/2014/main" val="675118653"/>
                    </a:ext>
                  </a:extLst>
                </a:gridCol>
                <a:gridCol w="2687167">
                  <a:extLst>
                    <a:ext uri="{9D8B030D-6E8A-4147-A177-3AD203B41FA5}">
                      <a16:colId xmlns:a16="http://schemas.microsoft.com/office/drawing/2014/main" val="14153901"/>
                    </a:ext>
                  </a:extLst>
                </a:gridCol>
              </a:tblGrid>
              <a:tr h="515121">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Survey</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Time (in minutes)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Mean </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196775"/>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A</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24</a:t>
                      </a:r>
                      <a:endPar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32</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24</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30</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41074"/>
                  </a:ext>
                </a:extLst>
              </a:tr>
              <a:tr h="548555">
                <a:tc>
                  <a:txBody>
                    <a:bodyPr/>
                    <a:lstStyle/>
                    <a:p>
                      <a:pPr algn="ctr">
                        <a:lnSpc>
                          <a:spcPct val="107000"/>
                        </a:lnSpc>
                        <a:spcAft>
                          <a:spcPts val="0"/>
                        </a:spcAft>
                      </a:pPr>
                      <a:r>
                        <a:rPr lang="en-GB" sz="1800" dirty="0">
                          <a:solidFill>
                            <a:schemeClr val="bg1"/>
                          </a:solidFill>
                          <a:effectLst/>
                          <a:latin typeface="Arial" panose="020B0604020202020204" pitchFamily="34" charset="0"/>
                          <a:cs typeface="Arial" panose="020B0604020202020204" pitchFamily="34" charset="0"/>
                        </a:rPr>
                        <a:t>B</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26</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32</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28</a:t>
                      </a:r>
                      <a:endPar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26</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 </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panose="020B0604020202020204" pitchFamily="34" charset="0"/>
                          <a:cs typeface="Arial" panose="020B0604020202020204" pitchFamily="34" charset="0"/>
                        </a:rPr>
                        <a:t> </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28</a:t>
                      </a:r>
                      <a:endParaRPr lang="en-GB"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970573"/>
                  </a:ext>
                </a:extLst>
              </a:tr>
            </a:tbl>
          </a:graphicData>
        </a:graphic>
      </p:graphicFrame>
      <p:sp>
        <p:nvSpPr>
          <p:cNvPr id="5" name="TextBox 4">
            <a:extLst>
              <a:ext uri="{FF2B5EF4-FFF2-40B4-BE49-F238E27FC236}">
                <a16:creationId xmlns:a16="http://schemas.microsoft.com/office/drawing/2014/main" id="{E14CD0A8-AA4F-E093-E209-E62818BEA6D2}"/>
              </a:ext>
            </a:extLst>
          </p:cNvPr>
          <p:cNvSpPr txBox="1"/>
          <p:nvPr/>
        </p:nvSpPr>
        <p:spPr>
          <a:xfrm>
            <a:off x="1524000" y="3250337"/>
            <a:ext cx="9144000" cy="492443"/>
          </a:xfrm>
          <a:prstGeom prst="rect">
            <a:avLst/>
          </a:prstGeom>
          <a:noFill/>
        </p:spPr>
        <p:txBody>
          <a:bodyPr wrap="square" rtlCol="0">
            <a:spAutoFit/>
          </a:bodyPr>
          <a:lstStyle/>
          <a:p>
            <a:r>
              <a:rPr lang="en-GB"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overall mean of the combined data was </a:t>
            </a:r>
            <a:r>
              <a:rPr lang="en-GB"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26.8 minutes</a:t>
            </a:r>
            <a:r>
              <a:rPr lang="en-GB"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GB" sz="2600" dirty="0"/>
          </a:p>
        </p:txBody>
      </p:sp>
    </p:spTree>
    <p:extLst>
      <p:ext uri="{BB962C8B-B14F-4D97-AF65-F5344CB8AC3E}">
        <p14:creationId xmlns:p14="http://schemas.microsoft.com/office/powerpoint/2010/main" val="169336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lorry.">
            <a:extLst>
              <a:ext uri="{FF2B5EF4-FFF2-40B4-BE49-F238E27FC236}">
                <a16:creationId xmlns:a16="http://schemas.microsoft.com/office/drawing/2014/main" id="{20E73A64-34F0-0504-F06D-5445FF4109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5057" y="1754681"/>
            <a:ext cx="950504" cy="881515"/>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Which delivery </a:t>
            </a:r>
            <a:r>
              <a:rPr lang="en-US" sz="3600" b="1"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ervice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TextBox 1">
            <a:extLst>
              <a:ext uri="{FF2B5EF4-FFF2-40B4-BE49-F238E27FC236}">
                <a16:creationId xmlns:a16="http://schemas.microsoft.com/office/drawing/2014/main" id="{BDA26CD0-1F08-FF0E-477D-D15AC8FA5AD9}"/>
              </a:ext>
            </a:extLst>
          </p:cNvPr>
          <p:cNvSpPr txBox="1"/>
          <p:nvPr/>
        </p:nvSpPr>
        <p:spPr>
          <a:xfrm>
            <a:off x="1250851" y="1060599"/>
            <a:ext cx="10472657" cy="1446550"/>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The garden </a:t>
            </a:r>
            <a:r>
              <a:rPr lang="en-US" sz="2600" dirty="0" err="1">
                <a:latin typeface="Arial" panose="020B0604020202020204" pitchFamily="34" charset="0"/>
                <a:cs typeface="Arial" panose="020B0604020202020204" pitchFamily="34" charset="0"/>
              </a:rPr>
              <a:t>centre</a:t>
            </a:r>
            <a:r>
              <a:rPr lang="en-US" sz="2600" dirty="0">
                <a:latin typeface="Arial" panose="020B0604020202020204" pitchFamily="34" charset="0"/>
                <a:cs typeface="Arial" panose="020B0604020202020204" pitchFamily="34" charset="0"/>
              </a:rPr>
              <a:t> wants to choose the most consistent delivery service to use.</a:t>
            </a:r>
          </a:p>
          <a:p>
            <a:pPr>
              <a:spcBef>
                <a:spcPts val="1200"/>
              </a:spcBef>
            </a:pPr>
            <a:r>
              <a:rPr lang="en-US" sz="2600" dirty="0">
                <a:latin typeface="Arial" panose="020B0604020202020204" pitchFamily="34" charset="0"/>
                <a:cs typeface="Arial" panose="020B0604020202020204" pitchFamily="34" charset="0"/>
              </a:rPr>
              <a:t>They have used two local ones and recorded their delivery times.</a:t>
            </a:r>
          </a:p>
        </p:txBody>
      </p:sp>
      <p:sp>
        <p:nvSpPr>
          <p:cNvPr id="5" name="TextBox 4">
            <a:extLst>
              <a:ext uri="{FF2B5EF4-FFF2-40B4-BE49-F238E27FC236}">
                <a16:creationId xmlns:a16="http://schemas.microsoft.com/office/drawing/2014/main" id="{7F72A3B0-B17B-BAE6-98A0-81860259D267}"/>
              </a:ext>
            </a:extLst>
          </p:cNvPr>
          <p:cNvSpPr txBox="1"/>
          <p:nvPr/>
        </p:nvSpPr>
        <p:spPr>
          <a:xfrm>
            <a:off x="7700148" y="3124117"/>
            <a:ext cx="4023360" cy="2492990"/>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Working with a partner, think about which service you would choose.</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You must be able to justify your answer.</a:t>
            </a:r>
          </a:p>
        </p:txBody>
      </p:sp>
      <p:graphicFrame>
        <p:nvGraphicFramePr>
          <p:cNvPr id="7" name="Table 6">
            <a:extLst>
              <a:ext uri="{FF2B5EF4-FFF2-40B4-BE49-F238E27FC236}">
                <a16:creationId xmlns:a16="http://schemas.microsoft.com/office/drawing/2014/main" id="{3C9F3B39-6A50-DC22-1C9D-1070500D5A00}"/>
              </a:ext>
            </a:extLst>
          </p:cNvPr>
          <p:cNvGraphicFramePr>
            <a:graphicFrameLocks noGrp="1"/>
          </p:cNvGraphicFramePr>
          <p:nvPr>
            <p:extLst>
              <p:ext uri="{D42A27DB-BD31-4B8C-83A1-F6EECF244321}">
                <p14:modId xmlns:p14="http://schemas.microsoft.com/office/powerpoint/2010/main" val="1422830660"/>
              </p:ext>
            </p:extLst>
          </p:nvPr>
        </p:nvGraphicFramePr>
        <p:xfrm>
          <a:off x="1369967" y="2984163"/>
          <a:ext cx="6048103" cy="2772899"/>
        </p:xfrm>
        <a:graphic>
          <a:graphicData uri="http://schemas.openxmlformats.org/drawingml/2006/table">
            <a:tbl>
              <a:tblPr/>
              <a:tblGrid>
                <a:gridCol w="1350373">
                  <a:extLst>
                    <a:ext uri="{9D8B030D-6E8A-4147-A177-3AD203B41FA5}">
                      <a16:colId xmlns:a16="http://schemas.microsoft.com/office/drawing/2014/main" val="1708549714"/>
                    </a:ext>
                  </a:extLst>
                </a:gridCol>
                <a:gridCol w="1291590">
                  <a:extLst>
                    <a:ext uri="{9D8B030D-6E8A-4147-A177-3AD203B41FA5}">
                      <a16:colId xmlns:a16="http://schemas.microsoft.com/office/drawing/2014/main" val="22303648"/>
                    </a:ext>
                  </a:extLst>
                </a:gridCol>
                <a:gridCol w="765810">
                  <a:extLst>
                    <a:ext uri="{9D8B030D-6E8A-4147-A177-3AD203B41FA5}">
                      <a16:colId xmlns:a16="http://schemas.microsoft.com/office/drawing/2014/main" val="3926457257"/>
                    </a:ext>
                  </a:extLst>
                </a:gridCol>
                <a:gridCol w="1360170">
                  <a:extLst>
                    <a:ext uri="{9D8B030D-6E8A-4147-A177-3AD203B41FA5}">
                      <a16:colId xmlns:a16="http://schemas.microsoft.com/office/drawing/2014/main" val="912225386"/>
                    </a:ext>
                  </a:extLst>
                </a:gridCol>
                <a:gridCol w="1280160">
                  <a:extLst>
                    <a:ext uri="{9D8B030D-6E8A-4147-A177-3AD203B41FA5}">
                      <a16:colId xmlns:a16="http://schemas.microsoft.com/office/drawing/2014/main" val="254062416"/>
                    </a:ext>
                  </a:extLst>
                </a:gridCol>
              </a:tblGrid>
              <a:tr h="388559">
                <a:tc gridSpan="2">
                  <a:txBody>
                    <a:bodyPr/>
                    <a:lstStyle/>
                    <a:p>
                      <a:pPr algn="ctr" fontAlgn="b"/>
                      <a:r>
                        <a:rPr lang="en-GB" sz="1800" b="1" i="0" u="none" strike="noStrike" dirty="0">
                          <a:solidFill>
                            <a:schemeClr val="bg1"/>
                          </a:solidFill>
                          <a:effectLst/>
                          <a:latin typeface="Arial" panose="020B0604020202020204" pitchFamily="34" charset="0"/>
                          <a:cs typeface="Arial" panose="020B0604020202020204" pitchFamily="34" charset="0"/>
                        </a:rPr>
                        <a:t>Moving Target Delivery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GB"/>
                    </a:p>
                  </a:txBody>
                  <a:tcPr/>
                </a:tc>
                <a:tc>
                  <a:txBody>
                    <a:bodyPr/>
                    <a:lstStyle/>
                    <a:p>
                      <a:pPr algn="l"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2000" b="1" i="0" u="none" strike="noStrike" dirty="0">
                          <a:solidFill>
                            <a:schemeClr val="bg1"/>
                          </a:solidFill>
                          <a:effectLst/>
                          <a:latin typeface="Arial" panose="020B0604020202020204" pitchFamily="34" charset="0"/>
                          <a:cs typeface="Arial" panose="020B0604020202020204" pitchFamily="34" charset="0"/>
                        </a:rPr>
                        <a:t>Glossop Delivery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GB"/>
                    </a:p>
                  </a:txBody>
                  <a:tcPr/>
                </a:tc>
                <a:extLst>
                  <a:ext uri="{0D108BD9-81ED-4DB2-BD59-A6C34878D82A}">
                    <a16:rowId xmlns:a16="http://schemas.microsoft.com/office/drawing/2014/main" val="988179036"/>
                  </a:ext>
                </a:extLst>
              </a:tr>
              <a:tr h="397390">
                <a:tc>
                  <a:txBody>
                    <a:bodyPr/>
                    <a:lstStyle/>
                    <a:p>
                      <a:pPr algn="ctr" fontAlgn="b"/>
                      <a:r>
                        <a:rPr lang="en-GB" sz="1500" b="1" i="0" u="none" strike="noStrike" dirty="0">
                          <a:solidFill>
                            <a:schemeClr val="tx1"/>
                          </a:solidFill>
                          <a:effectLst/>
                          <a:latin typeface="Arial" panose="020B0604020202020204" pitchFamily="34" charset="0"/>
                          <a:cs typeface="Arial" panose="020B0604020202020204" pitchFamily="34" charset="0"/>
                        </a:rPr>
                        <a:t>Delivery 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1" i="0" u="none" strike="noStrike" dirty="0">
                          <a:solidFill>
                            <a:schemeClr val="tx1"/>
                          </a:solidFill>
                          <a:effectLst/>
                          <a:latin typeface="Arial" panose="020B0604020202020204" pitchFamily="34" charset="0"/>
                          <a:cs typeface="Arial" panose="020B0604020202020204" pitchFamily="34" charset="0"/>
                        </a:rPr>
                        <a:t>Hours Taken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l"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1" i="0" u="none" strike="noStrike" dirty="0">
                          <a:solidFill>
                            <a:schemeClr val="tx1"/>
                          </a:solidFill>
                          <a:effectLst/>
                          <a:latin typeface="Arial" panose="020B0604020202020204" pitchFamily="34" charset="0"/>
                          <a:cs typeface="Arial" panose="020B0604020202020204" pitchFamily="34" charset="0"/>
                        </a:rPr>
                        <a:t>Delivery 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1" i="0" u="none" strike="noStrike" dirty="0">
                          <a:solidFill>
                            <a:schemeClr val="tx1"/>
                          </a:solidFill>
                          <a:effectLst/>
                          <a:latin typeface="Arial" panose="020B0604020202020204" pitchFamily="34" charset="0"/>
                          <a:cs typeface="Arial" panose="020B0604020202020204" pitchFamily="34" charset="0"/>
                        </a:rPr>
                        <a:t>Hours Taken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33283069"/>
                  </a:ext>
                </a:extLst>
              </a:tr>
              <a:tr h="397390">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Monday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l" fontAlgn="b"/>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Monday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67095636"/>
                  </a:ext>
                </a:extLst>
              </a:tr>
              <a:tr h="397390">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Tuesday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l"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Tuesday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09090842"/>
                  </a:ext>
                </a:extLst>
              </a:tr>
              <a:tr h="397390">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Wednesday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l"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Wednesday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9791986"/>
                  </a:ext>
                </a:extLst>
              </a:tr>
              <a:tr h="397390">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Thursday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l" fontAlgn="b"/>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Thursday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69517538"/>
                  </a:ext>
                </a:extLst>
              </a:tr>
              <a:tr h="397390">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Friday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Friday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5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592529"/>
                  </a:ext>
                </a:extLst>
              </a:tr>
            </a:tbl>
          </a:graphicData>
        </a:graphic>
      </p:graphicFrame>
    </p:spTree>
    <p:extLst>
      <p:ext uri="{BB962C8B-B14F-4D97-AF65-F5344CB8AC3E}">
        <p14:creationId xmlns:p14="http://schemas.microsoft.com/office/powerpoint/2010/main" val="30067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3" name="TextBox 2">
            <a:extLst>
              <a:ext uri="{FF2B5EF4-FFF2-40B4-BE49-F238E27FC236}">
                <a16:creationId xmlns:a16="http://schemas.microsoft.com/office/drawing/2014/main" id="{9A3BD4AB-5452-6F2E-BCBF-5155EE0F889C}"/>
              </a:ext>
            </a:extLst>
          </p:cNvPr>
          <p:cNvSpPr txBox="1"/>
          <p:nvPr/>
        </p:nvSpPr>
        <p:spPr>
          <a:xfrm>
            <a:off x="1145406" y="1155034"/>
            <a:ext cx="2736647" cy="369332"/>
          </a:xfrm>
          <a:prstGeom prst="rect">
            <a:avLst/>
          </a:prstGeom>
          <a:noFill/>
        </p:spPr>
        <p:txBody>
          <a:bodyPr wrap="none" rtlCol="0">
            <a:spAutoFit/>
          </a:bodyPr>
          <a:lstStyle/>
          <a:p>
            <a:r>
              <a:rPr lang="en-IN" dirty="0">
                <a:latin typeface="Arial" panose="020B0604020202020204" pitchFamily="34" charset="0"/>
                <a:cs typeface="Arial" panose="020B0604020202020204" pitchFamily="34" charset="0"/>
              </a:rPr>
              <a:t>Here are some numbers.</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77008B1-9DFF-83A6-B19D-986DDB98249D}"/>
              </a:ext>
            </a:extLst>
          </p:cNvPr>
          <p:cNvSpPr txBox="1"/>
          <p:nvPr/>
        </p:nvSpPr>
        <p:spPr>
          <a:xfrm>
            <a:off x="1145405" y="2893932"/>
            <a:ext cx="2313454" cy="369332"/>
          </a:xfrm>
          <a:prstGeom prst="rect">
            <a:avLst/>
          </a:prstGeom>
          <a:noFill/>
        </p:spPr>
        <p:txBody>
          <a:bodyPr wrap="none" rtlCol="0">
            <a:spAutoFit/>
          </a:bodyPr>
          <a:lstStyle/>
          <a:p>
            <a:r>
              <a:rPr lang="en-IN" dirty="0">
                <a:latin typeface="Arial" panose="020B0604020202020204" pitchFamily="34" charset="0"/>
                <a:cs typeface="Arial" panose="020B0604020202020204" pitchFamily="34" charset="0"/>
              </a:rPr>
              <a:t>(a) Find the median. </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EE45BB-4017-D9B4-B36B-71420C151A00}"/>
              </a:ext>
            </a:extLst>
          </p:cNvPr>
          <p:cNvSpPr txBox="1"/>
          <p:nvPr/>
        </p:nvSpPr>
        <p:spPr>
          <a:xfrm>
            <a:off x="1144316" y="3860409"/>
            <a:ext cx="2681183" cy="369332"/>
          </a:xfrm>
          <a:prstGeom prst="rect">
            <a:avLst/>
          </a:prstGeom>
          <a:noFill/>
        </p:spPr>
        <p:txBody>
          <a:bodyPr wrap="none" rtlCol="0">
            <a:spAutoFit/>
          </a:bodyPr>
          <a:lstStyle/>
          <a:p>
            <a:r>
              <a:rPr lang="en-IN" dirty="0">
                <a:latin typeface="Arial" panose="020B0604020202020204" pitchFamily="34" charset="0"/>
                <a:cs typeface="Arial" panose="020B0604020202020204" pitchFamily="34" charset="0"/>
              </a:rPr>
              <a:t>(b) Work out the range.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BBD2A22-F3E8-9260-219C-1B7F661C5E6A}"/>
              </a:ext>
            </a:extLst>
          </p:cNvPr>
          <p:cNvSpPr txBox="1"/>
          <p:nvPr/>
        </p:nvSpPr>
        <p:spPr>
          <a:xfrm>
            <a:off x="1144316" y="4919161"/>
            <a:ext cx="2591415" cy="369332"/>
          </a:xfrm>
          <a:prstGeom prst="rect">
            <a:avLst/>
          </a:prstGeom>
          <a:noFill/>
        </p:spPr>
        <p:txBody>
          <a:bodyPr wrap="none" rtlCol="0">
            <a:spAutoFit/>
          </a:bodyPr>
          <a:lstStyle/>
          <a:p>
            <a:r>
              <a:rPr lang="en-IN" dirty="0">
                <a:latin typeface="Arial" panose="020B0604020202020204" pitchFamily="34" charset="0"/>
                <a:cs typeface="Arial" panose="020B0604020202020204" pitchFamily="34" charset="0"/>
              </a:rPr>
              <a:t>(c) Work out the mean. </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C482FC-8AAC-65B0-8A83-CF3419E67FC8}"/>
              </a:ext>
            </a:extLst>
          </p:cNvPr>
          <p:cNvSpPr txBox="1"/>
          <p:nvPr/>
        </p:nvSpPr>
        <p:spPr>
          <a:xfrm>
            <a:off x="3143250" y="1882162"/>
            <a:ext cx="590550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	6	2	2	5	3</a:t>
            </a:r>
          </a:p>
        </p:txBody>
      </p:sp>
    </p:spTree>
    <p:extLst>
      <p:ext uri="{BB962C8B-B14F-4D97-AF65-F5344CB8AC3E}">
        <p14:creationId xmlns:p14="http://schemas.microsoft.com/office/powerpoint/2010/main" val="112655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5" name="TextBox 4">
            <a:extLst>
              <a:ext uri="{FF2B5EF4-FFF2-40B4-BE49-F238E27FC236}">
                <a16:creationId xmlns:a16="http://schemas.microsoft.com/office/drawing/2014/main" id="{DB22A4AA-3FCC-CBDC-50D4-2643BD4897F3}"/>
              </a:ext>
            </a:extLst>
          </p:cNvPr>
          <p:cNvSpPr txBox="1"/>
          <p:nvPr/>
        </p:nvSpPr>
        <p:spPr>
          <a:xfrm>
            <a:off x="1724297" y="1649858"/>
            <a:ext cx="5110694" cy="224676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There are 15 children at a birthday party.</a:t>
            </a:r>
          </a:p>
          <a:p>
            <a:r>
              <a:rPr lang="en-US" sz="2000" dirty="0">
                <a:latin typeface="Arial" panose="020B0604020202020204" pitchFamily="34" charset="0"/>
                <a:cs typeface="Arial" panose="020B0604020202020204" pitchFamily="34" charset="0"/>
              </a:rPr>
              <a:t>The mean age of the 15 children is 7 years.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9 of the 15 children are boys.</a:t>
            </a:r>
          </a:p>
          <a:p>
            <a:r>
              <a:rPr lang="en-US" sz="2000" dirty="0">
                <a:latin typeface="Arial" panose="020B0604020202020204" pitchFamily="34" charset="0"/>
                <a:cs typeface="Arial" panose="020B0604020202020204" pitchFamily="34" charset="0"/>
              </a:rPr>
              <a:t>The mean age of the boys is 5 years.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Work out the mean age of the girls.</a:t>
            </a:r>
          </a:p>
        </p:txBody>
      </p:sp>
    </p:spTree>
    <p:extLst>
      <p:ext uri="{BB962C8B-B14F-4D97-AF65-F5344CB8AC3E}">
        <p14:creationId xmlns:p14="http://schemas.microsoft.com/office/powerpoint/2010/main" val="405425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is average?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7" name="Picture 6" descr="Two avatars, one portraying Parvis, a young man with brown skin and dark hair, and the other his friend, a young woman with tanned skin and dark hair.&#10;&#10;">
            <a:extLst>
              <a:ext uri="{FF2B5EF4-FFF2-40B4-BE49-F238E27FC236}">
                <a16:creationId xmlns:a16="http://schemas.microsoft.com/office/drawing/2014/main" id="{3D7B3469-6D28-D1D9-932B-7AFB1BAE605F}"/>
              </a:ext>
            </a:extLst>
          </p:cNvPr>
          <p:cNvPicPr>
            <a:picLocks noChangeAspect="1"/>
          </p:cNvPicPr>
          <p:nvPr/>
        </p:nvPicPr>
        <p:blipFill>
          <a:blip r:embed="rId3"/>
          <a:srcRect/>
          <a:stretch/>
        </p:blipFill>
        <p:spPr>
          <a:xfrm>
            <a:off x="2965864" y="1258830"/>
            <a:ext cx="5960253" cy="4981156"/>
          </a:xfrm>
          <a:prstGeom prst="rect">
            <a:avLst/>
          </a:prstGeom>
          <a:solidFill>
            <a:srgbClr val="4472C4"/>
          </a:solidFill>
        </p:spPr>
      </p:pic>
      <p:sp>
        <p:nvSpPr>
          <p:cNvPr id="8" name="TextBox 7">
            <a:extLst>
              <a:ext uri="{FF2B5EF4-FFF2-40B4-BE49-F238E27FC236}">
                <a16:creationId xmlns:a16="http://schemas.microsoft.com/office/drawing/2014/main" id="{6F0851CE-E709-3585-4F3E-5331F4C43CEB}"/>
              </a:ext>
            </a:extLst>
          </p:cNvPr>
          <p:cNvSpPr txBox="1"/>
          <p:nvPr/>
        </p:nvSpPr>
        <p:spPr>
          <a:xfrm>
            <a:off x="883918" y="4951890"/>
            <a:ext cx="10301717" cy="523220"/>
          </a:xfrm>
          <a:prstGeom prst="rect">
            <a:avLst/>
          </a:prstGeom>
          <a:solidFill>
            <a:schemeClr val="bg1"/>
          </a:solidFill>
        </p:spPr>
        <p:txBody>
          <a:bodyPr wrap="square" rtlCol="0">
            <a:spAutoFit/>
          </a:bodyPr>
          <a:lstStyle/>
          <a:p>
            <a:r>
              <a:rPr lang="en-US" sz="2800" b="1" dirty="0">
                <a:latin typeface="Arial" panose="020B0604020202020204" pitchFamily="34" charset="0"/>
                <a:cs typeface="Arial" panose="020B0604020202020204" pitchFamily="34" charset="0"/>
              </a:rPr>
              <a:t>What do you think Parvis means when he says "average"? </a:t>
            </a:r>
          </a:p>
        </p:txBody>
      </p:sp>
      <p:sp>
        <p:nvSpPr>
          <p:cNvPr id="2" name="Speech Bubble: Oval 1">
            <a:extLst>
              <a:ext uri="{FF2B5EF4-FFF2-40B4-BE49-F238E27FC236}">
                <a16:creationId xmlns:a16="http://schemas.microsoft.com/office/drawing/2014/main" id="{19BB4C0E-7961-F41B-EB43-C2AD694D7D7A}"/>
              </a:ext>
            </a:extLst>
          </p:cNvPr>
          <p:cNvSpPr/>
          <p:nvPr/>
        </p:nvSpPr>
        <p:spPr>
          <a:xfrm>
            <a:off x="420905" y="1163893"/>
            <a:ext cx="2970452" cy="1225705"/>
          </a:xfrm>
          <a:prstGeom prst="wedgeEllipseCallout">
            <a:avLst>
              <a:gd name="adj1" fmla="val 46081"/>
              <a:gd name="adj2" fmla="val 54102"/>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Arial" panose="020B0604020202020204" pitchFamily="34" charset="0"/>
                <a:cs typeface="Arial" panose="020B0604020202020204" pitchFamily="34" charset="0"/>
              </a:rPr>
              <a:t>Hi! How are you?</a:t>
            </a:r>
          </a:p>
        </p:txBody>
      </p:sp>
      <p:sp>
        <p:nvSpPr>
          <p:cNvPr id="3" name="Speech Bubble: Oval 2">
            <a:extLst>
              <a:ext uri="{FF2B5EF4-FFF2-40B4-BE49-F238E27FC236}">
                <a16:creationId xmlns:a16="http://schemas.microsoft.com/office/drawing/2014/main" id="{38A5AF9B-C517-1262-E9AD-3A970DCA9B21}"/>
              </a:ext>
            </a:extLst>
          </p:cNvPr>
          <p:cNvSpPr/>
          <p:nvPr/>
        </p:nvSpPr>
        <p:spPr>
          <a:xfrm>
            <a:off x="8104229" y="1258830"/>
            <a:ext cx="3666866" cy="1349765"/>
          </a:xfrm>
          <a:prstGeom prst="wedgeEllipseCallout">
            <a:avLst>
              <a:gd name="adj1" fmla="val -23171"/>
              <a:gd name="adj2" fmla="val 8138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bg1"/>
                </a:solidFill>
                <a:latin typeface="Arial" panose="020B0604020202020204" pitchFamily="34" charset="0"/>
                <a:cs typeface="Arial" panose="020B0604020202020204" pitchFamily="34" charset="0"/>
              </a:rPr>
              <a:t>Oh, you know – pretty average today.</a:t>
            </a:r>
          </a:p>
        </p:txBody>
      </p:sp>
    </p:spTree>
    <p:extLst>
      <p:ext uri="{BB962C8B-B14F-4D97-AF65-F5344CB8AC3E}">
        <p14:creationId xmlns:p14="http://schemas.microsoft.com/office/powerpoint/2010/main" val="31681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20</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9497" y="366713"/>
            <a:ext cx="9144000" cy="1395412"/>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Averages and Range</a:t>
            </a:r>
            <a:endParaRPr lang="en-GB" sz="4000"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19497" y="1828800"/>
            <a:ext cx="9144000" cy="3572936"/>
          </a:xfrm>
          <a:prstGeom prst="rect">
            <a:avLst/>
          </a:prstGeom>
          <a:ln w="38100">
            <a:solidFill>
              <a:schemeClr val="accent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understand the difference between mean, mode, and median</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be able to use the appropriate average for different purposes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To understand that range refers to the spread of data rather than an average</a:t>
            </a:r>
            <a:endParaRPr lang="en-GB" sz="28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365000"/>
            <a:ext cx="9144000" cy="1088401"/>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Frequency tables</a:t>
            </a:r>
          </a:p>
        </p:txBody>
      </p:sp>
    </p:spTree>
    <p:extLst>
      <p:ext uri="{BB962C8B-B14F-4D97-AF65-F5344CB8AC3E}">
        <p14:creationId xmlns:p14="http://schemas.microsoft.com/office/powerpoint/2010/main" val="183179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21</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7320" y="1466850"/>
            <a:ext cx="9144000" cy="1322388"/>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sz="4000" dirty="0">
                <a:solidFill>
                  <a:schemeClr val="bg1"/>
                </a:solidFill>
              </a:rPr>
              <a:t>45</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417320" y="3001963"/>
            <a:ext cx="9144000" cy="3205162"/>
          </a:xfrm>
          <a:solidFill>
            <a:schemeClr val="bg1"/>
          </a:solidFill>
          <a:ln w="38100">
            <a:solidFill>
              <a:schemeClr val="accent1"/>
            </a:solidFill>
          </a:ln>
        </p:spPr>
        <p:txBody>
          <a:bodyPr>
            <a:normAutofit lnSpcReduction="10000"/>
          </a:bodyPr>
          <a:lstStyle/>
          <a:p>
            <a:pPr marL="0" indent="0" algn="l">
              <a:lnSpc>
                <a:spcPct val="120000"/>
              </a:lnSpc>
              <a:spcBef>
                <a:spcPts val="0"/>
              </a:spcBef>
              <a:buNone/>
            </a:pPr>
            <a:r>
              <a:rPr kumimoji="0" lang="en-US" sz="2000" b="1" i="0" u="none" strike="noStrike" kern="1200" cap="none" spc="0" normalizeH="0" baseline="0" noProof="0" dirty="0">
                <a:ln>
                  <a:noFill/>
                </a:ln>
                <a:solidFill>
                  <a:schemeClr val="accent1"/>
                </a:solidFill>
                <a:effectLst/>
                <a:uLnTx/>
                <a:uFillTx/>
                <a:ea typeface="+mj-ea"/>
              </a:rPr>
              <a:t>Text acknowledgements</a:t>
            </a:r>
          </a:p>
          <a:p>
            <a:pPr marL="0" indent="0">
              <a:lnSpc>
                <a:spcPct val="107000"/>
              </a:lnSpc>
              <a:spcAft>
                <a:spcPts val="800"/>
              </a:spcAft>
              <a:buNone/>
            </a:pPr>
            <a:r>
              <a:rPr lang="en-GB" sz="2000" b="1" dirty="0">
                <a:solidFill>
                  <a:srgbClr val="000000"/>
                </a:solidFill>
                <a:effectLst/>
                <a:ea typeface="Calibri" panose="020F0502020204030204" pitchFamily="34" charset="0"/>
              </a:rPr>
              <a:t>Pearson Education Ltd:</a:t>
            </a:r>
            <a:r>
              <a:rPr lang="en-GB" sz="2000" dirty="0">
                <a:solidFill>
                  <a:srgbClr val="000000"/>
                </a:solidFill>
                <a:effectLst/>
                <a:ea typeface="Calibri" panose="020F0502020204030204" pitchFamily="34" charset="0"/>
              </a:rPr>
              <a:t> Pearson Edexcel GCSE Mathematics B Foundation Tier 5MB1F/01 May 2015 Question 8 (Slide 18), </a:t>
            </a:r>
            <a:r>
              <a:rPr lang="en-GB" sz="2000" dirty="0">
                <a:solidFill>
                  <a:srgbClr val="000000"/>
                </a:solidFill>
                <a:effectLst/>
                <a:ea typeface="Times New Roman" panose="02020603050405020304" pitchFamily="18" charset="0"/>
              </a:rPr>
              <a:t>Pearson Edexcel ​GCSE Mathematics A Paper 1 (Non-Calculator) Higher Tier 1MA0/1H November 2016 Question 16 (Slide 19)</a:t>
            </a:r>
            <a:endParaRPr lang="en-GB" sz="2000" dirty="0">
              <a:effectLst/>
              <a:ea typeface="Calibri" panose="020F0502020204030204" pitchFamily="34" charset="0"/>
            </a:endParaRPr>
          </a:p>
          <a:p>
            <a:pPr marL="0" indent="0">
              <a:lnSpc>
                <a:spcPct val="120000"/>
              </a:lnSpc>
              <a:spcBef>
                <a:spcPts val="0"/>
              </a:spcBef>
              <a:buNone/>
            </a:pPr>
            <a:endParaRPr kumimoji="0" lang="en-US" sz="2000" b="1" i="0" u="none" strike="noStrike" kern="1200" cap="none" spc="0" normalizeH="0" baseline="0" noProof="0" dirty="0">
              <a:ln>
                <a:noFill/>
              </a:ln>
              <a:solidFill>
                <a:schemeClr val="accent1"/>
              </a:solidFill>
              <a:effectLst/>
              <a:uLnTx/>
              <a:uFillTx/>
              <a:ea typeface="+mj-ea"/>
            </a:endParaRPr>
          </a:p>
          <a:p>
            <a:pPr marL="0" indent="0">
              <a:lnSpc>
                <a:spcPct val="120000"/>
              </a:lnSpc>
              <a:spcBef>
                <a:spcPts val="0"/>
              </a:spcBef>
              <a:buNone/>
            </a:pPr>
            <a:r>
              <a:rPr kumimoji="0" lang="en-US" sz="2000" b="1" i="0" u="none" strike="noStrike" kern="1200" cap="none" spc="0" normalizeH="0" baseline="0" noProof="0" dirty="0">
                <a:ln>
                  <a:noFill/>
                </a:ln>
                <a:solidFill>
                  <a:schemeClr val="accent1"/>
                </a:solidFill>
                <a:effectLst/>
                <a:uLnTx/>
                <a:uFillTx/>
                <a:ea typeface="+mj-ea"/>
              </a:rPr>
              <a:t>Photo acknowledgements</a:t>
            </a:r>
          </a:p>
          <a:p>
            <a:pPr marL="0" indent="0">
              <a:lnSpc>
                <a:spcPct val="107000"/>
              </a:lnSpc>
              <a:spcAft>
                <a:spcPts val="800"/>
              </a:spcAft>
              <a:buNone/>
            </a:pPr>
            <a:r>
              <a:rPr lang="en-GB" sz="2000" b="1" dirty="0">
                <a:effectLst/>
                <a:ea typeface="Calibri" panose="020F0502020204030204" pitchFamily="34" charset="0"/>
              </a:rPr>
              <a:t>Shutterstock.com:</a:t>
            </a:r>
            <a:r>
              <a:rPr lang="en-GB" sz="2000" dirty="0">
                <a:effectLst/>
                <a:ea typeface="Calibri" panose="020F0502020204030204" pitchFamily="34" charset="0"/>
              </a:rPr>
              <a:t> </a:t>
            </a:r>
            <a:r>
              <a:rPr lang="en-GB" sz="2000" dirty="0" err="1">
                <a:effectLst/>
                <a:ea typeface="Calibri" panose="020F0502020204030204" pitchFamily="34" charset="0"/>
              </a:rPr>
              <a:t>jan</a:t>
            </a:r>
            <a:r>
              <a:rPr lang="en-GB" sz="2000" dirty="0">
                <a:effectLst/>
                <a:ea typeface="Calibri" panose="020F0502020204030204" pitchFamily="34" charset="0"/>
              </a:rPr>
              <a:t> </a:t>
            </a:r>
            <a:r>
              <a:rPr lang="en-GB" sz="2000" dirty="0" err="1">
                <a:effectLst/>
                <a:ea typeface="Calibri" panose="020F0502020204030204" pitchFamily="34" charset="0"/>
              </a:rPr>
              <a:t>kranendonk</a:t>
            </a:r>
            <a:r>
              <a:rPr lang="en-GB" sz="2000" dirty="0">
                <a:effectLst/>
                <a:ea typeface="Calibri" panose="020F0502020204030204" pitchFamily="34" charset="0"/>
              </a:rPr>
              <a:t>, Nong4, stockbroker</a:t>
            </a:r>
          </a:p>
          <a:p>
            <a:pPr marL="0" indent="0" algn="l">
              <a:lnSpc>
                <a:spcPct val="120000"/>
              </a:lnSpc>
              <a:spcBef>
                <a:spcPts val="0"/>
              </a:spcBef>
              <a:buNone/>
            </a:pPr>
            <a:endParaRPr lang="en-US" dirty="0">
              <a:latin typeface="Arial" panose="020B0604020202020204" pitchFamily="34" charset="0"/>
              <a:cs typeface="Arial" panose="020B0604020202020204" pitchFamily="34" charset="0"/>
            </a:endParaRPr>
          </a:p>
          <a:p>
            <a:pPr algn="l">
              <a:lnSpc>
                <a:spcPct val="120000"/>
              </a:lnSpc>
              <a:spcBef>
                <a:spcPts val="0"/>
              </a:spcBef>
            </a:pPr>
            <a:endParaRPr lang="en-GB" sz="40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37E9A84D-B3B4-FAD8-7E18-0978E1A817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11195"/>
            <a:ext cx="2123825" cy="796434"/>
          </a:xfrm>
          <a:prstGeom prst="rect">
            <a:avLst/>
          </a:prstGeom>
        </p:spPr>
      </p:pic>
    </p:spTree>
    <p:extLst>
      <p:ext uri="{BB962C8B-B14F-4D97-AF65-F5344CB8AC3E}">
        <p14:creationId xmlns:p14="http://schemas.microsoft.com/office/powerpoint/2010/main" val="2068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avatars, one portraying Parvis, a young man with brown skin and dark hair, and the other his friend, a young woman with tanned skin and dark hair.&#10;">
            <a:extLst>
              <a:ext uri="{FF2B5EF4-FFF2-40B4-BE49-F238E27FC236}">
                <a16:creationId xmlns:a16="http://schemas.microsoft.com/office/drawing/2014/main" id="{9537AE92-ED73-220B-A329-3EC2456B8F0D}"/>
              </a:ext>
            </a:extLst>
          </p:cNvPr>
          <p:cNvPicPr>
            <a:picLocks noChangeAspect="1"/>
          </p:cNvPicPr>
          <p:nvPr/>
        </p:nvPicPr>
        <p:blipFill>
          <a:blip r:embed="rId3"/>
          <a:srcRect/>
          <a:stretch/>
        </p:blipFill>
        <p:spPr>
          <a:xfrm>
            <a:off x="3206263" y="1367172"/>
            <a:ext cx="5779474" cy="4830074"/>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is average?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Slide Number Placeholder 3">
            <a:extLst>
              <a:ext uri="{FF2B5EF4-FFF2-40B4-BE49-F238E27FC236}">
                <a16:creationId xmlns:a16="http://schemas.microsoft.com/office/drawing/2014/main" id="{3A57C8E6-9C6B-5EFE-412A-7C66ABBD4B5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3</a:t>
            </a:fld>
            <a:endParaRPr lang="en-US" dirty="0"/>
          </a:p>
        </p:txBody>
      </p:sp>
      <p:sp>
        <p:nvSpPr>
          <p:cNvPr id="5" name="Oval Callout 6">
            <a:extLst>
              <a:ext uri="{FF2B5EF4-FFF2-40B4-BE49-F238E27FC236}">
                <a16:creationId xmlns:a16="http://schemas.microsoft.com/office/drawing/2014/main" id="{6C9BB230-BDC4-E3E8-37FE-68DAB20DDDDF}"/>
              </a:ext>
            </a:extLst>
          </p:cNvPr>
          <p:cNvSpPr/>
          <p:nvPr/>
        </p:nvSpPr>
        <p:spPr>
          <a:xfrm>
            <a:off x="286165" y="1129212"/>
            <a:ext cx="3356724" cy="1727641"/>
          </a:xfrm>
          <a:prstGeom prst="wedgeEllipseCallout">
            <a:avLst>
              <a:gd name="adj1" fmla="val 46733"/>
              <a:gd name="adj2" fmla="val 49938"/>
            </a:avLst>
          </a:prstGeom>
          <a:solidFill>
            <a:srgbClr val="4472C4"/>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schemeClr val="bg1"/>
                </a:solidFill>
                <a:latin typeface="Arial" panose="020B0604020202020204" pitchFamily="34" charset="0"/>
                <a:cs typeface="Arial" panose="020B0604020202020204" pitchFamily="34" charset="0"/>
              </a:rPr>
              <a:t>How did you do in your maths test?</a:t>
            </a:r>
          </a:p>
        </p:txBody>
      </p:sp>
      <p:sp>
        <p:nvSpPr>
          <p:cNvPr id="6" name="Oval Callout 7">
            <a:extLst>
              <a:ext uri="{FF2B5EF4-FFF2-40B4-BE49-F238E27FC236}">
                <a16:creationId xmlns:a16="http://schemas.microsoft.com/office/drawing/2014/main" id="{279927B6-FF56-5880-9977-F1F55D4726C5}"/>
              </a:ext>
            </a:extLst>
          </p:cNvPr>
          <p:cNvSpPr/>
          <p:nvPr/>
        </p:nvSpPr>
        <p:spPr>
          <a:xfrm>
            <a:off x="8828376" y="1257911"/>
            <a:ext cx="2525424" cy="1496604"/>
          </a:xfrm>
          <a:prstGeom prst="wedgeEllipseCallout">
            <a:avLst>
              <a:gd name="adj1" fmla="val -63448"/>
              <a:gd name="adj2" fmla="val 32400"/>
            </a:avLst>
          </a:prstGeom>
          <a:solidFill>
            <a:srgbClr val="4472C4"/>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schemeClr val="bg1"/>
                </a:solidFill>
                <a:latin typeface="Arial" panose="020B0604020202020204" pitchFamily="34" charset="0"/>
                <a:cs typeface="Arial" panose="020B0604020202020204" pitchFamily="34" charset="0"/>
              </a:rPr>
              <a:t>Average!</a:t>
            </a:r>
          </a:p>
        </p:txBody>
      </p:sp>
      <p:sp>
        <p:nvSpPr>
          <p:cNvPr id="9" name="TextBox 8">
            <a:extLst>
              <a:ext uri="{FF2B5EF4-FFF2-40B4-BE49-F238E27FC236}">
                <a16:creationId xmlns:a16="http://schemas.microsoft.com/office/drawing/2014/main" id="{E69F58DD-07FD-6C73-5A53-06AF138E8AD0}"/>
              </a:ext>
            </a:extLst>
          </p:cNvPr>
          <p:cNvSpPr txBox="1"/>
          <p:nvPr/>
        </p:nvSpPr>
        <p:spPr>
          <a:xfrm>
            <a:off x="883918" y="4581705"/>
            <a:ext cx="10301717" cy="954107"/>
          </a:xfrm>
          <a:prstGeom prst="rect">
            <a:avLst/>
          </a:prstGeom>
          <a:solidFill>
            <a:schemeClr val="bg1"/>
          </a:solidFill>
        </p:spPr>
        <p:txBody>
          <a:bodyPr wrap="square" rtlCol="0">
            <a:spAutoFit/>
          </a:bodyPr>
          <a:lstStyle/>
          <a:p>
            <a:r>
              <a:rPr lang="en-US" sz="2800" b="1" dirty="0">
                <a:latin typeface="Arial" panose="020B0604020202020204" pitchFamily="34" charset="0"/>
                <a:cs typeface="Arial" panose="020B0604020202020204" pitchFamily="34" charset="0"/>
              </a:rPr>
              <a:t>What do you think Parvis means by average in this case? Has anything changed?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04749" y="123030"/>
            <a:ext cx="4144328"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Garden </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centre</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pic>
        <p:nvPicPr>
          <p:cNvPr id="5" name="Picture 4" descr="An avatar of James in a garden centre holding a potted plant.&#10;">
            <a:extLst>
              <a:ext uri="{FF2B5EF4-FFF2-40B4-BE49-F238E27FC236}">
                <a16:creationId xmlns:a16="http://schemas.microsoft.com/office/drawing/2014/main" id="{5E3753CD-EB5C-E59B-5F2B-9CACC0839A89}"/>
              </a:ext>
            </a:extLst>
          </p:cNvPr>
          <p:cNvPicPr>
            <a:picLocks noChangeAspect="1"/>
          </p:cNvPicPr>
          <p:nvPr/>
        </p:nvPicPr>
        <p:blipFill>
          <a:blip r:embed="rId3"/>
          <a:srcRect/>
          <a:stretch/>
        </p:blipFill>
        <p:spPr>
          <a:xfrm>
            <a:off x="7102810" y="1917541"/>
            <a:ext cx="4250990" cy="3410524"/>
          </a:xfrm>
          <a:prstGeom prst="rect">
            <a:avLst/>
          </a:prstGeom>
        </p:spPr>
      </p:pic>
      <p:sp>
        <p:nvSpPr>
          <p:cNvPr id="2" name="TextBox 1">
            <a:extLst>
              <a:ext uri="{FF2B5EF4-FFF2-40B4-BE49-F238E27FC236}">
                <a16:creationId xmlns:a16="http://schemas.microsoft.com/office/drawing/2014/main" id="{A85210A3-5367-7194-20F3-549AD93A31D7}"/>
              </a:ext>
            </a:extLst>
          </p:cNvPr>
          <p:cNvSpPr txBox="1"/>
          <p:nvPr/>
        </p:nvSpPr>
        <p:spPr>
          <a:xfrm>
            <a:off x="964883" y="2008108"/>
            <a:ext cx="4540025"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James is starting work at a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garden </a:t>
            </a:r>
            <a:r>
              <a:rPr lang="en-US" sz="2800" dirty="0" err="1">
                <a:latin typeface="Arial" panose="020B0604020202020204" pitchFamily="34" charset="0"/>
                <a:cs typeface="Arial" panose="020B0604020202020204" pitchFamily="34" charset="0"/>
              </a:rPr>
              <a:t>centre</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59CCD9-9EA7-95AE-3E82-52D03EA5791C}"/>
              </a:ext>
            </a:extLst>
          </p:cNvPr>
          <p:cNvSpPr txBox="1"/>
          <p:nvPr/>
        </p:nvSpPr>
        <p:spPr>
          <a:xfrm>
            <a:off x="964883" y="3429000"/>
            <a:ext cx="5179046"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A customer wants a flower that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is not too tall or too short.</a:t>
            </a:r>
            <a:endParaRPr lang="en-GB"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124CBF9-DF9E-9FF0-9AD8-F87684294D7B}"/>
              </a:ext>
            </a:extLst>
          </p:cNvPr>
          <p:cNvSpPr txBox="1"/>
          <p:nvPr/>
        </p:nvSpPr>
        <p:spPr>
          <a:xfrm>
            <a:off x="964883" y="4907236"/>
            <a:ext cx="548419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How could James approach this?</a:t>
            </a:r>
            <a:endParaRPr lang="en-GB" sz="2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2D7C07F-89F4-7668-8BCE-798536D71C2B}"/>
              </a:ext>
            </a:extLst>
          </p:cNvPr>
          <p:cNvGrpSpPr/>
          <p:nvPr/>
        </p:nvGrpSpPr>
        <p:grpSpPr>
          <a:xfrm>
            <a:off x="-16176" y="-6023"/>
            <a:ext cx="2091590" cy="1923564"/>
            <a:chOff x="-27606" y="-17453"/>
            <a:chExt cx="2091590" cy="1923564"/>
          </a:xfrm>
        </p:grpSpPr>
        <p:sp>
          <p:nvSpPr>
            <p:cNvPr id="8" name="Isosceles Triangle 7">
              <a:extLst>
                <a:ext uri="{FF2B5EF4-FFF2-40B4-BE49-F238E27FC236}">
                  <a16:creationId xmlns:a16="http://schemas.microsoft.com/office/drawing/2014/main" id="{CCB00DDB-541A-55CC-29E0-00415E3FBA63}"/>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412196E3-CE40-6574-45D7-6383954C19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43830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2" y="112165"/>
            <a:ext cx="1027288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James’ friends offer to help.</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pic>
        <p:nvPicPr>
          <p:cNvPr id="3" name="Picture 2" descr="Two avatars, one portraying Parvis, a young man with brown skin and dark hair, and the other his friend, a young woman with tanned skin and dark hair.&#10;">
            <a:extLst>
              <a:ext uri="{FF2B5EF4-FFF2-40B4-BE49-F238E27FC236}">
                <a16:creationId xmlns:a16="http://schemas.microsoft.com/office/drawing/2014/main" id="{EFDBF902-4B78-5B64-8855-5ED6D8CE8427}"/>
              </a:ext>
            </a:extLst>
          </p:cNvPr>
          <p:cNvPicPr>
            <a:picLocks noChangeAspect="1"/>
          </p:cNvPicPr>
          <p:nvPr/>
        </p:nvPicPr>
        <p:blipFill>
          <a:blip r:embed="rId3"/>
          <a:srcRect/>
          <a:stretch/>
        </p:blipFill>
        <p:spPr>
          <a:xfrm>
            <a:off x="3380162" y="1672317"/>
            <a:ext cx="5431676" cy="4539409"/>
          </a:xfrm>
          <a:prstGeom prst="rect">
            <a:avLst/>
          </a:prstGeom>
          <a:ln w="73025">
            <a:noFill/>
          </a:ln>
        </p:spPr>
      </p:pic>
      <p:sp>
        <p:nvSpPr>
          <p:cNvPr id="5" name="Oval Callout 5">
            <a:extLst>
              <a:ext uri="{FF2B5EF4-FFF2-40B4-BE49-F238E27FC236}">
                <a16:creationId xmlns:a16="http://schemas.microsoft.com/office/drawing/2014/main" id="{979CE425-0E8F-52D2-C9FA-C952F0E01984}"/>
              </a:ext>
            </a:extLst>
          </p:cNvPr>
          <p:cNvSpPr/>
          <p:nvPr/>
        </p:nvSpPr>
        <p:spPr>
          <a:xfrm>
            <a:off x="9305811" y="1273836"/>
            <a:ext cx="2209800" cy="1706880"/>
          </a:xfrm>
          <a:prstGeom prst="wedgeEllipseCallout">
            <a:avLst>
              <a:gd name="adj1" fmla="val -106007"/>
              <a:gd name="adj2" fmla="val 26628"/>
            </a:avLst>
          </a:prstGeom>
          <a:solidFill>
            <a:srgbClr val="4472C4"/>
          </a:solid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dirty="0">
                <a:solidFill>
                  <a:schemeClr val="bg1"/>
                </a:solidFill>
                <a:latin typeface="Arial" panose="020B0604020202020204" pitchFamily="34" charset="0"/>
                <a:cs typeface="Arial" panose="020B0604020202020204" pitchFamily="34" charset="0"/>
              </a:rPr>
              <a:t>Good idea!</a:t>
            </a:r>
          </a:p>
        </p:txBody>
      </p:sp>
      <p:sp>
        <p:nvSpPr>
          <p:cNvPr id="6" name="Oval Callout 6">
            <a:extLst>
              <a:ext uri="{FF2B5EF4-FFF2-40B4-BE49-F238E27FC236}">
                <a16:creationId xmlns:a16="http://schemas.microsoft.com/office/drawing/2014/main" id="{B7DCF797-2673-3146-478F-A1DAF2B48603}"/>
              </a:ext>
            </a:extLst>
          </p:cNvPr>
          <p:cNvSpPr/>
          <p:nvPr/>
        </p:nvSpPr>
        <p:spPr>
          <a:xfrm>
            <a:off x="173000" y="1273836"/>
            <a:ext cx="3585850" cy="1635596"/>
          </a:xfrm>
          <a:prstGeom prst="wedgeEllipseCallout">
            <a:avLst>
              <a:gd name="adj1" fmla="val 65000"/>
              <a:gd name="adj2" fmla="val 43845"/>
            </a:avLst>
          </a:prstGeom>
          <a:solidFill>
            <a:srgbClr val="4472C4"/>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schemeClr val="bg1"/>
                </a:solidFill>
                <a:latin typeface="Arial" panose="020B0604020202020204" pitchFamily="34" charset="0"/>
                <a:cs typeface="Arial" panose="020B0604020202020204" pitchFamily="34" charset="0"/>
              </a:rPr>
              <a:t>You could find the average height.</a:t>
            </a:r>
          </a:p>
        </p:txBody>
      </p:sp>
    </p:spTree>
    <p:extLst>
      <p:ext uri="{BB962C8B-B14F-4D97-AF65-F5344CB8AC3E}">
        <p14:creationId xmlns:p14="http://schemas.microsoft.com/office/powerpoint/2010/main" val="23214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Heights of flowers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6" name="Picture 5" descr="&quot;SHORT: An infographic showing six plants, increasing in size from left to right.&#10;LONG: An infographic showing six plants, increasing in size from left to right. The y-axis is labelled with values 20 cm, 40 cm, 60 cm and 80 cm. The leftmost plant is 20 cm tall and has the value 20 cm written above it. The second plant is also 20 cm tall and has the value 20 cm written above it. The third plant is 30 cm tall and has the value 30 cm written above it. The fourth plant is 40 cm tall and has the value 40 cm written above it. The fifth plant is 50 cm tall and has the value 50 cm written above it. The sixth plant is 90 cm tall and has the value 90 cm written above it.&quot;&#10;&#10;">
            <a:extLst>
              <a:ext uri="{FF2B5EF4-FFF2-40B4-BE49-F238E27FC236}">
                <a16:creationId xmlns:a16="http://schemas.microsoft.com/office/drawing/2014/main" id="{BDC8C71B-417B-B6D8-91F0-33318DA5595A}"/>
              </a:ext>
            </a:extLst>
          </p:cNvPr>
          <p:cNvPicPr>
            <a:picLocks noChangeAspect="1"/>
          </p:cNvPicPr>
          <p:nvPr/>
        </p:nvPicPr>
        <p:blipFill>
          <a:blip r:embed="rId3"/>
          <a:stretch>
            <a:fillRect/>
          </a:stretch>
        </p:blipFill>
        <p:spPr>
          <a:xfrm>
            <a:off x="1724297" y="1538595"/>
            <a:ext cx="8527641" cy="3780809"/>
          </a:xfrm>
          <a:prstGeom prst="rect">
            <a:avLst/>
          </a:prstGeom>
        </p:spPr>
      </p:pic>
      <p:sp>
        <p:nvSpPr>
          <p:cNvPr id="7" name="TextBox 6">
            <a:extLst>
              <a:ext uri="{FF2B5EF4-FFF2-40B4-BE49-F238E27FC236}">
                <a16:creationId xmlns:a16="http://schemas.microsoft.com/office/drawing/2014/main" id="{DE3CE653-CA1E-9132-4407-5E253C4CE3C2}"/>
              </a:ext>
            </a:extLst>
          </p:cNvPr>
          <p:cNvSpPr txBox="1"/>
          <p:nvPr/>
        </p:nvSpPr>
        <p:spPr>
          <a:xfrm>
            <a:off x="2985765" y="4184488"/>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20 cm</a:t>
            </a:r>
          </a:p>
        </p:txBody>
      </p:sp>
      <p:sp>
        <p:nvSpPr>
          <p:cNvPr id="13" name="TextBox 12">
            <a:extLst>
              <a:ext uri="{FF2B5EF4-FFF2-40B4-BE49-F238E27FC236}">
                <a16:creationId xmlns:a16="http://schemas.microsoft.com/office/drawing/2014/main" id="{726E6CB4-2598-A498-C4BC-317389D9CC69}"/>
              </a:ext>
            </a:extLst>
          </p:cNvPr>
          <p:cNvSpPr txBox="1"/>
          <p:nvPr/>
        </p:nvSpPr>
        <p:spPr>
          <a:xfrm>
            <a:off x="7735110" y="3275110"/>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50 cm</a:t>
            </a:r>
          </a:p>
        </p:txBody>
      </p:sp>
      <p:sp>
        <p:nvSpPr>
          <p:cNvPr id="14" name="TextBox 13">
            <a:extLst>
              <a:ext uri="{FF2B5EF4-FFF2-40B4-BE49-F238E27FC236}">
                <a16:creationId xmlns:a16="http://schemas.microsoft.com/office/drawing/2014/main" id="{95916E4C-FA5A-6E8E-8AAB-9666A227F453}"/>
              </a:ext>
            </a:extLst>
          </p:cNvPr>
          <p:cNvSpPr txBox="1"/>
          <p:nvPr/>
        </p:nvSpPr>
        <p:spPr>
          <a:xfrm>
            <a:off x="6432599" y="3568615"/>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40 cm</a:t>
            </a:r>
          </a:p>
        </p:txBody>
      </p:sp>
      <p:sp>
        <p:nvSpPr>
          <p:cNvPr id="15" name="TextBox 14">
            <a:extLst>
              <a:ext uri="{FF2B5EF4-FFF2-40B4-BE49-F238E27FC236}">
                <a16:creationId xmlns:a16="http://schemas.microsoft.com/office/drawing/2014/main" id="{A621FA04-A2ED-E990-8E39-E0B85086872F}"/>
              </a:ext>
            </a:extLst>
          </p:cNvPr>
          <p:cNvSpPr txBox="1"/>
          <p:nvPr/>
        </p:nvSpPr>
        <p:spPr>
          <a:xfrm>
            <a:off x="5346345" y="3871555"/>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30 cm</a:t>
            </a:r>
          </a:p>
        </p:txBody>
      </p:sp>
      <p:sp>
        <p:nvSpPr>
          <p:cNvPr id="16" name="TextBox 15">
            <a:extLst>
              <a:ext uri="{FF2B5EF4-FFF2-40B4-BE49-F238E27FC236}">
                <a16:creationId xmlns:a16="http://schemas.microsoft.com/office/drawing/2014/main" id="{7E44E1F7-1D0C-4AAF-543A-218258ADF9F2}"/>
              </a:ext>
            </a:extLst>
          </p:cNvPr>
          <p:cNvSpPr txBox="1"/>
          <p:nvPr/>
        </p:nvSpPr>
        <p:spPr>
          <a:xfrm>
            <a:off x="4166055" y="4184488"/>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20 cm</a:t>
            </a:r>
          </a:p>
        </p:txBody>
      </p:sp>
      <p:sp>
        <p:nvSpPr>
          <p:cNvPr id="17" name="TextBox 16">
            <a:extLst>
              <a:ext uri="{FF2B5EF4-FFF2-40B4-BE49-F238E27FC236}">
                <a16:creationId xmlns:a16="http://schemas.microsoft.com/office/drawing/2014/main" id="{3D944A0F-3622-1DD2-6712-09C7FA2B1505}"/>
              </a:ext>
            </a:extLst>
          </p:cNvPr>
          <p:cNvSpPr txBox="1"/>
          <p:nvPr/>
        </p:nvSpPr>
        <p:spPr>
          <a:xfrm>
            <a:off x="8990974" y="1906111"/>
            <a:ext cx="87549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90 cm</a:t>
            </a:r>
          </a:p>
        </p:txBody>
      </p:sp>
    </p:spTree>
    <p:extLst>
      <p:ext uri="{BB962C8B-B14F-4D97-AF65-F5344CB8AC3E}">
        <p14:creationId xmlns:p14="http://schemas.microsoft.com/office/powerpoint/2010/main" val="284158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Heights of flowers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166282" y="-17453"/>
            <a:ext cx="2230266" cy="1923564"/>
            <a:chOff x="-166282" y="-17453"/>
            <a:chExt cx="2230266"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66282" y="91205"/>
              <a:ext cx="1593170"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
        <p:nvSpPr>
          <p:cNvPr id="5" name="TextBox 4">
            <a:extLst>
              <a:ext uri="{FF2B5EF4-FFF2-40B4-BE49-F238E27FC236}">
                <a16:creationId xmlns:a16="http://schemas.microsoft.com/office/drawing/2014/main" id="{2263DFC8-B3C0-F31B-AFE2-1FF32AEBCDAE}"/>
              </a:ext>
            </a:extLst>
          </p:cNvPr>
          <p:cNvSpPr txBox="1"/>
          <p:nvPr/>
        </p:nvSpPr>
        <p:spPr>
          <a:xfrm>
            <a:off x="630303" y="1129212"/>
            <a:ext cx="3934327" cy="353943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Parvis says: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average is </a:t>
            </a:r>
            <a:r>
              <a:rPr lang="en-US" sz="2800" b="1" dirty="0">
                <a:latin typeface="Arial" panose="020B0604020202020204" pitchFamily="34" charset="0"/>
                <a:cs typeface="Arial" panose="020B0604020202020204" pitchFamily="34" charset="0"/>
              </a:rPr>
              <a:t>42 cm</a:t>
            </a:r>
            <a:r>
              <a:rPr lang="en-US" sz="2800"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Jane says: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average is </a:t>
            </a:r>
            <a:r>
              <a:rPr lang="en-US" sz="2800" b="1" dirty="0">
                <a:latin typeface="Arial" panose="020B0604020202020204" pitchFamily="34" charset="0"/>
                <a:cs typeface="Arial" panose="020B0604020202020204" pitchFamily="34" charset="0"/>
              </a:rPr>
              <a:t>20 cm</a:t>
            </a:r>
            <a:r>
              <a:rPr lang="en-US" sz="2800"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Maya says: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average is </a:t>
            </a:r>
            <a:r>
              <a:rPr lang="en-US" sz="2800" b="1" dirty="0">
                <a:latin typeface="Arial" panose="020B0604020202020204" pitchFamily="34" charset="0"/>
                <a:cs typeface="Arial" panose="020B0604020202020204" pitchFamily="34" charset="0"/>
              </a:rPr>
              <a:t>35 cm</a:t>
            </a:r>
            <a:r>
              <a:rPr lang="en-US" sz="2800"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Kenji  says: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average is </a:t>
            </a:r>
            <a:r>
              <a:rPr lang="en-US" sz="2800" b="1" dirty="0">
                <a:latin typeface="Arial" panose="020B0604020202020204" pitchFamily="34" charset="0"/>
                <a:cs typeface="Arial" panose="020B0604020202020204" pitchFamily="34" charset="0"/>
              </a:rPr>
              <a:t>70 cm</a:t>
            </a:r>
            <a:r>
              <a:rPr lang="en-US" sz="2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4AF1349C-A733-4211-3905-52FA00CB8D30}"/>
              </a:ext>
            </a:extLst>
          </p:cNvPr>
          <p:cNvSpPr txBox="1"/>
          <p:nvPr/>
        </p:nvSpPr>
        <p:spPr>
          <a:xfrm>
            <a:off x="630303" y="5249549"/>
            <a:ext cx="1132427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Working in pairs: What have James’ friends calculated? </a:t>
            </a:r>
          </a:p>
          <a:p>
            <a:r>
              <a:rPr lang="en-GB" sz="2800" dirty="0">
                <a:latin typeface="Arial" panose="020B0604020202020204" pitchFamily="34" charset="0"/>
                <a:cs typeface="Arial" panose="020B0604020202020204" pitchFamily="34" charset="0"/>
              </a:rPr>
              <a:t>How can the results help James?</a:t>
            </a:r>
          </a:p>
        </p:txBody>
      </p:sp>
      <p:pic>
        <p:nvPicPr>
          <p:cNvPr id="3" name="Picture 2" descr="&quot;SHORT: An infographic showing six plants, increasing in size from left to right.&#10;LONG: An infographic showing six plants, increasing in size from left to right. The y-axis is labelled with values 20 cm, 40 cm, 60 cm and 80 cm. The leftmost plant is 20 cm tall and has the value 20 cm written above it. The second plant is also 20 cm tall and has the value 20 cm written above it. The third plant is 30 cm tall and has the value 30 cm written above it. The fourth plant is 40 cm tall and has the value 40 cm written above it. The fifth plant is 50 cm tall and has the value 50 cm written above it. The sixth plant is 90 cm tall and has the value 90 cm written above it.&quot;&#10;">
            <a:extLst>
              <a:ext uri="{FF2B5EF4-FFF2-40B4-BE49-F238E27FC236}">
                <a16:creationId xmlns:a16="http://schemas.microsoft.com/office/drawing/2014/main" id="{9E597C79-E584-2274-8C55-FBA535F4CAB1}"/>
              </a:ext>
            </a:extLst>
          </p:cNvPr>
          <p:cNvPicPr>
            <a:picLocks noChangeAspect="1"/>
          </p:cNvPicPr>
          <p:nvPr/>
        </p:nvPicPr>
        <p:blipFill>
          <a:blip r:embed="rId3"/>
          <a:stretch>
            <a:fillRect/>
          </a:stretch>
        </p:blipFill>
        <p:spPr>
          <a:xfrm>
            <a:off x="4564630" y="1299926"/>
            <a:ext cx="7380490" cy="3521410"/>
          </a:xfrm>
          <a:prstGeom prst="rect">
            <a:avLst/>
          </a:prstGeom>
        </p:spPr>
      </p:pic>
    </p:spTree>
    <p:extLst>
      <p:ext uri="{BB962C8B-B14F-4D97-AF65-F5344CB8AC3E}">
        <p14:creationId xmlns:p14="http://schemas.microsoft.com/office/powerpoint/2010/main" val="41209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95429" y="90646"/>
            <a:ext cx="112011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Customer expenditure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 name="TextBox 1">
            <a:extLst>
              <a:ext uri="{FF2B5EF4-FFF2-40B4-BE49-F238E27FC236}">
                <a16:creationId xmlns:a16="http://schemas.microsoft.com/office/drawing/2014/main" id="{1933E62A-667D-5336-450B-4538353172E4}"/>
              </a:ext>
            </a:extLst>
          </p:cNvPr>
          <p:cNvSpPr txBox="1"/>
          <p:nvPr/>
        </p:nvSpPr>
        <p:spPr>
          <a:xfrm>
            <a:off x="583656" y="1307826"/>
            <a:ext cx="10340505" cy="830997"/>
          </a:xfrm>
          <a:prstGeom prst="rect">
            <a:avLst/>
          </a:prstGeom>
          <a:noFill/>
        </p:spPr>
        <p:txBody>
          <a:bodyPr wrap="square" rtlCol="0">
            <a:spAutoFit/>
          </a:bodyPr>
          <a:lstStyle/>
          <a:p>
            <a:r>
              <a:rPr kumimoji="0" lang="en-US" sz="2400"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For market research purposes, the garden </a:t>
            </a:r>
            <a:r>
              <a:rPr kumimoji="0" lang="en-US" sz="2400" i="0"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centre</a:t>
            </a:r>
            <a:r>
              <a:rPr kumimoji="0" lang="en-US" sz="2400"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wants to estimate how much each customer spends per visit.</a:t>
            </a:r>
            <a:endParaRPr lang="en-GB" sz="2400" dirty="0"/>
          </a:p>
        </p:txBody>
      </p:sp>
      <p:pic>
        <p:nvPicPr>
          <p:cNvPr id="6" name="Picture 5" descr="A photo showing a person paying for a plant in a garden centre using a bank card. A staff member wearing blue rubber gloves holds a card reader to enable the purchase.">
            <a:extLst>
              <a:ext uri="{FF2B5EF4-FFF2-40B4-BE49-F238E27FC236}">
                <a16:creationId xmlns:a16="http://schemas.microsoft.com/office/drawing/2014/main" id="{341029E2-269B-A266-C651-9497FD5FFD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6957" y="2421586"/>
            <a:ext cx="5932730" cy="3128588"/>
          </a:xfrm>
          <a:prstGeom prst="rect">
            <a:avLst/>
          </a:prstGeom>
        </p:spPr>
      </p:pic>
    </p:spTree>
    <p:extLst>
      <p:ext uri="{BB962C8B-B14F-4D97-AF65-F5344CB8AC3E}">
        <p14:creationId xmlns:p14="http://schemas.microsoft.com/office/powerpoint/2010/main" val="290998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52699" y="116196"/>
            <a:ext cx="477937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Customer spending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aphicFrame>
        <p:nvGraphicFramePr>
          <p:cNvPr id="2" name="Table 1">
            <a:extLst>
              <a:ext uri="{FF2B5EF4-FFF2-40B4-BE49-F238E27FC236}">
                <a16:creationId xmlns:a16="http://schemas.microsoft.com/office/drawing/2014/main" id="{EABA9C1E-406E-3E0B-DBA7-0819529FCF2E}"/>
              </a:ext>
            </a:extLst>
          </p:cNvPr>
          <p:cNvGraphicFramePr>
            <a:graphicFrameLocks noGrp="1"/>
          </p:cNvGraphicFramePr>
          <p:nvPr>
            <p:extLst>
              <p:ext uri="{D42A27DB-BD31-4B8C-83A1-F6EECF244321}">
                <p14:modId xmlns:p14="http://schemas.microsoft.com/office/powerpoint/2010/main" val="626716719"/>
              </p:ext>
            </p:extLst>
          </p:nvPr>
        </p:nvGraphicFramePr>
        <p:xfrm>
          <a:off x="5180454" y="1515984"/>
          <a:ext cx="6173346" cy="4552671"/>
        </p:xfrm>
        <a:graphic>
          <a:graphicData uri="http://schemas.openxmlformats.org/drawingml/2006/table">
            <a:tbl>
              <a:tblPr/>
              <a:tblGrid>
                <a:gridCol w="1663974">
                  <a:extLst>
                    <a:ext uri="{9D8B030D-6E8A-4147-A177-3AD203B41FA5}">
                      <a16:colId xmlns:a16="http://schemas.microsoft.com/office/drawing/2014/main" val="1440608562"/>
                    </a:ext>
                  </a:extLst>
                </a:gridCol>
                <a:gridCol w="2179807">
                  <a:extLst>
                    <a:ext uri="{9D8B030D-6E8A-4147-A177-3AD203B41FA5}">
                      <a16:colId xmlns:a16="http://schemas.microsoft.com/office/drawing/2014/main" val="1877350514"/>
                    </a:ext>
                  </a:extLst>
                </a:gridCol>
                <a:gridCol w="2329565">
                  <a:extLst>
                    <a:ext uri="{9D8B030D-6E8A-4147-A177-3AD203B41FA5}">
                      <a16:colId xmlns:a16="http://schemas.microsoft.com/office/drawing/2014/main" val="3787082075"/>
                    </a:ext>
                  </a:extLst>
                </a:gridCol>
              </a:tblGrid>
              <a:tr h="766015">
                <a:tc>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ctr" fontAlgn="t"/>
                      <a:r>
                        <a:rPr lang="en-GB" sz="1800" b="1" i="0" u="none" strike="noStrike" dirty="0">
                          <a:solidFill>
                            <a:srgbClr val="000000"/>
                          </a:solidFill>
                          <a:effectLst/>
                          <a:latin typeface="Arial" panose="020B0604020202020204" pitchFamily="34" charset="0"/>
                          <a:cs typeface="Arial" panose="020B0604020202020204" pitchFamily="34" charset="0"/>
                        </a:rPr>
                        <a:t>No. of Customers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ctr" fontAlgn="t"/>
                      <a:r>
                        <a:rPr lang="en-GB" sz="1800" b="1" i="0" u="none" strike="noStrike" dirty="0">
                          <a:solidFill>
                            <a:srgbClr val="000000"/>
                          </a:solidFill>
                          <a:effectLst/>
                          <a:latin typeface="Arial" panose="020B0604020202020204" pitchFamily="34" charset="0"/>
                          <a:cs typeface="Arial" panose="020B0604020202020204" pitchFamily="34" charset="0"/>
                        </a:rPr>
                        <a:t>Daily takings</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4108505"/>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Monday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£1200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92193587"/>
                  </a:ext>
                </a:extLst>
              </a:tr>
              <a:tr h="354134">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Tuesday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90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£1500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72443937"/>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Wednesday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£15</a:t>
                      </a:r>
                      <a:r>
                        <a:rPr lang="en-GB" sz="1400" b="0" i="0" u="none" strike="noStrike" dirty="0">
                          <a:solidFill>
                            <a:srgbClr val="000000"/>
                          </a:solidFill>
                          <a:effectLst/>
                          <a:latin typeface="Arial" panose="020B0604020202020204" pitchFamily="34" charset="0"/>
                          <a:cs typeface="Arial" panose="020B0604020202020204" pitchFamily="34" charset="0"/>
                        </a:rPr>
                        <a:t> </a:t>
                      </a:r>
                      <a:r>
                        <a:rPr lang="en-GB" sz="1800" b="0" i="0" u="none" strike="noStrike" dirty="0">
                          <a:solidFill>
                            <a:srgbClr val="000000"/>
                          </a:solidFill>
                          <a:effectLst/>
                          <a:latin typeface="Arial" panose="020B0604020202020204" pitchFamily="34" charset="0"/>
                          <a:cs typeface="Arial" panose="020B0604020202020204" pitchFamily="34" charset="0"/>
                        </a:rPr>
                        <a:t>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53045961"/>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Thursday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120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£2400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72692356"/>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Friday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200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£3000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1833856"/>
                  </a:ext>
                </a:extLst>
              </a:tr>
              <a:tr h="378159">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Saturday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500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£7000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59721398"/>
                  </a:ext>
                </a:extLst>
              </a:tr>
              <a:tr h="387856">
                <a:tc>
                  <a:txBody>
                    <a:bodyPr/>
                    <a:lstStyle/>
                    <a:p>
                      <a:pPr algn="l" fontAlgn="b"/>
                      <a:r>
                        <a:rPr lang="en-GB" sz="1800" b="1" i="0" u="none" strike="noStrike" dirty="0">
                          <a:solidFill>
                            <a:srgbClr val="000000"/>
                          </a:solidFill>
                          <a:effectLst/>
                          <a:latin typeface="Arial" panose="020B0604020202020204" pitchFamily="34" charset="0"/>
                          <a:cs typeface="Arial" panose="020B0604020202020204" pitchFamily="34" charset="0"/>
                        </a:rPr>
                        <a:t>  Sunday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420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£6500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54551701"/>
                  </a:ext>
                </a:extLst>
              </a:tr>
              <a:tr h="387856">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03402"/>
                  </a:ext>
                </a:extLst>
              </a:tr>
              <a:tr h="378159">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Total Customers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Total Expenditure</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48668693"/>
                  </a:ext>
                </a:extLst>
              </a:tr>
              <a:tr h="387856">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1433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£36</a:t>
                      </a:r>
                      <a:r>
                        <a:rPr lang="en-GB" sz="1400" b="0" i="0" u="none" strike="noStrike" dirty="0">
                          <a:solidFill>
                            <a:srgbClr val="000000"/>
                          </a:solidFill>
                          <a:effectLst/>
                          <a:latin typeface="Arial" panose="020B0604020202020204" pitchFamily="34" charset="0"/>
                          <a:cs typeface="Arial" panose="020B0604020202020204" pitchFamily="34" charset="0"/>
                        </a:rPr>
                        <a:t> </a:t>
                      </a:r>
                      <a:r>
                        <a:rPr lang="en-GB" sz="1800" b="0" i="0" u="none" strike="noStrike" dirty="0">
                          <a:solidFill>
                            <a:srgbClr val="000000"/>
                          </a:solidFill>
                          <a:effectLst/>
                          <a:latin typeface="Arial" panose="020B0604020202020204" pitchFamily="34" charset="0"/>
                          <a:cs typeface="Arial" panose="020B0604020202020204" pitchFamily="34" charset="0"/>
                        </a:rPr>
                        <a:t>600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52953430"/>
                  </a:ext>
                </a:extLst>
              </a:tr>
            </a:tbl>
          </a:graphicData>
        </a:graphic>
      </p:graphicFrame>
      <p:sp>
        <p:nvSpPr>
          <p:cNvPr id="5" name="TextBox 4">
            <a:extLst>
              <a:ext uri="{FF2B5EF4-FFF2-40B4-BE49-F238E27FC236}">
                <a16:creationId xmlns:a16="http://schemas.microsoft.com/office/drawing/2014/main" id="{BB62B057-4692-0884-BCD9-4F918B7D9941}"/>
              </a:ext>
            </a:extLst>
          </p:cNvPr>
          <p:cNvSpPr txBox="1"/>
          <p:nvPr/>
        </p:nvSpPr>
        <p:spPr>
          <a:xfrm>
            <a:off x="777241" y="2400300"/>
            <a:ext cx="3977639"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For market research purposes, the garden centre wants to estimate how much each customer spends per visit.</a:t>
            </a:r>
          </a:p>
        </p:txBody>
      </p:sp>
    </p:spTree>
    <p:extLst>
      <p:ext uri="{BB962C8B-B14F-4D97-AF65-F5344CB8AC3E}">
        <p14:creationId xmlns:p14="http://schemas.microsoft.com/office/powerpoint/2010/main" val="286188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3.xml><?xml version="1.0" encoding="utf-8"?>
<ds:datastoreItem xmlns:ds="http://schemas.openxmlformats.org/officeDocument/2006/customXml" ds:itemID="{FBF22114-EBCA-4B73-AE2D-ABEAA332F421}"/>
</file>

<file path=docProps/app.xml><?xml version="1.0" encoding="utf-8"?>
<Properties xmlns="http://schemas.openxmlformats.org/officeDocument/2006/extended-properties" xmlns:vt="http://schemas.openxmlformats.org/officeDocument/2006/docPropsVTypes">
  <TotalTime>35156</TotalTime>
  <Words>3972</Words>
  <Application>Microsoft Office PowerPoint</Application>
  <PresentationFormat>Widescreen</PresentationFormat>
  <Paragraphs>522</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Office Theme</vt:lpstr>
      <vt:lpstr>Custom Design</vt:lpstr>
      <vt:lpstr>Lesson 45:  Averages and Range</vt:lpstr>
      <vt:lpstr>What is average?</vt:lpstr>
      <vt:lpstr>What is average?</vt:lpstr>
      <vt:lpstr>Garden centre</vt:lpstr>
      <vt:lpstr>James’ friends offer to help.</vt:lpstr>
      <vt:lpstr>Heights of flowers</vt:lpstr>
      <vt:lpstr>Heights of flowers</vt:lpstr>
      <vt:lpstr>Customer expenditure</vt:lpstr>
      <vt:lpstr>Customer spending</vt:lpstr>
      <vt:lpstr>Customer spending</vt:lpstr>
      <vt:lpstr>Buying wellies</vt:lpstr>
      <vt:lpstr>Buying wellies</vt:lpstr>
      <vt:lpstr>Stackable plant boxes</vt:lpstr>
      <vt:lpstr>Time of customers’ stay</vt:lpstr>
      <vt:lpstr>Time of customers’ stay</vt:lpstr>
      <vt:lpstr>Time of customers’ stay</vt:lpstr>
      <vt:lpstr>Which delivery service?</vt:lpstr>
      <vt:lpstr>Practice question</vt:lpstr>
      <vt:lpstr>Practice question</vt:lpstr>
      <vt:lpstr>Lesson review:  Averages and Range</vt:lpstr>
      <vt:lpstr>Lesson 45: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410</cp:revision>
  <dcterms:created xsi:type="dcterms:W3CDTF">2019-07-11T15:46:02Z</dcterms:created>
  <dcterms:modified xsi:type="dcterms:W3CDTF">2023-03-29T07:39:48Z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