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 id="2147483660" r:id="rId5"/>
    <p:sldMasterId id="2147483672" r:id="rId6"/>
  </p:sldMasterIdLst>
  <p:notesMasterIdLst>
    <p:notesMasterId r:id="rId28"/>
  </p:notesMasterIdLst>
  <p:sldIdLst>
    <p:sldId id="261" r:id="rId7"/>
    <p:sldId id="335" r:id="rId8"/>
    <p:sldId id="264" r:id="rId9"/>
    <p:sldId id="336" r:id="rId10"/>
    <p:sldId id="316" r:id="rId11"/>
    <p:sldId id="307" r:id="rId12"/>
    <p:sldId id="463" r:id="rId13"/>
    <p:sldId id="464" r:id="rId14"/>
    <p:sldId id="338" r:id="rId15"/>
    <p:sldId id="332" r:id="rId16"/>
    <p:sldId id="340" r:id="rId17"/>
    <p:sldId id="337" r:id="rId18"/>
    <p:sldId id="465" r:id="rId19"/>
    <p:sldId id="466" r:id="rId20"/>
    <p:sldId id="462" r:id="rId21"/>
    <p:sldId id="468" r:id="rId22"/>
    <p:sldId id="469" r:id="rId23"/>
    <p:sldId id="461" r:id="rId24"/>
    <p:sldId id="470" r:id="rId25"/>
    <p:sldId id="266" r:id="rId26"/>
    <p:sldId id="325"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B168830-51D4-4CC1-7858-D21AD9F13162}" name="Sarah Stafford" initials="SS" userId="Sarah Stafford" providerId="None"/>
  <p188:author id="{A3B5DB84-950D-7B36-4E01-DE48024E119B}" name="Olesya Gilmutdinova" initials="OG" userId="S::olesya@newgenpublishing.co.uk::0ad0dfd8-c78a-45b1-8302-82c733b1cefb" providerId="AD"/>
  <p188:author id="{2BCBF286-F53E-EE91-8295-F8C133533240}" name="Stephanie Bentley" initials="SB" userId="2fb974b8e90647fd" providerId="Windows Live"/>
  <p188:author id="{74A8DA8D-EC84-206B-48B7-16142EDB883C}" name="CE" initials="TH" userId="CE" providerId="None"/>
  <p188:author id="{E5B58DDC-298B-B9D5-C478-64E78F3EB0CF}" name="Chess Law" initials="CL" userId="S::chess@newgenpublishing.co.uk::77e1df74-a9d8-491f-a58c-070132422fdd"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Collett, Clare" initials="CC" lastIdx="18" clrIdx="0">
    <p:extLst>
      <p:ext uri="{19B8F6BF-5375-455C-9EA6-DF929625EA0E}">
        <p15:presenceInfo xmlns:p15="http://schemas.microsoft.com/office/powerpoint/2012/main" userId="S::Clare.Collett@Pearson.com::a376c1f8-5148-4d55-9c90-6113c98c8476" providerId="AD"/>
      </p:ext>
    </p:extLst>
  </p:cmAuthor>
  <p:cmAuthor id="2" name="Veronica Wastell" initials="VW" lastIdx="3" clrIdx="1">
    <p:extLst>
      <p:ext uri="{19B8F6BF-5375-455C-9EA6-DF929625EA0E}">
        <p15:presenceInfo xmlns:p15="http://schemas.microsoft.com/office/powerpoint/2012/main" userId="Veronica Wastell" providerId="None"/>
      </p:ext>
    </p:extLst>
  </p:cmAuthor>
  <p:cmAuthor id="3" name="Marie Joubert" initials="MJ" lastIdx="6" clrIdx="2">
    <p:extLst>
      <p:ext uri="{19B8F6BF-5375-455C-9EA6-DF929625EA0E}">
        <p15:presenceInfo xmlns:p15="http://schemas.microsoft.com/office/powerpoint/2012/main" userId="S::marie.joubert1@nottingham.ac.uk::8784a254-284d-4fcc-ace7-66743a425855" providerId="AD"/>
      </p:ext>
    </p:extLst>
  </p:cmAuthor>
  <p:cmAuthor id="4" name="Lynette Woodward" initials="LW" lastIdx="3" clrIdx="3">
    <p:extLst>
      <p:ext uri="{19B8F6BF-5375-455C-9EA6-DF929625EA0E}">
        <p15:presenceInfo xmlns:p15="http://schemas.microsoft.com/office/powerpoint/2012/main" userId="13fbb54c17c89d99" providerId="Windows Live"/>
      </p:ext>
    </p:extLst>
  </p:cmAuthor>
  <p:cmAuthor id="5" name="Elizabeth Parker" initials="EP" lastIdx="3" clrIdx="4">
    <p:extLst>
      <p:ext uri="{19B8F6BF-5375-455C-9EA6-DF929625EA0E}">
        <p15:presenceInfo xmlns:p15="http://schemas.microsoft.com/office/powerpoint/2012/main" userId="S::elizabeth.parker@newgenpublishing.co.uk::48ed7c66-aa06-4dbb-a923-e20f8fac5870" providerId="AD"/>
      </p:ext>
    </p:extLst>
  </p:cmAuthor>
  <p:cmAuthor id="6" name="Stephanie Colquitt" initials="SC" lastIdx="12" clrIdx="5">
    <p:extLst>
      <p:ext uri="{19B8F6BF-5375-455C-9EA6-DF929625EA0E}">
        <p15:presenceInfo xmlns:p15="http://schemas.microsoft.com/office/powerpoint/2012/main" userId="1bc9ee965db69ad1"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D3D4C"/>
    <a:srgbClr val="DDB172"/>
    <a:srgbClr val="E6C8D9"/>
    <a:srgbClr val="BE0064"/>
    <a:srgbClr val="0071F8"/>
    <a:srgbClr val="9BC8FF"/>
    <a:srgbClr val="008FC9"/>
    <a:srgbClr val="F9D09E"/>
    <a:srgbClr val="C96035"/>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267E10C-B3EB-4646-97BB-D6BF457D0694}" v="7" dt="2023-05-02T19:05:55.55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3752" autoAdjust="0"/>
    <p:restoredTop sz="79116" autoAdjust="0"/>
  </p:normalViewPr>
  <p:slideViewPr>
    <p:cSldViewPr snapToGrid="0" snapToObjects="1">
      <p:cViewPr varScale="1">
        <p:scale>
          <a:sx n="52" d="100"/>
          <a:sy n="52" d="100"/>
        </p:scale>
        <p:origin x="168" y="1208"/>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 Type="http://schemas.openxmlformats.org/officeDocument/2006/relationships/customXml" Target="../customXml/item3.xml"/><Relationship Id="rId21" Type="http://schemas.openxmlformats.org/officeDocument/2006/relationships/slide" Target="slides/slide15.xml"/><Relationship Id="rId34" Type="http://schemas.microsoft.com/office/2016/11/relationships/changesInfo" Target="changesInfos/changesInfo1.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notesMaster" Target="notesMasters/notesMaster1.xml"/><Relationship Id="rId36" Type="http://schemas.microsoft.com/office/2018/10/relationships/authors" Target="authors.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presProps" Target="presProps.xml"/><Relationship Id="rId35" Type="http://schemas.microsoft.com/office/2015/10/relationships/revisionInfo" Target="revisionInfo.xml"/><Relationship Id="rId8"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teve Pardoe" userId="6fa2db72-1fdb-41be-8a25-f49a2205c689" providerId="ADAL" clId="{6267E10C-B3EB-4646-97BB-D6BF457D0694}"/>
    <pc:docChg chg="undo custSel modSld">
      <pc:chgData name="Steve Pardoe" userId="6fa2db72-1fdb-41be-8a25-f49a2205c689" providerId="ADAL" clId="{6267E10C-B3EB-4646-97BB-D6BF457D0694}" dt="2023-05-02T19:05:55.554" v="22"/>
      <pc:docMkLst>
        <pc:docMk/>
      </pc:docMkLst>
      <pc:sldChg chg="modSp mod">
        <pc:chgData name="Steve Pardoe" userId="6fa2db72-1fdb-41be-8a25-f49a2205c689" providerId="ADAL" clId="{6267E10C-B3EB-4646-97BB-D6BF457D0694}" dt="2023-05-02T18:59:45.067" v="1" actId="1076"/>
        <pc:sldMkLst>
          <pc:docMk/>
          <pc:sldMk cId="1776489016" sldId="469"/>
        </pc:sldMkLst>
        <pc:spChg chg="mod">
          <ac:chgData name="Steve Pardoe" userId="6fa2db72-1fdb-41be-8a25-f49a2205c689" providerId="ADAL" clId="{6267E10C-B3EB-4646-97BB-D6BF457D0694}" dt="2023-05-02T18:59:45.067" v="1" actId="1076"/>
          <ac:spMkLst>
            <pc:docMk/>
            <pc:sldMk cId="1776489016" sldId="469"/>
            <ac:spMk id="5" creationId="{46F604D8-A562-6693-0030-DA33F86CA932}"/>
          </ac:spMkLst>
        </pc:spChg>
      </pc:sldChg>
      <pc:sldChg chg="addSp modSp mod modAnim">
        <pc:chgData name="Steve Pardoe" userId="6fa2db72-1fdb-41be-8a25-f49a2205c689" providerId="ADAL" clId="{6267E10C-B3EB-4646-97BB-D6BF457D0694}" dt="2023-05-02T19:05:55.554" v="22"/>
        <pc:sldMkLst>
          <pc:docMk/>
          <pc:sldMk cId="4024004377" sldId="470"/>
        </pc:sldMkLst>
        <pc:spChg chg="add mod">
          <ac:chgData name="Steve Pardoe" userId="6fa2db72-1fdb-41be-8a25-f49a2205c689" providerId="ADAL" clId="{6267E10C-B3EB-4646-97BB-D6BF457D0694}" dt="2023-05-02T19:04:24.449" v="15" actId="167"/>
          <ac:spMkLst>
            <pc:docMk/>
            <pc:sldMk cId="4024004377" sldId="470"/>
            <ac:spMk id="5" creationId="{1803DB54-E68F-005D-32B5-31C6BC2436AE}"/>
          </ac:spMkLst>
        </pc:spChg>
        <pc:spChg chg="mod">
          <ac:chgData name="Steve Pardoe" userId="6fa2db72-1fdb-41be-8a25-f49a2205c689" providerId="ADAL" clId="{6267E10C-B3EB-4646-97BB-D6BF457D0694}" dt="2023-05-02T19:04:30.446" v="16" actId="1076"/>
          <ac:spMkLst>
            <pc:docMk/>
            <pc:sldMk cId="4024004377" sldId="470"/>
            <ac:spMk id="24" creationId="{3D05EB23-F6E1-D4D8-2A72-91FD17542CF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525C08C-1EE7-2E4B-BEDD-2CD36E772CA0}" type="datetimeFigureOut">
              <a:rPr lang="en-US" smtClean="0"/>
              <a:t>5/2/23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30292A9-7A47-3844-B146-D6E152DCFCB4}" type="slidenum">
              <a:rPr lang="en-US" smtClean="0"/>
              <a:t>‹#›</a:t>
            </a:fld>
            <a:endParaRPr lang="en-US"/>
          </a:p>
        </p:txBody>
      </p:sp>
    </p:spTree>
    <p:extLst>
      <p:ext uri="{BB962C8B-B14F-4D97-AF65-F5344CB8AC3E}">
        <p14:creationId xmlns:p14="http://schemas.microsoft.com/office/powerpoint/2010/main" val="39117000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30292A9-7A47-3844-B146-D6E152DCFCB4}" type="slidenum">
              <a:rPr lang="en-US" smtClean="0"/>
              <a:t>1</a:t>
            </a:fld>
            <a:endParaRPr lang="en-US"/>
          </a:p>
        </p:txBody>
      </p:sp>
    </p:spTree>
    <p:extLst>
      <p:ext uri="{BB962C8B-B14F-4D97-AF65-F5344CB8AC3E}">
        <p14:creationId xmlns:p14="http://schemas.microsoft.com/office/powerpoint/2010/main" val="47017200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a:rPr>
              <a:t>Discuss what Emma has said and draw out the misconception – it would only be 1 in 3 if each result was </a:t>
            </a:r>
            <a:r>
              <a:rPr lang="en-US" b="1" dirty="0">
                <a:cs typeface="Calibri"/>
              </a:rPr>
              <a:t>equally likely</a:t>
            </a:r>
            <a:r>
              <a:rPr lang="en-US" dirty="0">
                <a:cs typeface="Calibri"/>
              </a:rPr>
              <a:t>. Is this the case in this scenario? Are Blackburn Rovers as equally likely to win as Manchester United?</a:t>
            </a:r>
          </a:p>
          <a:p>
            <a:r>
              <a:rPr lang="en-US" dirty="0">
                <a:cs typeface="Calibri"/>
              </a:rPr>
              <a:t>How is this different from other probability scenarios – such as the grid or throwing a dice?</a:t>
            </a:r>
          </a:p>
          <a:p>
            <a:r>
              <a:rPr lang="en-US" dirty="0">
                <a:cs typeface="Calibri"/>
              </a:rPr>
              <a:t>What do they think the actual probability would be?</a:t>
            </a:r>
          </a:p>
          <a:p>
            <a:r>
              <a:rPr lang="en-US" dirty="0">
                <a:cs typeface="Calibri"/>
              </a:rPr>
              <a:t>How would this change if it was a different team they were playing?</a:t>
            </a:r>
          </a:p>
        </p:txBody>
      </p:sp>
      <p:sp>
        <p:nvSpPr>
          <p:cNvPr id="4" name="Slide Number Placeholder 3"/>
          <p:cNvSpPr>
            <a:spLocks noGrp="1"/>
          </p:cNvSpPr>
          <p:nvPr>
            <p:ph type="sldNum" sz="quarter" idx="5"/>
          </p:nvPr>
        </p:nvSpPr>
        <p:spPr/>
        <p:txBody>
          <a:bodyPr/>
          <a:lstStyle/>
          <a:p>
            <a:fld id="{C30292A9-7A47-3844-B146-D6E152DCFCB4}" type="slidenum">
              <a:rPr lang="en-US" smtClean="0"/>
              <a:t>10</a:t>
            </a:fld>
            <a:endParaRPr lang="en-US"/>
          </a:p>
        </p:txBody>
      </p:sp>
    </p:spTree>
    <p:extLst>
      <p:ext uri="{BB962C8B-B14F-4D97-AF65-F5344CB8AC3E}">
        <p14:creationId xmlns:p14="http://schemas.microsoft.com/office/powerpoint/2010/main" val="399834251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Ask learners to work in pairs or small groups and remind them of the probability scale from earlier.</a:t>
            </a:r>
          </a:p>
          <a:p>
            <a:endParaRPr lang="en-GB" dirty="0"/>
          </a:p>
          <a:p>
            <a:r>
              <a:rPr lang="en-GB" dirty="0">
                <a:cs typeface="Calibri"/>
              </a:rPr>
              <a:t>Provide an A3 size probability scale and card set A. Ask each group to agree on the probability of each event happening and write this on the card, then stick the card (using a glue stick) at the appropriate place on the grid.  There are 2 blanks provided for learners to make up their own probability statements.</a:t>
            </a:r>
          </a:p>
          <a:p>
            <a:endParaRPr lang="en-GB" dirty="0">
              <a:cs typeface="Calibri"/>
            </a:endParaRPr>
          </a:p>
          <a:p>
            <a:r>
              <a:rPr lang="en-GB" dirty="0">
                <a:cs typeface="Calibri"/>
              </a:rPr>
              <a:t>When learners have completed card set A, give them card set B to work with – these are more challenging. Again, there are two blank cards for learners to write in their own statements.</a:t>
            </a:r>
          </a:p>
          <a:p>
            <a:endParaRPr lang="en-GB" dirty="0">
              <a:cs typeface="Calibri"/>
            </a:endParaRPr>
          </a:p>
          <a:p>
            <a:r>
              <a:rPr lang="en-GB" dirty="0">
                <a:cs typeface="Calibri"/>
              </a:rPr>
              <a:t>When all statements have been placed, tell learners to stick their posters on the wall. Learners should then compare their posters with those of other learners, and note any differences.</a:t>
            </a:r>
          </a:p>
          <a:p>
            <a:endParaRPr lang="en-GB" dirty="0">
              <a:cs typeface="Calibri"/>
            </a:endParaRPr>
          </a:p>
          <a:p>
            <a:r>
              <a:rPr lang="en-GB" dirty="0">
                <a:cs typeface="Calibri"/>
              </a:rPr>
              <a:t>Finally, discuss any differences between posters or anything else learners found difficult, making sure any errors are addressed.</a:t>
            </a:r>
          </a:p>
          <a:p>
            <a:endParaRPr lang="en-GB" dirty="0">
              <a:cs typeface="Calibri"/>
            </a:endParaRPr>
          </a:p>
          <a:p>
            <a:r>
              <a:rPr lang="en-GB" b="1" dirty="0">
                <a:cs typeface="Calibri"/>
              </a:rPr>
              <a:t>Card set A</a:t>
            </a:r>
          </a:p>
          <a:p>
            <a:r>
              <a:rPr lang="en-GB" dirty="0">
                <a:cs typeface="Calibri"/>
              </a:rPr>
              <a:t>Rolling a 1 on a dice: 1/6</a:t>
            </a:r>
          </a:p>
          <a:p>
            <a:r>
              <a:rPr lang="en-GB" dirty="0">
                <a:cs typeface="Calibri"/>
              </a:rPr>
              <a:t>Flipping a coin and it landing heads: 1/2 </a:t>
            </a:r>
          </a:p>
          <a:p>
            <a:r>
              <a:rPr lang="en-GB" dirty="0">
                <a:cs typeface="Calibri"/>
              </a:rPr>
              <a:t>Not rolling a 6 on a dice: 5/6</a:t>
            </a:r>
          </a:p>
          <a:p>
            <a:r>
              <a:rPr lang="en-GB" dirty="0">
                <a:cs typeface="Calibri"/>
              </a:rPr>
              <a:t>Rolling a 7 on a dice: 0</a:t>
            </a:r>
          </a:p>
          <a:p>
            <a:r>
              <a:rPr lang="en-GB" dirty="0">
                <a:cs typeface="Calibri"/>
              </a:rPr>
              <a:t>An odd number being picked at random from numbers 1 to 20: 10/20 = 1/2</a:t>
            </a:r>
          </a:p>
          <a:p>
            <a:r>
              <a:rPr lang="en-GB" dirty="0">
                <a:cs typeface="Calibri"/>
              </a:rPr>
              <a:t>Spinning a 5 on spinner labelled 1 to 8: 1/8</a:t>
            </a:r>
          </a:p>
          <a:p>
            <a:r>
              <a:rPr lang="en-GB" dirty="0">
                <a:cs typeface="Calibri"/>
              </a:rPr>
              <a:t>Rolling a number less than 7 on a dice: 6/6 = 1</a:t>
            </a:r>
          </a:p>
          <a:p>
            <a:r>
              <a:rPr lang="en-GB" dirty="0">
                <a:cs typeface="Calibri"/>
              </a:rPr>
              <a:t>Drawing a green ball from a bag containing 3 red, 6 green and 1 blue balls: 6/10 = 3/5</a:t>
            </a:r>
          </a:p>
          <a:p>
            <a:r>
              <a:rPr lang="en-GB" dirty="0">
                <a:cs typeface="Calibri"/>
              </a:rPr>
              <a:t>Rolling an even number on a dice: 3/6 = 1/2</a:t>
            </a:r>
          </a:p>
          <a:p>
            <a:r>
              <a:rPr lang="en-GB" dirty="0">
                <a:cs typeface="Calibri"/>
              </a:rPr>
              <a:t>Rolling a number greater than 4 on a dice: 2/6 = 1/3</a:t>
            </a:r>
          </a:p>
          <a:p>
            <a:endParaRPr lang="en-GB" dirty="0">
              <a:cs typeface="Calibri"/>
            </a:endParaRPr>
          </a:p>
          <a:p>
            <a:r>
              <a:rPr lang="en-GB" b="1" dirty="0">
                <a:cs typeface="Calibri"/>
              </a:rPr>
              <a:t>Card set B</a:t>
            </a:r>
          </a:p>
          <a:p>
            <a:r>
              <a:rPr lang="en-GB" dirty="0">
                <a:cs typeface="Calibri"/>
              </a:rPr>
              <a:t>Flipping 2 coins and both landing on tails: ½ × ½ = ¼ </a:t>
            </a:r>
          </a:p>
          <a:p>
            <a:r>
              <a:rPr lang="en-GB" dirty="0">
                <a:cs typeface="Calibri"/>
              </a:rPr>
              <a:t>Spinning a number greater than 2 on a spinner labelled 1 to 8: 6/8 = 3/4</a:t>
            </a:r>
          </a:p>
          <a:p>
            <a:r>
              <a:rPr lang="en-GB" dirty="0">
                <a:cs typeface="Calibri"/>
              </a:rPr>
              <a:t>Rolling an odd number less than 5 on a dice: 2/6 = 1/3</a:t>
            </a:r>
          </a:p>
          <a:p>
            <a:r>
              <a:rPr lang="en-GB" dirty="0">
                <a:cs typeface="Calibri"/>
              </a:rPr>
              <a:t>Drawing a green or red ball from a bag containing 3 red, 5 green or 2 blue balls: 8/10 = 4/5</a:t>
            </a:r>
          </a:p>
          <a:p>
            <a:r>
              <a:rPr lang="en-GB" dirty="0">
                <a:cs typeface="Calibri"/>
              </a:rPr>
              <a:t>Throwing 2 dice and getting a total of 12: 1/6 × 1/6 = 1/36</a:t>
            </a:r>
          </a:p>
          <a:p>
            <a:r>
              <a:rPr lang="en-GB" dirty="0">
                <a:cs typeface="Calibri"/>
              </a:rPr>
              <a:t>An odd number greater than 6 being picked at random from the numbers 1 to 20: 7/20</a:t>
            </a:r>
          </a:p>
        </p:txBody>
      </p:sp>
      <p:sp>
        <p:nvSpPr>
          <p:cNvPr id="4" name="Slide Number Placeholder 3"/>
          <p:cNvSpPr>
            <a:spLocks noGrp="1"/>
          </p:cNvSpPr>
          <p:nvPr>
            <p:ph type="sldNum" sz="quarter" idx="10"/>
          </p:nvPr>
        </p:nvSpPr>
        <p:spPr/>
        <p:txBody>
          <a:bodyPr/>
          <a:lstStyle/>
          <a:p>
            <a:fld id="{C30292A9-7A47-3844-B146-D6E152DCFCB4}" type="slidenum">
              <a:rPr lang="en-US" smtClean="0"/>
              <a:t>11</a:t>
            </a:fld>
            <a:endParaRPr lang="en-US"/>
          </a:p>
        </p:txBody>
      </p:sp>
    </p:spTree>
    <p:extLst>
      <p:ext uri="{BB962C8B-B14F-4D97-AF65-F5344CB8AC3E}">
        <p14:creationId xmlns:p14="http://schemas.microsoft.com/office/powerpoint/2010/main" val="324166220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Ask learners to answer the first part of this question working individually at first, but then conferring with their neighbour. </a:t>
            </a:r>
          </a:p>
          <a:p>
            <a:r>
              <a:rPr lang="en-GB" dirty="0"/>
              <a:t>Take feedback and ensure that everyone is clear about how each person’s probability was calculated.</a:t>
            </a:r>
          </a:p>
          <a:p>
            <a:endParaRPr lang="en-GB" dirty="0"/>
          </a:p>
          <a:p>
            <a:r>
              <a:rPr lang="en-GB" dirty="0"/>
              <a:t>Next, reveal the second part of the question. Ask learners to reflect on what Sam says and decide if he is right. Ask volunteers to explain why they think he is or isn’t right.</a:t>
            </a:r>
          </a:p>
          <a:p>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0" dirty="0"/>
              <a:t>Probe to bring out the point that the three events only include odd numbers and those even numbers less than 3 (i.e. 2) – so if the dice lands on 4 or 6, no-one wins.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0" dirty="0"/>
              <a:t>Finish by asking what is the probability of no-one winning?</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0"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a:t>Answers: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b="0" dirty="0"/>
              <a:t>Q1:</a:t>
            </a:r>
          </a:p>
          <a:p>
            <a:pPr marL="0" marR="0" lvl="0" indent="0" algn="l" defTabSz="914400" rtl="0" eaLnBrk="1" fontAlgn="auto" latinLnBrk="0" hangingPunct="1">
              <a:lnSpc>
                <a:spcPct val="100000"/>
              </a:lnSpc>
              <a:spcBef>
                <a:spcPts val="0"/>
              </a:spcBef>
              <a:spcAft>
                <a:spcPts val="0"/>
              </a:spcAft>
              <a:buClrTx/>
              <a:buSzTx/>
              <a:buFontTx/>
              <a:buNone/>
              <a:tabLst/>
              <a:defRPr/>
            </a:pPr>
            <a:r>
              <a:rPr lang="en-GB" b="0" dirty="0"/>
              <a:t>The probability that Aisha wins is 3/6 = 1/2</a:t>
            </a:r>
          </a:p>
          <a:p>
            <a:pPr marL="0" marR="0" lvl="0" indent="0" algn="l" defTabSz="914400" rtl="0" eaLnBrk="1" fontAlgn="auto" latinLnBrk="0" hangingPunct="1">
              <a:lnSpc>
                <a:spcPct val="100000"/>
              </a:lnSpc>
              <a:spcBef>
                <a:spcPts val="0"/>
              </a:spcBef>
              <a:spcAft>
                <a:spcPts val="0"/>
              </a:spcAft>
              <a:buClrTx/>
              <a:buSzTx/>
              <a:buFontTx/>
              <a:buNone/>
              <a:tabLst/>
              <a:defRPr/>
            </a:pPr>
            <a:r>
              <a:rPr lang="en-GB" b="0" dirty="0"/>
              <a:t>The probability that Sam wins is 0/6 = 0</a:t>
            </a:r>
          </a:p>
          <a:p>
            <a:pPr marL="0" marR="0" lvl="0" indent="0" algn="l" defTabSz="914400" rtl="0" eaLnBrk="1" fontAlgn="auto" latinLnBrk="0" hangingPunct="1">
              <a:lnSpc>
                <a:spcPct val="100000"/>
              </a:lnSpc>
              <a:spcBef>
                <a:spcPts val="0"/>
              </a:spcBef>
              <a:spcAft>
                <a:spcPts val="0"/>
              </a:spcAft>
              <a:buClrTx/>
              <a:buSzTx/>
              <a:buFontTx/>
              <a:buNone/>
              <a:tabLst/>
              <a:defRPr/>
            </a:pPr>
            <a:r>
              <a:rPr lang="en-GB" b="0" dirty="0"/>
              <a:t>The probability that Sunil wins is 1/6</a:t>
            </a:r>
          </a:p>
          <a:p>
            <a:pPr marL="0" marR="0" lvl="0" indent="0" algn="l" defTabSz="914400" rtl="0" eaLnBrk="1" fontAlgn="auto" latinLnBrk="0" hangingPunct="1">
              <a:lnSpc>
                <a:spcPct val="100000"/>
              </a:lnSpc>
              <a:spcBef>
                <a:spcPts val="0"/>
              </a:spcBef>
              <a:spcAft>
                <a:spcPts val="0"/>
              </a:spcAft>
              <a:buClrTx/>
              <a:buSzTx/>
              <a:buFontTx/>
              <a:buNone/>
              <a:tabLst/>
              <a:defRPr/>
            </a:pPr>
            <a:r>
              <a:rPr lang="en-GB" b="0" dirty="0"/>
              <a:t>So Aisha is most likely to win.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b="0"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b="0" dirty="0"/>
              <a:t>Q2: Sam is not right, as the three events are not ALL possible events. For example, throwing the number 4 or 6 is not included in any of the three events. As a result, the total probability of the three events is not 1 and there is a chance that no one wins the game, e.g., when a 4 or 6 is thrown.</a:t>
            </a:r>
            <a:endParaRPr lang="en-US" b="0" dirty="0"/>
          </a:p>
          <a:p>
            <a:endParaRPr lang="en-GB" dirty="0"/>
          </a:p>
        </p:txBody>
      </p:sp>
      <p:sp>
        <p:nvSpPr>
          <p:cNvPr id="4" name="Slide Number Placeholder 3"/>
          <p:cNvSpPr>
            <a:spLocks noGrp="1"/>
          </p:cNvSpPr>
          <p:nvPr>
            <p:ph type="sldNum" sz="quarter" idx="5"/>
          </p:nvPr>
        </p:nvSpPr>
        <p:spPr/>
        <p:txBody>
          <a:bodyPr/>
          <a:lstStyle/>
          <a:p>
            <a:fld id="{C30292A9-7A47-3844-B146-D6E152DCFCB4}" type="slidenum">
              <a:rPr lang="en-US" smtClean="0"/>
              <a:t>12</a:t>
            </a:fld>
            <a:endParaRPr lang="en-US"/>
          </a:p>
        </p:txBody>
      </p:sp>
    </p:spTree>
    <p:extLst>
      <p:ext uri="{BB962C8B-B14F-4D97-AF65-F5344CB8AC3E}">
        <p14:creationId xmlns:p14="http://schemas.microsoft.com/office/powerpoint/2010/main" val="258650561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Highlight that the sum of the probabilities equals 1 </a:t>
            </a:r>
            <a:r>
              <a:rPr lang="en-US" b="1" dirty="0"/>
              <a:t>only if all possible probabilities are included</a:t>
            </a:r>
            <a:r>
              <a:rPr lang="en-US" b="0" dirty="0"/>
              <a:t>.</a:t>
            </a:r>
          </a:p>
          <a:p>
            <a:endParaRPr lang="en-US" b="1" dirty="0"/>
          </a:p>
          <a:p>
            <a:r>
              <a:rPr lang="en-US" b="0" dirty="0"/>
              <a:t>Refer back to the previous example and give further examples.</a:t>
            </a:r>
          </a:p>
          <a:p>
            <a:endParaRPr lang="en-US" b="1" dirty="0"/>
          </a:p>
          <a:p>
            <a:endParaRPr lang="en-US" b="1" dirty="0"/>
          </a:p>
          <a:p>
            <a:endParaRPr lang="en-US" b="0" dirty="0"/>
          </a:p>
        </p:txBody>
      </p:sp>
      <p:sp>
        <p:nvSpPr>
          <p:cNvPr id="4" name="Slide Number Placeholder 3"/>
          <p:cNvSpPr>
            <a:spLocks noGrp="1"/>
          </p:cNvSpPr>
          <p:nvPr>
            <p:ph type="sldNum" sz="quarter" idx="10"/>
          </p:nvPr>
        </p:nvSpPr>
        <p:spPr/>
        <p:txBody>
          <a:bodyPr/>
          <a:lstStyle/>
          <a:p>
            <a:fld id="{C30292A9-7A47-3844-B146-D6E152DCFCB4}" type="slidenum">
              <a:rPr lang="en-US" smtClean="0"/>
              <a:t>13</a:t>
            </a:fld>
            <a:endParaRPr lang="en-US"/>
          </a:p>
        </p:txBody>
      </p:sp>
    </p:spTree>
    <p:extLst>
      <p:ext uri="{BB962C8B-B14F-4D97-AF65-F5344CB8AC3E}">
        <p14:creationId xmlns:p14="http://schemas.microsoft.com/office/powerpoint/2010/main" val="396230270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Introduce the data in a tabular format. Discuss the similarities of this to the 100 square grid and recap what is known of the probability values. Remind the learners that the key idea is to work out the number of ways an event can happen divided by the total number of possible outcomes.</a:t>
            </a:r>
          </a:p>
          <a:p>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Ask learners how to calculate probability from data in a table.</a:t>
            </a:r>
          </a:p>
          <a:p>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Adapt slides to be at the right level for learners where possible.</a:t>
            </a:r>
          </a:p>
          <a:p>
            <a:endParaRPr lang="en-US" b="1" dirty="0"/>
          </a:p>
          <a:p>
            <a:r>
              <a:rPr lang="en-GB" b="1" dirty="0"/>
              <a:t>Answers:</a:t>
            </a:r>
          </a:p>
          <a:p>
            <a:r>
              <a:rPr lang="en-GB" b="0" dirty="0"/>
              <a:t>(a) 13/30. According to the table, there are 13 people who sent fewer than 11 messages that day. The total number is 30. So the probability is 13/30.</a:t>
            </a:r>
          </a:p>
          <a:p>
            <a:endParaRPr lang="en-GB" b="0" dirty="0"/>
          </a:p>
          <a:p>
            <a:r>
              <a:rPr lang="en-GB" b="0" dirty="0"/>
              <a:t>(b) 7/30</a:t>
            </a:r>
            <a:endParaRPr lang="en-US" b="0" dirty="0"/>
          </a:p>
          <a:p>
            <a:endParaRPr lang="en-US" b="1" dirty="0"/>
          </a:p>
          <a:p>
            <a:endParaRPr lang="en-US" b="0" dirty="0"/>
          </a:p>
        </p:txBody>
      </p:sp>
      <p:sp>
        <p:nvSpPr>
          <p:cNvPr id="4" name="Slide Number Placeholder 3"/>
          <p:cNvSpPr>
            <a:spLocks noGrp="1"/>
          </p:cNvSpPr>
          <p:nvPr>
            <p:ph type="sldNum" sz="quarter" idx="10"/>
          </p:nvPr>
        </p:nvSpPr>
        <p:spPr/>
        <p:txBody>
          <a:bodyPr/>
          <a:lstStyle/>
          <a:p>
            <a:fld id="{C30292A9-7A47-3844-B146-D6E152DCFCB4}" type="slidenum">
              <a:rPr lang="en-US" smtClean="0"/>
              <a:t>14</a:t>
            </a:fld>
            <a:endParaRPr lang="en-US"/>
          </a:p>
        </p:txBody>
      </p:sp>
    </p:spTree>
    <p:extLst>
      <p:ext uri="{BB962C8B-B14F-4D97-AF65-F5344CB8AC3E}">
        <p14:creationId xmlns:p14="http://schemas.microsoft.com/office/powerpoint/2010/main" val="60919443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i="0" dirty="0">
                <a:effectLst/>
                <a:latin typeface="Calibri" panose="020F0502020204030204" pitchFamily="34" charset="0"/>
                <a:ea typeface="Calibri" panose="020F0502020204030204" pitchFamily="34" charset="0"/>
                <a:cs typeface="Times New Roman" panose="02020603050405020304" pitchFamily="18" charset="0"/>
              </a:rPr>
              <a:t>Provide learners with a handout of these questions from past papers and ask to work through them independently.</a:t>
            </a:r>
            <a:endParaRPr lang="en-US" b="0" i="0" baseline="0" dirty="0"/>
          </a:p>
        </p:txBody>
      </p:sp>
      <p:sp>
        <p:nvSpPr>
          <p:cNvPr id="4" name="Slide Number Placeholder 3"/>
          <p:cNvSpPr>
            <a:spLocks noGrp="1"/>
          </p:cNvSpPr>
          <p:nvPr>
            <p:ph type="sldNum" sz="quarter" idx="10"/>
          </p:nvPr>
        </p:nvSpPr>
        <p:spPr/>
        <p:txBody>
          <a:bodyPr/>
          <a:lstStyle/>
          <a:p>
            <a:fld id="{C30292A9-7A47-3844-B146-D6E152DCFCB4}" type="slidenum">
              <a:rPr lang="en-US" smtClean="0"/>
              <a:t>15</a:t>
            </a:fld>
            <a:endParaRPr lang="en-US"/>
          </a:p>
        </p:txBody>
      </p:sp>
    </p:spTree>
    <p:extLst>
      <p:ext uri="{BB962C8B-B14F-4D97-AF65-F5344CB8AC3E}">
        <p14:creationId xmlns:p14="http://schemas.microsoft.com/office/powerpoint/2010/main" val="272694489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baseline="0" dirty="0"/>
              <a:t>Discuss answers with the class, highlighting any misconceptions.</a:t>
            </a:r>
          </a:p>
          <a:p>
            <a:endParaRPr lang="en-US" b="0" baseline="0" dirty="0"/>
          </a:p>
        </p:txBody>
      </p:sp>
      <p:sp>
        <p:nvSpPr>
          <p:cNvPr id="4" name="Slide Number Placeholder 3"/>
          <p:cNvSpPr>
            <a:spLocks noGrp="1"/>
          </p:cNvSpPr>
          <p:nvPr>
            <p:ph type="sldNum" sz="quarter" idx="10"/>
          </p:nvPr>
        </p:nvSpPr>
        <p:spPr/>
        <p:txBody>
          <a:bodyPr/>
          <a:lstStyle/>
          <a:p>
            <a:fld id="{C30292A9-7A47-3844-B146-D6E152DCFCB4}" type="slidenum">
              <a:rPr lang="en-US" smtClean="0"/>
              <a:t>16</a:t>
            </a:fld>
            <a:endParaRPr lang="en-US"/>
          </a:p>
        </p:txBody>
      </p:sp>
    </p:spTree>
    <p:extLst>
      <p:ext uri="{BB962C8B-B14F-4D97-AF65-F5344CB8AC3E}">
        <p14:creationId xmlns:p14="http://schemas.microsoft.com/office/powerpoint/2010/main" val="427184530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baseline="0" dirty="0"/>
          </a:p>
        </p:txBody>
      </p:sp>
      <p:sp>
        <p:nvSpPr>
          <p:cNvPr id="4" name="Slide Number Placeholder 3"/>
          <p:cNvSpPr>
            <a:spLocks noGrp="1"/>
          </p:cNvSpPr>
          <p:nvPr>
            <p:ph type="sldNum" sz="quarter" idx="10"/>
          </p:nvPr>
        </p:nvSpPr>
        <p:spPr/>
        <p:txBody>
          <a:bodyPr/>
          <a:lstStyle/>
          <a:p>
            <a:fld id="{C30292A9-7A47-3844-B146-D6E152DCFCB4}" type="slidenum">
              <a:rPr lang="en-US" smtClean="0"/>
              <a:t>17</a:t>
            </a:fld>
            <a:endParaRPr lang="en-US"/>
          </a:p>
        </p:txBody>
      </p:sp>
    </p:spTree>
    <p:extLst>
      <p:ext uri="{BB962C8B-B14F-4D97-AF65-F5344CB8AC3E}">
        <p14:creationId xmlns:p14="http://schemas.microsoft.com/office/powerpoint/2010/main" val="100036922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baseline="0" dirty="0"/>
          </a:p>
        </p:txBody>
      </p:sp>
      <p:sp>
        <p:nvSpPr>
          <p:cNvPr id="4" name="Slide Number Placeholder 3"/>
          <p:cNvSpPr>
            <a:spLocks noGrp="1"/>
          </p:cNvSpPr>
          <p:nvPr>
            <p:ph type="sldNum" sz="quarter" idx="10"/>
          </p:nvPr>
        </p:nvSpPr>
        <p:spPr/>
        <p:txBody>
          <a:bodyPr/>
          <a:lstStyle/>
          <a:p>
            <a:fld id="{C30292A9-7A47-3844-B146-D6E152DCFCB4}" type="slidenum">
              <a:rPr lang="en-US" smtClean="0"/>
              <a:t>18</a:t>
            </a:fld>
            <a:endParaRPr lang="en-US"/>
          </a:p>
        </p:txBody>
      </p:sp>
    </p:spTree>
    <p:extLst>
      <p:ext uri="{BB962C8B-B14F-4D97-AF65-F5344CB8AC3E}">
        <p14:creationId xmlns:p14="http://schemas.microsoft.com/office/powerpoint/2010/main" val="354588440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baseline="0" dirty="0"/>
              <a:t>Ask learners to work through these questions from past papers. Print out where possible.</a:t>
            </a:r>
          </a:p>
          <a:p>
            <a:endParaRPr lang="en-US" b="0" baseline="0" dirty="0"/>
          </a:p>
        </p:txBody>
      </p:sp>
      <p:sp>
        <p:nvSpPr>
          <p:cNvPr id="4" name="Slide Number Placeholder 3"/>
          <p:cNvSpPr>
            <a:spLocks noGrp="1"/>
          </p:cNvSpPr>
          <p:nvPr>
            <p:ph type="sldNum" sz="quarter" idx="10"/>
          </p:nvPr>
        </p:nvSpPr>
        <p:spPr/>
        <p:txBody>
          <a:bodyPr/>
          <a:lstStyle/>
          <a:p>
            <a:fld id="{C30292A9-7A47-3844-B146-D6E152DCFCB4}" type="slidenum">
              <a:rPr lang="en-US" smtClean="0"/>
              <a:t>19</a:t>
            </a:fld>
            <a:endParaRPr lang="en-US"/>
          </a:p>
        </p:txBody>
      </p:sp>
    </p:spTree>
    <p:extLst>
      <p:ext uri="{BB962C8B-B14F-4D97-AF65-F5344CB8AC3E}">
        <p14:creationId xmlns:p14="http://schemas.microsoft.com/office/powerpoint/2010/main" val="40590516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US" sz="1800" dirty="0">
                <a:effectLst/>
                <a:latin typeface="Arial" panose="020B0604020202020204" pitchFamily="34" charset="0"/>
                <a:ea typeface="Calibri" panose="020F0502020204030204" pitchFamily="34" charset="0"/>
                <a:cs typeface="Times New Roman" panose="02020603050405020304" pitchFamily="18" charset="0"/>
              </a:rPr>
              <a:t>This is a whole class activity and involves ordering events according to their probability of occurring. It can be done in several ways, according to the space available, including:</a:t>
            </a:r>
            <a:endParaRPr lang="en-GB" sz="1800" dirty="0">
              <a:effectLst/>
              <a:latin typeface="Arial" panose="020B0604020202020204" pitchFamily="34" charset="0"/>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n-US" sz="1800" dirty="0">
                <a:effectLst/>
                <a:latin typeface="Arial" panose="020B0604020202020204" pitchFamily="34" charset="0"/>
                <a:ea typeface="Calibri" panose="020F0502020204030204" pitchFamily="34" charset="0"/>
                <a:cs typeface="Times New Roman" panose="02020603050405020304" pitchFamily="18" charset="0"/>
              </a:rPr>
              <a:t>A ‘washing line’ hung across the classroom, or along one wall.</a:t>
            </a:r>
            <a:endParaRPr lang="en-GB" sz="1800" dirty="0">
              <a:effectLst/>
              <a:latin typeface="Arial" panose="020B060402020202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Symbol" panose="05050102010706020507" pitchFamily="18" charset="2"/>
              <a:buChar char=""/>
            </a:pPr>
            <a:r>
              <a:rPr lang="en-US" sz="1800" dirty="0">
                <a:effectLst/>
                <a:latin typeface="Arial" panose="020B0604020202020204" pitchFamily="34" charset="0"/>
                <a:ea typeface="Calibri" panose="020F0502020204030204" pitchFamily="34" charset="0"/>
                <a:cs typeface="Times New Roman" panose="02020603050405020304" pitchFamily="18" charset="0"/>
              </a:rPr>
              <a:t>Asking learners to stand in a line across the classroom, or along one wall.</a:t>
            </a:r>
            <a:endParaRPr lang="en-GB" sz="1800" dirty="0">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dirty="0">
                <a:effectLst/>
                <a:latin typeface="Arial" panose="020B0604020202020204" pitchFamily="34" charset="0"/>
                <a:ea typeface="Calibri" panose="020F0502020204030204" pitchFamily="34" charset="0"/>
                <a:cs typeface="Times New Roman" panose="02020603050405020304" pitchFamily="18" charset="0"/>
              </a:rPr>
              <a:t>Mark one end of the line ‘</a:t>
            </a:r>
            <a:r>
              <a:rPr lang="en-US" sz="1800" b="1" dirty="0">
                <a:effectLst/>
                <a:latin typeface="Arial" panose="020B0604020202020204" pitchFamily="34" charset="0"/>
                <a:ea typeface="Calibri" panose="020F0502020204030204" pitchFamily="34" charset="0"/>
                <a:cs typeface="Times New Roman" panose="02020603050405020304" pitchFamily="18" charset="0"/>
              </a:rPr>
              <a:t>impossible</a:t>
            </a:r>
            <a:r>
              <a:rPr lang="en-US" sz="1800" dirty="0">
                <a:effectLst/>
                <a:latin typeface="Arial" panose="020B0604020202020204" pitchFamily="34" charset="0"/>
                <a:ea typeface="Calibri" panose="020F0502020204030204" pitchFamily="34" charset="0"/>
                <a:cs typeface="Times New Roman" panose="02020603050405020304" pitchFamily="18" charset="0"/>
              </a:rPr>
              <a:t>’ and the other end ‘</a:t>
            </a:r>
            <a:r>
              <a:rPr lang="en-US" sz="1800" b="1" dirty="0">
                <a:effectLst/>
                <a:latin typeface="Arial" panose="020B0604020202020204" pitchFamily="34" charset="0"/>
                <a:ea typeface="Calibri" panose="020F0502020204030204" pitchFamily="34" charset="0"/>
                <a:cs typeface="Times New Roman" panose="02020603050405020304" pitchFamily="18" charset="0"/>
              </a:rPr>
              <a:t>certain</a:t>
            </a:r>
            <a:r>
              <a:rPr lang="en-US" sz="1800" dirty="0">
                <a:effectLst/>
                <a:latin typeface="Arial" panose="020B0604020202020204" pitchFamily="34" charset="0"/>
                <a:ea typeface="Calibri" panose="020F0502020204030204" pitchFamily="34" charset="0"/>
                <a:cs typeface="Times New Roman" panose="02020603050405020304" pitchFamily="18" charset="0"/>
              </a:rPr>
              <a:t>’. </a:t>
            </a:r>
            <a:endParaRPr lang="en-GB" sz="1800" dirty="0">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dirty="0">
                <a:effectLst/>
                <a:latin typeface="Arial" panose="020B0604020202020204" pitchFamily="34" charset="0"/>
                <a:ea typeface="Calibri" panose="020F0502020204030204" pitchFamily="34" charset="0"/>
                <a:cs typeface="Times New Roman" panose="02020603050405020304" pitchFamily="18" charset="0"/>
              </a:rPr>
              <a:t>Ask learners to blind pick event cards (also have blank cards for them to write their own events). Then ask them to place themselves (or hang their card) in a line and justify their position. </a:t>
            </a:r>
          </a:p>
          <a:p>
            <a:pPr>
              <a:lnSpc>
                <a:spcPct val="107000"/>
              </a:lnSpc>
              <a:spcAft>
                <a:spcPts val="800"/>
              </a:spcAft>
            </a:pPr>
            <a:r>
              <a:rPr lang="en-GB" sz="1800" dirty="0">
                <a:effectLst/>
                <a:latin typeface="Arial" panose="020B0604020202020204" pitchFamily="34" charset="0"/>
                <a:ea typeface="Calibri" panose="020F0502020204030204" pitchFamily="34" charset="0"/>
                <a:cs typeface="Times New Roman" panose="02020603050405020304" pitchFamily="18" charset="0"/>
              </a:rPr>
              <a:t>Ask probing questions to keep the conversation going, e.g.:</a:t>
            </a:r>
          </a:p>
          <a:p>
            <a:pPr marL="285750" indent="-285750">
              <a:lnSpc>
                <a:spcPct val="107000"/>
              </a:lnSpc>
              <a:spcAft>
                <a:spcPts val="800"/>
              </a:spcAft>
              <a:buFont typeface="Arial" panose="020B0604020202020204" pitchFamily="34" charset="0"/>
              <a:buChar char="•"/>
            </a:pPr>
            <a:r>
              <a:rPr lang="en-GB" sz="1800" dirty="0">
                <a:effectLst/>
                <a:latin typeface="Arial" panose="020B0604020202020204" pitchFamily="34" charset="0"/>
                <a:ea typeface="Calibri" panose="020F0502020204030204" pitchFamily="34" charset="0"/>
                <a:cs typeface="Times New Roman" panose="02020603050405020304" pitchFamily="18" charset="0"/>
              </a:rPr>
              <a:t>Why did you place yourself there? </a:t>
            </a:r>
          </a:p>
          <a:p>
            <a:pPr marL="285750" indent="-285750">
              <a:lnSpc>
                <a:spcPct val="107000"/>
              </a:lnSpc>
              <a:spcAft>
                <a:spcPts val="800"/>
              </a:spcAft>
              <a:buFont typeface="Arial" panose="020B0604020202020204" pitchFamily="34" charset="0"/>
              <a:buChar char="•"/>
            </a:pPr>
            <a:r>
              <a:rPr lang="en-GB" sz="1800" dirty="0">
                <a:effectLst/>
                <a:latin typeface="Arial" panose="020B0604020202020204" pitchFamily="34" charset="0"/>
                <a:ea typeface="Calibri" panose="020F0502020204030204" pitchFamily="34" charset="0"/>
                <a:cs typeface="Times New Roman" panose="02020603050405020304" pitchFamily="18" charset="0"/>
              </a:rPr>
              <a:t>Look to your left and to your right – is your event less likely than one and more likely than the other? If not both of those – should you move or should they move? </a:t>
            </a:r>
          </a:p>
          <a:p>
            <a:pPr marL="285750" indent="-285750">
              <a:lnSpc>
                <a:spcPct val="107000"/>
              </a:lnSpc>
              <a:spcAft>
                <a:spcPts val="800"/>
              </a:spcAft>
              <a:buFont typeface="Arial" panose="020B0604020202020204" pitchFamily="34" charset="0"/>
              <a:buChar char="•"/>
            </a:pPr>
            <a:r>
              <a:rPr lang="en-GB" sz="1800" dirty="0">
                <a:effectLst/>
                <a:latin typeface="Arial" panose="020B0604020202020204" pitchFamily="34" charset="0"/>
                <a:ea typeface="Calibri" panose="020F0502020204030204" pitchFamily="34" charset="0"/>
                <a:cs typeface="Times New Roman" panose="02020603050405020304" pitchFamily="18" charset="0"/>
              </a:rPr>
              <a:t>What if I made a minor change to your scenario – e.g. you bought twice as many lottery tickets, or instead of rain in summer, it is rain in winter?</a:t>
            </a:r>
          </a:p>
        </p:txBody>
      </p:sp>
      <p:sp>
        <p:nvSpPr>
          <p:cNvPr id="4" name="Slide Number Placeholder 3"/>
          <p:cNvSpPr>
            <a:spLocks noGrp="1"/>
          </p:cNvSpPr>
          <p:nvPr>
            <p:ph type="sldNum" sz="quarter" idx="5"/>
          </p:nvPr>
        </p:nvSpPr>
        <p:spPr/>
        <p:txBody>
          <a:bodyPr/>
          <a:lstStyle/>
          <a:p>
            <a:fld id="{C30292A9-7A47-3844-B146-D6E152DCFCB4}" type="slidenum">
              <a:rPr lang="en-US" smtClean="0"/>
              <a:t>2</a:t>
            </a:fld>
            <a:endParaRPr lang="en-US"/>
          </a:p>
        </p:txBody>
      </p:sp>
    </p:spTree>
    <p:extLst>
      <p:ext uri="{BB962C8B-B14F-4D97-AF65-F5344CB8AC3E}">
        <p14:creationId xmlns:p14="http://schemas.microsoft.com/office/powerpoint/2010/main" val="66465293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20</a:t>
            </a:fld>
            <a:endParaRPr lang="en-US"/>
          </a:p>
        </p:txBody>
      </p:sp>
    </p:spTree>
    <p:extLst>
      <p:ext uri="{BB962C8B-B14F-4D97-AF65-F5344CB8AC3E}">
        <p14:creationId xmlns:p14="http://schemas.microsoft.com/office/powerpoint/2010/main" val="365894604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30292A9-7A47-3844-B146-D6E152DCFCB4}" type="slidenum">
              <a:rPr lang="en-US" smtClean="0"/>
              <a:t>21</a:t>
            </a:fld>
            <a:endParaRPr lang="en-US"/>
          </a:p>
        </p:txBody>
      </p:sp>
    </p:spTree>
    <p:extLst>
      <p:ext uri="{BB962C8B-B14F-4D97-AF65-F5344CB8AC3E}">
        <p14:creationId xmlns:p14="http://schemas.microsoft.com/office/powerpoint/2010/main" val="14644550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Introduce the number line from 0 to 1 and check understanding through questioning: </a:t>
            </a:r>
          </a:p>
          <a:p>
            <a:pPr marL="171450" indent="-171450">
              <a:buFont typeface="Arial" panose="020B0604020202020204" pitchFamily="34" charset="0"/>
              <a:buChar char="•"/>
            </a:pPr>
            <a:r>
              <a:rPr lang="en-GB" dirty="0"/>
              <a:t>Which number represents ‘</a:t>
            </a:r>
            <a:r>
              <a:rPr lang="en-GB" b="1" dirty="0"/>
              <a:t>impossible</a:t>
            </a:r>
            <a:r>
              <a:rPr lang="en-GB" dirty="0"/>
              <a:t>’ &amp; which represents ‘</a:t>
            </a:r>
            <a:r>
              <a:rPr lang="en-GB" b="1" dirty="0"/>
              <a:t>certain</a:t>
            </a:r>
            <a:r>
              <a:rPr lang="en-GB" dirty="0"/>
              <a:t>’?  </a:t>
            </a:r>
          </a:p>
          <a:p>
            <a:pPr marL="171450" indent="-171450">
              <a:buFont typeface="Arial" panose="020B0604020202020204" pitchFamily="34" charset="0"/>
              <a:buChar char="•"/>
            </a:pPr>
            <a:r>
              <a:rPr lang="en-GB" dirty="0"/>
              <a:t>What number would ‘</a:t>
            </a:r>
            <a:r>
              <a:rPr lang="en-GB" b="1" dirty="0"/>
              <a:t>unlikely</a:t>
            </a:r>
            <a:r>
              <a:rPr lang="en-GB" dirty="0"/>
              <a:t>’ be? What about ‘</a:t>
            </a:r>
            <a:r>
              <a:rPr lang="en-GB" b="1" dirty="0"/>
              <a:t>likely</a:t>
            </a:r>
            <a:r>
              <a:rPr lang="en-GB" dirty="0"/>
              <a:t>’? What label would you use for 0.5?</a:t>
            </a:r>
          </a:p>
          <a:p>
            <a:pPr marL="0" indent="0">
              <a:buFont typeface="Arial" panose="020B0604020202020204" pitchFamily="34" charset="0"/>
              <a:buNone/>
            </a:pPr>
            <a:r>
              <a:rPr lang="en-GB" dirty="0"/>
              <a:t>As learners respond, move the blue labels to the appropriate point on the scale.</a:t>
            </a:r>
          </a:p>
          <a:p>
            <a:r>
              <a:rPr lang="en-GB" dirty="0"/>
              <a:t>Discuss some of the events from the previous activity, and what numbers would they apply to these. </a:t>
            </a:r>
          </a:p>
          <a:p>
            <a:r>
              <a:rPr lang="en-GB" dirty="0"/>
              <a:t>Ask learners to come up with other examples – ask ‘Is that a reasonable chance?’. Identify where each would be positioned on the probability line.</a:t>
            </a:r>
          </a:p>
          <a:p>
            <a:r>
              <a:rPr lang="en-GB" dirty="0">
                <a:cs typeface="Calibri"/>
              </a:rPr>
              <a:t>Finally, highlight the </a:t>
            </a:r>
            <a:r>
              <a:rPr lang="en-GB" b="1" dirty="0">
                <a:cs typeface="Calibri"/>
              </a:rPr>
              <a:t>percentage cards</a:t>
            </a:r>
            <a:r>
              <a:rPr lang="en-GB" dirty="0">
                <a:cs typeface="Calibri"/>
              </a:rPr>
              <a:t>, and ask the class where these would sit on the number line. Move these to the appropriate place.</a:t>
            </a:r>
          </a:p>
        </p:txBody>
      </p:sp>
      <p:sp>
        <p:nvSpPr>
          <p:cNvPr id="4" name="Slide Number Placeholder 3"/>
          <p:cNvSpPr>
            <a:spLocks noGrp="1"/>
          </p:cNvSpPr>
          <p:nvPr>
            <p:ph type="sldNum" sz="quarter" idx="10"/>
          </p:nvPr>
        </p:nvSpPr>
        <p:spPr/>
        <p:txBody>
          <a:bodyPr/>
          <a:lstStyle/>
          <a:p>
            <a:fld id="{C30292A9-7A47-3844-B146-D6E152DCFCB4}" type="slidenum">
              <a:rPr lang="en-US" smtClean="0"/>
              <a:t>3</a:t>
            </a:fld>
            <a:endParaRPr lang="en-US"/>
          </a:p>
        </p:txBody>
      </p:sp>
    </p:spTree>
    <p:extLst>
      <p:ext uri="{BB962C8B-B14F-4D97-AF65-F5344CB8AC3E}">
        <p14:creationId xmlns:p14="http://schemas.microsoft.com/office/powerpoint/2010/main" val="15478769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Use this slide to </a:t>
            </a:r>
            <a:r>
              <a:rPr lang="en-US" dirty="0" err="1"/>
              <a:t>summarise</a:t>
            </a:r>
            <a:r>
              <a:rPr lang="en-US" dirty="0"/>
              <a:t> the basic ideas of probability.  </a:t>
            </a:r>
          </a:p>
          <a:p>
            <a:r>
              <a:rPr lang="en-US" dirty="0"/>
              <a:t>Check that everyone understands the meaning of an ‘</a:t>
            </a:r>
            <a:r>
              <a:rPr lang="en-US" b="1" dirty="0"/>
              <a:t>event</a:t>
            </a:r>
            <a:r>
              <a:rPr lang="en-US" dirty="0"/>
              <a:t>’ and provide examples to illustrate.</a:t>
            </a:r>
          </a:p>
        </p:txBody>
      </p:sp>
      <p:sp>
        <p:nvSpPr>
          <p:cNvPr id="4" name="Slide Number Placeholder 3"/>
          <p:cNvSpPr>
            <a:spLocks noGrp="1"/>
          </p:cNvSpPr>
          <p:nvPr>
            <p:ph type="sldNum" sz="quarter" idx="10"/>
          </p:nvPr>
        </p:nvSpPr>
        <p:spPr/>
        <p:txBody>
          <a:bodyPr/>
          <a:lstStyle/>
          <a:p>
            <a:fld id="{C30292A9-7A47-3844-B146-D6E152DCFCB4}" type="slidenum">
              <a:rPr lang="en-US" smtClean="0"/>
              <a:t>4</a:t>
            </a:fld>
            <a:endParaRPr lang="en-US"/>
          </a:p>
        </p:txBody>
      </p:sp>
    </p:spTree>
    <p:extLst>
      <p:ext uri="{BB962C8B-B14F-4D97-AF65-F5344CB8AC3E}">
        <p14:creationId xmlns:p14="http://schemas.microsoft.com/office/powerpoint/2010/main" val="35800336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Ask the class what they can see on the slide. Answers could include: 'different coloured rectangles’, ‘squares’, ‘squares within squares’, ‘bit like Tetris’, and so on.</a:t>
            </a:r>
          </a:p>
          <a:p>
            <a:r>
              <a:rPr lang="en-GB" sz="1200" kern="1200" dirty="0">
                <a:solidFill>
                  <a:schemeClr val="tx1"/>
                </a:solidFill>
                <a:effectLst/>
                <a:latin typeface="+mn-lt"/>
                <a:ea typeface="+mn-ea"/>
                <a:cs typeface="+mn-cs"/>
              </a:rPr>
              <a:t>Probe further for more mathematical responses, such as ‘100 squares’, ‘10 × 10’, ‘blue is 5 × 5’, ‘blue is a ¼’, ‘yellow is 1 out of a 100’, ‘There are 4 times as many green as brown squares.’</a:t>
            </a:r>
          </a:p>
          <a:p>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Provide learners with a handout of the grid, and ask them to work individually to </a:t>
            </a:r>
            <a:r>
              <a:rPr lang="en-GB" sz="1200" b="1" kern="1200" dirty="0">
                <a:solidFill>
                  <a:schemeClr val="tx1"/>
                </a:solidFill>
                <a:effectLst/>
                <a:latin typeface="+mn-lt"/>
                <a:ea typeface="+mn-ea"/>
                <a:cs typeface="+mn-cs"/>
              </a:rPr>
              <a:t>label the grid with fraction, decimal &amp; percentage </a:t>
            </a:r>
            <a:r>
              <a:rPr lang="en-GB" sz="1200" kern="1200" dirty="0">
                <a:solidFill>
                  <a:schemeClr val="tx1"/>
                </a:solidFill>
                <a:effectLst/>
                <a:latin typeface="+mn-lt"/>
                <a:ea typeface="+mn-ea"/>
                <a:cs typeface="+mn-cs"/>
              </a:rPr>
              <a:t>of each coloured area. Ask them to check their answers with their neighbour and discuss any differences in their labelling.</a:t>
            </a:r>
          </a:p>
        </p:txBody>
      </p:sp>
      <p:sp>
        <p:nvSpPr>
          <p:cNvPr id="4" name="Slide Number Placeholder 3"/>
          <p:cNvSpPr>
            <a:spLocks noGrp="1"/>
          </p:cNvSpPr>
          <p:nvPr>
            <p:ph type="sldNum" sz="quarter" idx="10"/>
          </p:nvPr>
        </p:nvSpPr>
        <p:spPr/>
        <p:txBody>
          <a:bodyPr/>
          <a:lstStyle/>
          <a:p>
            <a:fld id="{C30292A9-7A47-3844-B146-D6E152DCFCB4}" type="slidenum">
              <a:rPr lang="en-US" smtClean="0"/>
              <a:t>5</a:t>
            </a:fld>
            <a:endParaRPr lang="en-US"/>
          </a:p>
        </p:txBody>
      </p:sp>
    </p:spTree>
    <p:extLst>
      <p:ext uri="{BB962C8B-B14F-4D97-AF65-F5344CB8AC3E}">
        <p14:creationId xmlns:p14="http://schemas.microsoft.com/office/powerpoint/2010/main" val="15478769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Click to reveal each statement, one at a time. For each one, ask whether it is correct, then nominate a learner to correct it if not.</a:t>
            </a:r>
          </a:p>
        </p:txBody>
      </p:sp>
      <p:sp>
        <p:nvSpPr>
          <p:cNvPr id="4" name="Slide Number Placeholder 3"/>
          <p:cNvSpPr>
            <a:spLocks noGrp="1"/>
          </p:cNvSpPr>
          <p:nvPr>
            <p:ph type="sldNum" sz="quarter" idx="10"/>
          </p:nvPr>
        </p:nvSpPr>
        <p:spPr/>
        <p:txBody>
          <a:bodyPr/>
          <a:lstStyle/>
          <a:p>
            <a:fld id="{C30292A9-7A47-3844-B146-D6E152DCFCB4}" type="slidenum">
              <a:rPr lang="en-US" smtClean="0"/>
              <a:t>6</a:t>
            </a:fld>
            <a:endParaRPr lang="en-US"/>
          </a:p>
        </p:txBody>
      </p:sp>
    </p:spTree>
    <p:extLst>
      <p:ext uri="{BB962C8B-B14F-4D97-AF65-F5344CB8AC3E}">
        <p14:creationId xmlns:p14="http://schemas.microsoft.com/office/powerpoint/2010/main" val="15478769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Explain that the grid is part of a game. Each square lights up in turn, then stops at random on one of the squares.</a:t>
            </a:r>
          </a:p>
          <a:p>
            <a:r>
              <a:rPr lang="en-GB" sz="1200" kern="1200" dirty="0">
                <a:solidFill>
                  <a:schemeClr val="tx1"/>
                </a:solidFill>
                <a:effectLst/>
                <a:latin typeface="+mn-lt"/>
                <a:ea typeface="+mn-ea"/>
                <a:cs typeface="+mn-cs"/>
              </a:rPr>
              <a:t>Provide each learner with a mini whiteboard and marker, and ask a series of questions about the probability of the light stopping on different coloured squares. </a:t>
            </a:r>
          </a:p>
          <a:p>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Start with easier questions, but work up to more challenging ones, depending on the group.  </a:t>
            </a:r>
          </a:p>
          <a:p>
            <a:r>
              <a:rPr lang="en-GB" sz="1200" kern="1200" dirty="0">
                <a:solidFill>
                  <a:schemeClr val="tx1"/>
                </a:solidFill>
                <a:effectLst/>
                <a:latin typeface="+mn-lt"/>
                <a:ea typeface="+mn-ea"/>
                <a:cs typeface="+mn-cs"/>
              </a:rPr>
              <a:t>For each question, ask learners to </a:t>
            </a:r>
            <a:r>
              <a:rPr lang="en-GB" sz="1200" b="1" kern="1200" dirty="0">
                <a:solidFill>
                  <a:schemeClr val="tx1"/>
                </a:solidFill>
                <a:effectLst/>
                <a:latin typeface="+mn-lt"/>
                <a:ea typeface="+mn-ea"/>
                <a:cs typeface="+mn-cs"/>
              </a:rPr>
              <a:t>write their answers on their mini whiteboards and hold them up</a:t>
            </a:r>
            <a:r>
              <a:rPr lang="en-GB" sz="1200" b="0" kern="1200" dirty="0">
                <a:solidFill>
                  <a:schemeClr val="tx1"/>
                </a:solidFill>
                <a:effectLst/>
                <a:latin typeface="+mn-lt"/>
                <a:ea typeface="+mn-ea"/>
                <a:cs typeface="+mn-cs"/>
              </a:rPr>
              <a:t>.</a:t>
            </a:r>
            <a:r>
              <a:rPr lang="en-GB" sz="1200" b="1"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Write down some of the responses on the board and discuss how they were arrived at.  Ask for equivalent fractions, decimals and percentages, if not included.</a:t>
            </a:r>
          </a:p>
          <a:p>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Example questions might be:</a:t>
            </a:r>
          </a:p>
          <a:p>
            <a:pPr marL="171450" indent="-171450">
              <a:buFont typeface="Arial" panose="020B0604020202020204" pitchFamily="34" charset="0"/>
              <a:buChar char="•"/>
            </a:pPr>
            <a:r>
              <a:rPr lang="en-GB" sz="1200" kern="1200" dirty="0">
                <a:solidFill>
                  <a:schemeClr val="tx1"/>
                </a:solidFill>
                <a:effectLst/>
                <a:latin typeface="+mn-lt"/>
                <a:ea typeface="+mn-ea"/>
                <a:cs typeface="+mn-cs"/>
              </a:rPr>
              <a:t>What is the probability of the light stopping on a blue square?</a:t>
            </a:r>
          </a:p>
          <a:p>
            <a:pPr marL="171450" indent="-171450">
              <a:buFont typeface="Arial" panose="020B0604020202020204" pitchFamily="34" charset="0"/>
              <a:buChar char="•"/>
            </a:pPr>
            <a:r>
              <a:rPr lang="en-GB" sz="1200" kern="1200" dirty="0">
                <a:solidFill>
                  <a:schemeClr val="tx1"/>
                </a:solidFill>
                <a:effectLst/>
                <a:latin typeface="+mn-lt"/>
                <a:ea typeface="+mn-ea"/>
                <a:cs typeface="+mn-cs"/>
              </a:rPr>
              <a:t>What are the chances of the light stopping on a pink square?   </a:t>
            </a:r>
          </a:p>
          <a:p>
            <a:pPr marL="171450" indent="-171450">
              <a:buFont typeface="Arial" panose="020B0604020202020204" pitchFamily="34" charset="0"/>
              <a:buChar char="•"/>
            </a:pPr>
            <a:r>
              <a:rPr lang="en-GB" sz="1200" kern="1200" dirty="0">
                <a:solidFill>
                  <a:schemeClr val="tx1"/>
                </a:solidFill>
                <a:effectLst/>
                <a:latin typeface="+mn-lt"/>
                <a:ea typeface="+mn-ea"/>
                <a:cs typeface="+mn-cs"/>
              </a:rPr>
              <a:t>What is the probability of a blue </a:t>
            </a:r>
            <a:r>
              <a:rPr lang="en-GB" sz="1200" b="1" kern="1200" dirty="0">
                <a:solidFill>
                  <a:schemeClr val="tx1"/>
                </a:solidFill>
                <a:effectLst/>
                <a:latin typeface="+mn-lt"/>
                <a:ea typeface="+mn-ea"/>
                <a:cs typeface="+mn-cs"/>
              </a:rPr>
              <a:t>or</a:t>
            </a:r>
            <a:r>
              <a:rPr lang="en-GB" sz="1200" kern="1200" dirty="0">
                <a:solidFill>
                  <a:schemeClr val="tx1"/>
                </a:solidFill>
                <a:effectLst/>
                <a:latin typeface="+mn-lt"/>
                <a:ea typeface="+mn-ea"/>
                <a:cs typeface="+mn-cs"/>
              </a:rPr>
              <a:t> pink square? (highlight that these are additive)</a:t>
            </a:r>
            <a:endParaRPr lang="en-GB" dirty="0">
              <a:cs typeface="Calibri"/>
            </a:endParaRPr>
          </a:p>
          <a:p>
            <a:pPr marL="171450" indent="-171450">
              <a:buFont typeface="Arial" panose="020B0604020202020204" pitchFamily="34" charset="0"/>
              <a:buChar char="•"/>
            </a:pPr>
            <a:r>
              <a:rPr lang="en-GB" dirty="0">
                <a:cs typeface="Calibri"/>
              </a:rPr>
              <a:t>If the chances of a blue one is 1 out of 4, what is the chance of </a:t>
            </a:r>
            <a:r>
              <a:rPr lang="en-GB" b="1" dirty="0">
                <a:cs typeface="Calibri"/>
              </a:rPr>
              <a:t>not</a:t>
            </a:r>
            <a:r>
              <a:rPr lang="en-GB" dirty="0">
                <a:cs typeface="Calibri"/>
              </a:rPr>
              <a:t> stopping on a blue? </a:t>
            </a:r>
          </a:p>
          <a:p>
            <a:pPr marL="171450" indent="-171450">
              <a:buFont typeface="Arial" panose="020B0604020202020204" pitchFamily="34" charset="0"/>
              <a:buChar char="•"/>
            </a:pPr>
            <a:r>
              <a:rPr lang="en-GB" dirty="0">
                <a:cs typeface="Calibri"/>
              </a:rPr>
              <a:t>What are the chances of </a:t>
            </a:r>
            <a:r>
              <a:rPr lang="en-GB" b="1" dirty="0">
                <a:cs typeface="Calibri"/>
              </a:rPr>
              <a:t>not</a:t>
            </a:r>
            <a:r>
              <a:rPr lang="en-GB" sz="1200" kern="1200" dirty="0">
                <a:solidFill>
                  <a:schemeClr val="tx1"/>
                </a:solidFill>
                <a:effectLst/>
                <a:latin typeface="+mn-lt"/>
                <a:ea typeface="+mn-ea"/>
                <a:cs typeface="+mn-cs"/>
              </a:rPr>
              <a:t> </a:t>
            </a:r>
            <a:r>
              <a:rPr lang="en-GB" dirty="0">
                <a:cs typeface="Calibri"/>
              </a:rPr>
              <a:t>stopping on a blue or a pink?</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kern="1200" dirty="0">
                <a:solidFill>
                  <a:schemeClr val="tx1"/>
                </a:solidFill>
                <a:effectLst/>
                <a:latin typeface="+mn-lt"/>
                <a:ea typeface="+mn-ea"/>
                <a:cs typeface="+mn-cs"/>
              </a:rPr>
              <a:t>What is the probability of stopping on a white square? </a:t>
            </a:r>
          </a:p>
          <a:p>
            <a:pPr marL="171450" indent="-171450">
              <a:buFont typeface="Arial" panose="020B0604020202020204" pitchFamily="34" charset="0"/>
              <a:buChar char="•"/>
            </a:pPr>
            <a:r>
              <a:rPr lang="en-GB" sz="1200" kern="1200" dirty="0">
                <a:solidFill>
                  <a:schemeClr val="tx1"/>
                </a:solidFill>
                <a:effectLst/>
                <a:latin typeface="+mn-lt"/>
                <a:ea typeface="+mn-ea"/>
                <a:cs typeface="+mn-cs"/>
              </a:rPr>
              <a:t>What is the probability of a purple square? (zero, it’s impossible!)</a:t>
            </a:r>
          </a:p>
          <a:p>
            <a:endParaRPr lang="en-GB" b="1" dirty="0">
              <a:cs typeface="Calibri"/>
            </a:endParaRPr>
          </a:p>
          <a:p>
            <a:r>
              <a:rPr lang="en-GB" b="1" dirty="0">
                <a:cs typeface="Calibri"/>
              </a:rPr>
              <a:t>Highlight that the sum of all possible outcomes must add up to 1.</a:t>
            </a:r>
          </a:p>
        </p:txBody>
      </p:sp>
      <p:sp>
        <p:nvSpPr>
          <p:cNvPr id="4" name="Slide Number Placeholder 3"/>
          <p:cNvSpPr>
            <a:spLocks noGrp="1"/>
          </p:cNvSpPr>
          <p:nvPr>
            <p:ph type="sldNum" sz="quarter" idx="10"/>
          </p:nvPr>
        </p:nvSpPr>
        <p:spPr/>
        <p:txBody>
          <a:bodyPr/>
          <a:lstStyle/>
          <a:p>
            <a:fld id="{C30292A9-7A47-3844-B146-D6E152DCFCB4}" type="slidenum">
              <a:rPr lang="en-US" smtClean="0"/>
              <a:t>7</a:t>
            </a:fld>
            <a:endParaRPr lang="en-US"/>
          </a:p>
        </p:txBody>
      </p:sp>
    </p:spTree>
    <p:extLst>
      <p:ext uri="{BB962C8B-B14F-4D97-AF65-F5344CB8AC3E}">
        <p14:creationId xmlns:p14="http://schemas.microsoft.com/office/powerpoint/2010/main" val="421930154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Ask learners to work in pairs and give each pair blank grids and coloured markers and ask learners to complete their own grids.</a:t>
            </a:r>
          </a:p>
          <a:p>
            <a:endParaRPr lang="en-GB" dirty="0"/>
          </a:p>
          <a:p>
            <a:r>
              <a:rPr lang="en-GB" dirty="0"/>
              <a:t>Ask each pair to write three probability questions that can be answered from the grid. These should be written on the handout, underneath the grid. Suggest that the first questions be easy, but the other two can be more challenging (e.g. involving ‘or’ or ‘not’ in the question).</a:t>
            </a:r>
          </a:p>
          <a:p>
            <a:endParaRPr lang="en-GB" dirty="0"/>
          </a:p>
          <a:p>
            <a:r>
              <a:rPr lang="en-GB" dirty="0"/>
              <a:t>When pairs have written their questions, click to reveal the next instruction – and ask learners to pass their questions to a different pair to answer.</a:t>
            </a:r>
          </a:p>
          <a:p>
            <a:endParaRPr lang="en-GB" dirty="0"/>
          </a:p>
          <a:p>
            <a:r>
              <a:rPr lang="en-GB" dirty="0"/>
              <a:t>Finally, click to reveal the final step – pairs return the answered questions to the writer to be marked. Learners should then give feedback to the pair who answered their questions.</a:t>
            </a:r>
          </a:p>
          <a:p>
            <a:endParaRPr lang="en-GB" dirty="0"/>
          </a:p>
          <a:p>
            <a:r>
              <a:rPr lang="en-GB" dirty="0"/>
              <a:t>Finish by asking what sorts of questions were difficult – and what made them difficult.</a:t>
            </a:r>
          </a:p>
        </p:txBody>
      </p:sp>
      <p:sp>
        <p:nvSpPr>
          <p:cNvPr id="4" name="Slide Number Placeholder 3"/>
          <p:cNvSpPr>
            <a:spLocks noGrp="1"/>
          </p:cNvSpPr>
          <p:nvPr>
            <p:ph type="sldNum" sz="quarter" idx="5"/>
          </p:nvPr>
        </p:nvSpPr>
        <p:spPr/>
        <p:txBody>
          <a:bodyPr/>
          <a:lstStyle/>
          <a:p>
            <a:fld id="{C30292A9-7A47-3844-B146-D6E152DCFCB4}" type="slidenum">
              <a:rPr lang="en-US" smtClean="0"/>
              <a:t>8</a:t>
            </a:fld>
            <a:endParaRPr lang="en-US"/>
          </a:p>
        </p:txBody>
      </p:sp>
    </p:spTree>
    <p:extLst>
      <p:ext uri="{BB962C8B-B14F-4D97-AF65-F5344CB8AC3E}">
        <p14:creationId xmlns:p14="http://schemas.microsoft.com/office/powerpoint/2010/main" val="30172252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Use this slide to </a:t>
            </a:r>
            <a:r>
              <a:rPr lang="en-US" dirty="0" err="1"/>
              <a:t>summarise</a:t>
            </a:r>
            <a:r>
              <a:rPr lang="en-US" dirty="0"/>
              <a:t> the key idea of calculating probabilities of equally likely events.</a:t>
            </a:r>
          </a:p>
          <a:p>
            <a:endParaRPr lang="en-US" dirty="0"/>
          </a:p>
          <a:p>
            <a:r>
              <a:rPr lang="en-US" dirty="0"/>
              <a:t>Provide examples to illustrate the formula – including examples from the grid, but also introduce other contexts – e.g. coins, dice, cards, balls in a bag.</a:t>
            </a:r>
          </a:p>
        </p:txBody>
      </p:sp>
      <p:sp>
        <p:nvSpPr>
          <p:cNvPr id="4" name="Slide Number Placeholder 3"/>
          <p:cNvSpPr>
            <a:spLocks noGrp="1"/>
          </p:cNvSpPr>
          <p:nvPr>
            <p:ph type="sldNum" sz="quarter" idx="10"/>
          </p:nvPr>
        </p:nvSpPr>
        <p:spPr/>
        <p:txBody>
          <a:bodyPr/>
          <a:lstStyle/>
          <a:p>
            <a:fld id="{C30292A9-7A47-3844-B146-D6E152DCFCB4}" type="slidenum">
              <a:rPr lang="en-US" smtClean="0"/>
              <a:t>9</a:t>
            </a:fld>
            <a:endParaRPr lang="en-US"/>
          </a:p>
        </p:txBody>
      </p:sp>
    </p:spTree>
    <p:extLst>
      <p:ext uri="{BB962C8B-B14F-4D97-AF65-F5344CB8AC3E}">
        <p14:creationId xmlns:p14="http://schemas.microsoft.com/office/powerpoint/2010/main" val="16667697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E9299-7A4A-CF4C-8CAB-26B755E61A8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5D758C2-1153-B944-8767-1B9FC695E29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F295346-481B-9148-9F45-047F4B17DC95}"/>
              </a:ext>
            </a:extLst>
          </p:cNvPr>
          <p:cNvSpPr>
            <a:spLocks noGrp="1"/>
          </p:cNvSpPr>
          <p:nvPr>
            <p:ph type="dt" sz="half" idx="10"/>
          </p:nvPr>
        </p:nvSpPr>
        <p:spPr/>
        <p:txBody>
          <a:bodyPr/>
          <a:lstStyle/>
          <a:p>
            <a:fld id="{B8A9997E-4916-4B4B-9FA8-8A8AD4322186}" type="datetime1">
              <a:rPr lang="en-US" smtClean="0"/>
              <a:t>5/2/23</a:t>
            </a:fld>
            <a:endParaRPr lang="en-US"/>
          </a:p>
        </p:txBody>
      </p:sp>
      <p:sp>
        <p:nvSpPr>
          <p:cNvPr id="5" name="Footer Placeholder 4">
            <a:extLst>
              <a:ext uri="{FF2B5EF4-FFF2-40B4-BE49-F238E27FC236}">
                <a16:creationId xmlns:a16="http://schemas.microsoft.com/office/drawing/2014/main" id="{614CA7E3-54F5-CE4C-A0C9-173A337E03F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A58FADA-7263-6346-880C-D8050662ABCF}"/>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40996844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266B33-5A5D-9340-BCC9-7C2AC9BE895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E2C00CF-AFD8-BF4A-A0BA-E817DCCDFCC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7CB277A-C330-5846-877B-A41F5A6FD899}"/>
              </a:ext>
            </a:extLst>
          </p:cNvPr>
          <p:cNvSpPr>
            <a:spLocks noGrp="1"/>
          </p:cNvSpPr>
          <p:nvPr>
            <p:ph type="dt" sz="half" idx="10"/>
          </p:nvPr>
        </p:nvSpPr>
        <p:spPr/>
        <p:txBody>
          <a:bodyPr/>
          <a:lstStyle/>
          <a:p>
            <a:fld id="{9FF32A4D-4DFC-4F2D-893E-51A55BCD1126}" type="datetime1">
              <a:rPr lang="en-US" smtClean="0"/>
              <a:t>5/2/23</a:t>
            </a:fld>
            <a:endParaRPr lang="en-US"/>
          </a:p>
        </p:txBody>
      </p:sp>
      <p:sp>
        <p:nvSpPr>
          <p:cNvPr id="5" name="Footer Placeholder 4">
            <a:extLst>
              <a:ext uri="{FF2B5EF4-FFF2-40B4-BE49-F238E27FC236}">
                <a16:creationId xmlns:a16="http://schemas.microsoft.com/office/drawing/2014/main" id="{F1DDB542-32A0-B041-ABC1-F2BF9E7F78F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AFB01DE-E4A2-9E4A-9F5E-920011075211}"/>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8606911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5888DED-5D49-0D49-9626-848FD149FA1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5705394-05C5-2442-AEE2-630A13F3B73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7A01C0A-FBB6-AF43-BCEF-0A9F36242D25}"/>
              </a:ext>
            </a:extLst>
          </p:cNvPr>
          <p:cNvSpPr>
            <a:spLocks noGrp="1"/>
          </p:cNvSpPr>
          <p:nvPr>
            <p:ph type="dt" sz="half" idx="10"/>
          </p:nvPr>
        </p:nvSpPr>
        <p:spPr/>
        <p:txBody>
          <a:bodyPr/>
          <a:lstStyle/>
          <a:p>
            <a:fld id="{5F6190C0-9F13-4E35-BB40-365168214397}" type="datetime1">
              <a:rPr lang="en-US" smtClean="0"/>
              <a:t>5/2/23</a:t>
            </a:fld>
            <a:endParaRPr lang="en-US"/>
          </a:p>
        </p:txBody>
      </p:sp>
      <p:sp>
        <p:nvSpPr>
          <p:cNvPr id="5" name="Footer Placeholder 4">
            <a:extLst>
              <a:ext uri="{FF2B5EF4-FFF2-40B4-BE49-F238E27FC236}">
                <a16:creationId xmlns:a16="http://schemas.microsoft.com/office/drawing/2014/main" id="{5FE63140-48CF-E94E-B47A-EB7847D178F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34FDEEE-7B90-9644-8191-DDC372D97522}"/>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19827606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78013A-3248-CD49-A89C-46D39D7FD820}"/>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FDCBD20-65C8-604B-8223-E04FB69451F9}"/>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FC0A9B5-C2E7-2449-9E0E-F6AFDCAEDA4A}"/>
              </a:ext>
            </a:extLst>
          </p:cNvPr>
          <p:cNvSpPr>
            <a:spLocks noGrp="1"/>
          </p:cNvSpPr>
          <p:nvPr>
            <p:ph type="dt" sz="half" idx="10"/>
          </p:nvPr>
        </p:nvSpPr>
        <p:spPr/>
        <p:txBody>
          <a:bodyPr/>
          <a:lstStyle/>
          <a:p>
            <a:fld id="{7520060D-BE2D-4E6C-B992-4F66A15686AA}" type="datetime1">
              <a:rPr lang="en-US" smtClean="0"/>
              <a:t>5/2/23</a:t>
            </a:fld>
            <a:endParaRPr lang="en-US"/>
          </a:p>
        </p:txBody>
      </p:sp>
      <p:sp>
        <p:nvSpPr>
          <p:cNvPr id="5" name="Footer Placeholder 4">
            <a:extLst>
              <a:ext uri="{FF2B5EF4-FFF2-40B4-BE49-F238E27FC236}">
                <a16:creationId xmlns:a16="http://schemas.microsoft.com/office/drawing/2014/main" id="{1594118D-3C70-8A41-907B-A497C920D46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03E65BC-C24D-2D45-B0BB-EF6D1D635B1A}"/>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41318013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5F5B31-45EB-C24F-9E36-7D17E6430751}"/>
              </a:ext>
            </a:extLst>
          </p:cNvPr>
          <p:cNvSpPr>
            <a:spLocks noGrp="1"/>
          </p:cNvSpPr>
          <p:nvPr>
            <p:ph type="title"/>
          </p:nvPr>
        </p:nvSpPr>
        <p:spPr>
          <a:xfrm>
            <a:off x="838200" y="365125"/>
            <a:ext cx="10515600" cy="1325563"/>
          </a:xfrm>
          <a:prstGeom prst="rect">
            <a:avLst/>
          </a:prstGeom>
        </p:spPr>
        <p:txBody>
          <a:bodyPr/>
          <a:lstStyle>
            <a:lvl1pPr>
              <a:defRPr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D0A11802-820E-BE41-8BBE-378F5DAB03AA}"/>
              </a:ext>
            </a:extLst>
          </p:cNvPr>
          <p:cNvSpPr>
            <a:spLocks noGrp="1"/>
          </p:cNvSpPr>
          <p:nvPr>
            <p:ph idx="1"/>
          </p:nvPr>
        </p:nvSpPr>
        <p:spPr>
          <a:xfrm>
            <a:off x="838200" y="1825625"/>
            <a:ext cx="10515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DBE6C28-AC16-BF48-AC5A-1EE1FE1277E8}"/>
              </a:ext>
            </a:extLst>
          </p:cNvPr>
          <p:cNvSpPr>
            <a:spLocks noGrp="1"/>
          </p:cNvSpPr>
          <p:nvPr>
            <p:ph type="dt" sz="half" idx="10"/>
          </p:nvPr>
        </p:nvSpPr>
        <p:spPr/>
        <p:txBody>
          <a:bodyPr/>
          <a:lstStyle/>
          <a:p>
            <a:fld id="{523FF9A9-9359-46CF-95AA-76A1E6301557}" type="datetime1">
              <a:rPr lang="en-US" smtClean="0"/>
              <a:t>5/2/23</a:t>
            </a:fld>
            <a:endParaRPr lang="en-US"/>
          </a:p>
        </p:txBody>
      </p:sp>
      <p:sp>
        <p:nvSpPr>
          <p:cNvPr id="5" name="Footer Placeholder 4">
            <a:extLst>
              <a:ext uri="{FF2B5EF4-FFF2-40B4-BE49-F238E27FC236}">
                <a16:creationId xmlns:a16="http://schemas.microsoft.com/office/drawing/2014/main" id="{A5BAF1AC-29AF-9D4C-8C91-291F1E1535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4C52D71-6938-9944-BD93-B364434160E6}"/>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420932956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B7B0C8-8BEE-7D47-9B4D-F905347D6719}"/>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5A075DF-6830-994F-930B-9A7111A974C6}"/>
              </a:ext>
            </a:extLst>
          </p:cNvPr>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DED8FDA-DE34-D64E-841A-686C4CAF4B21}"/>
              </a:ext>
            </a:extLst>
          </p:cNvPr>
          <p:cNvSpPr>
            <a:spLocks noGrp="1"/>
          </p:cNvSpPr>
          <p:nvPr>
            <p:ph type="dt" sz="half" idx="10"/>
          </p:nvPr>
        </p:nvSpPr>
        <p:spPr/>
        <p:txBody>
          <a:bodyPr/>
          <a:lstStyle/>
          <a:p>
            <a:fld id="{ECC9240A-615E-4FF2-BBC7-EBC39F3EC43B}" type="datetime1">
              <a:rPr lang="en-US" smtClean="0"/>
              <a:t>5/2/23</a:t>
            </a:fld>
            <a:endParaRPr lang="en-US"/>
          </a:p>
        </p:txBody>
      </p:sp>
      <p:sp>
        <p:nvSpPr>
          <p:cNvPr id="5" name="Footer Placeholder 4">
            <a:extLst>
              <a:ext uri="{FF2B5EF4-FFF2-40B4-BE49-F238E27FC236}">
                <a16:creationId xmlns:a16="http://schemas.microsoft.com/office/drawing/2014/main" id="{096AFB61-A685-5B49-BBC3-4550598B60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30F3E9B-8688-3246-A29D-CA93D76DB8E7}"/>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130516295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4CC053-5046-384A-AF29-B8F5FDD138EC}"/>
              </a:ext>
            </a:extLst>
          </p:cNvPr>
          <p:cNvSpPr>
            <a:spLocks noGrp="1"/>
          </p:cNvSpPr>
          <p:nvPr>
            <p:ph type="title"/>
          </p:nvPr>
        </p:nvSpPr>
        <p:spPr>
          <a:xfrm>
            <a:off x="838200" y="365125"/>
            <a:ext cx="10515600" cy="1325563"/>
          </a:xfrm>
          <a:prstGeom prst="rect">
            <a:avLst/>
          </a:prstGeom>
        </p:spPr>
        <p:txBody>
          <a:bodyPr/>
          <a:lstStyle>
            <a:lvl1pPr>
              <a:defRPr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6BA91068-C6AE-6C41-9AF4-DEBE37FE87AB}"/>
              </a:ext>
            </a:extLst>
          </p:cNvPr>
          <p:cNvSpPr>
            <a:spLocks noGrp="1"/>
          </p:cNvSpPr>
          <p:nvPr>
            <p:ph sz="half" idx="1"/>
          </p:nvPr>
        </p:nvSpPr>
        <p:spPr>
          <a:xfrm>
            <a:off x="838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CFF627F-C7DA-E143-AECD-24BC99F64E55}"/>
              </a:ext>
            </a:extLst>
          </p:cNvPr>
          <p:cNvSpPr>
            <a:spLocks noGrp="1"/>
          </p:cNvSpPr>
          <p:nvPr>
            <p:ph sz="half" idx="2"/>
          </p:nvPr>
        </p:nvSpPr>
        <p:spPr>
          <a:xfrm>
            <a:off x="6172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5E8725F-1BFE-884A-8C48-257026E836C3}"/>
              </a:ext>
            </a:extLst>
          </p:cNvPr>
          <p:cNvSpPr>
            <a:spLocks noGrp="1"/>
          </p:cNvSpPr>
          <p:nvPr>
            <p:ph type="dt" sz="half" idx="10"/>
          </p:nvPr>
        </p:nvSpPr>
        <p:spPr/>
        <p:txBody>
          <a:bodyPr/>
          <a:lstStyle/>
          <a:p>
            <a:fld id="{0F0185F4-0319-4DC7-A526-504BDD1D6F7C}" type="datetime1">
              <a:rPr lang="en-US" smtClean="0"/>
              <a:t>5/2/23</a:t>
            </a:fld>
            <a:endParaRPr lang="en-US"/>
          </a:p>
        </p:txBody>
      </p:sp>
      <p:sp>
        <p:nvSpPr>
          <p:cNvPr id="6" name="Footer Placeholder 5">
            <a:extLst>
              <a:ext uri="{FF2B5EF4-FFF2-40B4-BE49-F238E27FC236}">
                <a16:creationId xmlns:a16="http://schemas.microsoft.com/office/drawing/2014/main" id="{7D5F0B32-AB7B-C348-A61C-205DC7F22F0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CDEADAC-0764-DF4B-8EEF-D609EADF616B}"/>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133210949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B5EFE7-41F6-D845-AD97-74826EFC6B2F}"/>
              </a:ext>
            </a:extLst>
          </p:cNvPr>
          <p:cNvSpPr>
            <a:spLocks noGrp="1"/>
          </p:cNvSpPr>
          <p:nvPr>
            <p:ph type="title"/>
          </p:nvPr>
        </p:nvSpPr>
        <p:spPr>
          <a:xfrm>
            <a:off x="839788" y="365125"/>
            <a:ext cx="10515600" cy="1325563"/>
          </a:xfrm>
          <a:prstGeom prst="rect">
            <a:avLst/>
          </a:prstGeom>
        </p:spPr>
        <p:txBody>
          <a:bodyPr/>
          <a:lstStyle>
            <a:lvl1pPr>
              <a:defRPr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Text Placeholder 2">
            <a:extLst>
              <a:ext uri="{FF2B5EF4-FFF2-40B4-BE49-F238E27FC236}">
                <a16:creationId xmlns:a16="http://schemas.microsoft.com/office/drawing/2014/main" id="{48635AB2-5796-944C-B5A8-95A3957468B5}"/>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7A04CAB-CE95-6A4A-BC48-A5A6E28BC0F4}"/>
              </a:ext>
            </a:extLst>
          </p:cNvPr>
          <p:cNvSpPr>
            <a:spLocks noGrp="1"/>
          </p:cNvSpPr>
          <p:nvPr>
            <p:ph sz="half" idx="2"/>
          </p:nvPr>
        </p:nvSpPr>
        <p:spPr>
          <a:xfrm>
            <a:off x="839788" y="2505075"/>
            <a:ext cx="5157787"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C7A78F3-DBCE-BB4E-8AE5-1F978F3D02A5}"/>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799B274-DA5D-AF45-A15B-FCD0600286CA}"/>
              </a:ext>
            </a:extLst>
          </p:cNvPr>
          <p:cNvSpPr>
            <a:spLocks noGrp="1"/>
          </p:cNvSpPr>
          <p:nvPr>
            <p:ph sz="quarter" idx="4"/>
          </p:nvPr>
        </p:nvSpPr>
        <p:spPr>
          <a:xfrm>
            <a:off x="6172200" y="2505075"/>
            <a:ext cx="5183188"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0A64DE8-F42B-F140-88D7-B915772859AC}"/>
              </a:ext>
            </a:extLst>
          </p:cNvPr>
          <p:cNvSpPr>
            <a:spLocks noGrp="1"/>
          </p:cNvSpPr>
          <p:nvPr>
            <p:ph type="dt" sz="half" idx="10"/>
          </p:nvPr>
        </p:nvSpPr>
        <p:spPr/>
        <p:txBody>
          <a:bodyPr/>
          <a:lstStyle/>
          <a:p>
            <a:fld id="{B45E1F36-0488-447F-900B-879B6FC1F37F}" type="datetime1">
              <a:rPr lang="en-US" smtClean="0"/>
              <a:t>5/2/23</a:t>
            </a:fld>
            <a:endParaRPr lang="en-US"/>
          </a:p>
        </p:txBody>
      </p:sp>
      <p:sp>
        <p:nvSpPr>
          <p:cNvPr id="8" name="Footer Placeholder 7">
            <a:extLst>
              <a:ext uri="{FF2B5EF4-FFF2-40B4-BE49-F238E27FC236}">
                <a16:creationId xmlns:a16="http://schemas.microsoft.com/office/drawing/2014/main" id="{5F55894D-314E-2248-8372-3ACCB8E33AF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76AF1A3-8C35-6444-880B-489D3E3BDB17}"/>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363757005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7D6E35-E288-6E46-8AE2-C620DACF8532}"/>
              </a:ext>
            </a:extLst>
          </p:cNvPr>
          <p:cNvSpPr>
            <a:spLocks noGrp="1"/>
          </p:cNvSpPr>
          <p:nvPr>
            <p:ph type="title"/>
          </p:nvPr>
        </p:nvSpPr>
        <p:spPr>
          <a:xfrm>
            <a:off x="838200" y="365125"/>
            <a:ext cx="10515600" cy="1325563"/>
          </a:xfrm>
          <a:prstGeom prst="rect">
            <a:avLst/>
          </a:prstGeom>
        </p:spPr>
        <p:txBody>
          <a:bodyPr/>
          <a:lstStyle>
            <a:lvl1pPr>
              <a:defRPr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Date Placeholder 2">
            <a:extLst>
              <a:ext uri="{FF2B5EF4-FFF2-40B4-BE49-F238E27FC236}">
                <a16:creationId xmlns:a16="http://schemas.microsoft.com/office/drawing/2014/main" id="{2A909971-F513-8245-B1F9-9A705DE1F26E}"/>
              </a:ext>
            </a:extLst>
          </p:cNvPr>
          <p:cNvSpPr>
            <a:spLocks noGrp="1"/>
          </p:cNvSpPr>
          <p:nvPr>
            <p:ph type="dt" sz="half" idx="10"/>
          </p:nvPr>
        </p:nvSpPr>
        <p:spPr/>
        <p:txBody>
          <a:bodyPr/>
          <a:lstStyle/>
          <a:p>
            <a:fld id="{5F30EA88-CABF-4E17-AEC5-7D5AFD07619B}" type="datetime1">
              <a:rPr lang="en-US" smtClean="0"/>
              <a:t>5/2/23</a:t>
            </a:fld>
            <a:endParaRPr lang="en-US"/>
          </a:p>
        </p:txBody>
      </p:sp>
      <p:sp>
        <p:nvSpPr>
          <p:cNvPr id="4" name="Footer Placeholder 3">
            <a:extLst>
              <a:ext uri="{FF2B5EF4-FFF2-40B4-BE49-F238E27FC236}">
                <a16:creationId xmlns:a16="http://schemas.microsoft.com/office/drawing/2014/main" id="{552AA84A-0BFD-AF4D-9F99-6584F52DF8A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5770928-A687-0F40-B8F0-2D6BD37CAE39}"/>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305669640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5080357-36FF-4C49-B3FF-1542030E0175}"/>
              </a:ext>
            </a:extLst>
          </p:cNvPr>
          <p:cNvSpPr>
            <a:spLocks noGrp="1"/>
          </p:cNvSpPr>
          <p:nvPr>
            <p:ph type="dt" sz="half" idx="10"/>
          </p:nvPr>
        </p:nvSpPr>
        <p:spPr/>
        <p:txBody>
          <a:bodyPr/>
          <a:lstStyle/>
          <a:p>
            <a:fld id="{94F5C059-6BCF-43F1-8107-D75CDC51B904}" type="datetime1">
              <a:rPr lang="en-US" smtClean="0"/>
              <a:t>5/2/23</a:t>
            </a:fld>
            <a:endParaRPr lang="en-US"/>
          </a:p>
        </p:txBody>
      </p:sp>
      <p:sp>
        <p:nvSpPr>
          <p:cNvPr id="3" name="Footer Placeholder 2">
            <a:extLst>
              <a:ext uri="{FF2B5EF4-FFF2-40B4-BE49-F238E27FC236}">
                <a16:creationId xmlns:a16="http://schemas.microsoft.com/office/drawing/2014/main" id="{2C532AE4-F24A-A649-9728-E49CB5FE98A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464B81A-0898-824E-86F6-312F2B037E32}"/>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158803828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0F9C27-E5B0-3345-A4AB-CFB2F6835849}"/>
              </a:ext>
            </a:extLst>
          </p:cNvPr>
          <p:cNvSpPr>
            <a:spLocks noGrp="1"/>
          </p:cNvSpPr>
          <p:nvPr>
            <p:ph type="title"/>
          </p:nvPr>
        </p:nvSpPr>
        <p:spPr>
          <a:xfrm>
            <a:off x="839788" y="457200"/>
            <a:ext cx="3932237" cy="1600200"/>
          </a:xfrm>
          <a:prstGeom prst="rect">
            <a:avLst/>
          </a:prstGeom>
        </p:spPr>
        <p:txBody>
          <a:bodyPr anchor="b"/>
          <a:lstStyle>
            <a:lvl1pPr>
              <a:defRPr sz="3200"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3224FF64-A4EF-874D-8148-B50CAAACD892}"/>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B450630-1DFB-8040-B781-5D0E3233E901}"/>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F0DDAF7-3456-A247-8D5C-0A8EBD0B4DE9}"/>
              </a:ext>
            </a:extLst>
          </p:cNvPr>
          <p:cNvSpPr>
            <a:spLocks noGrp="1"/>
          </p:cNvSpPr>
          <p:nvPr>
            <p:ph type="dt" sz="half" idx="10"/>
          </p:nvPr>
        </p:nvSpPr>
        <p:spPr/>
        <p:txBody>
          <a:bodyPr/>
          <a:lstStyle/>
          <a:p>
            <a:fld id="{9CF5D235-89A8-4CB4-A57E-359376AFA6F8}" type="datetime1">
              <a:rPr lang="en-US" smtClean="0"/>
              <a:t>5/2/23</a:t>
            </a:fld>
            <a:endParaRPr lang="en-US"/>
          </a:p>
        </p:txBody>
      </p:sp>
      <p:sp>
        <p:nvSpPr>
          <p:cNvPr id="6" name="Footer Placeholder 5">
            <a:extLst>
              <a:ext uri="{FF2B5EF4-FFF2-40B4-BE49-F238E27FC236}">
                <a16:creationId xmlns:a16="http://schemas.microsoft.com/office/drawing/2014/main" id="{240FA3EF-BB27-4142-A314-3F13BEB8F80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6573FCC-E67D-914C-8071-528E22BB0760}"/>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35383199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39BBF6-712C-894B-B338-770EE55BCDD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DFE58E9-0799-7844-87FB-63296043F8E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0A0A057-D11A-AF46-A095-382D89609D75}"/>
              </a:ext>
            </a:extLst>
          </p:cNvPr>
          <p:cNvSpPr>
            <a:spLocks noGrp="1"/>
          </p:cNvSpPr>
          <p:nvPr>
            <p:ph type="dt" sz="half" idx="10"/>
          </p:nvPr>
        </p:nvSpPr>
        <p:spPr/>
        <p:txBody>
          <a:bodyPr/>
          <a:lstStyle/>
          <a:p>
            <a:fld id="{B77208FC-F52E-4A4A-9F77-8E3BCF260C70}" type="datetime1">
              <a:rPr lang="en-US" smtClean="0"/>
              <a:t>5/2/23</a:t>
            </a:fld>
            <a:endParaRPr lang="en-US"/>
          </a:p>
        </p:txBody>
      </p:sp>
      <p:sp>
        <p:nvSpPr>
          <p:cNvPr id="5" name="Footer Placeholder 4">
            <a:extLst>
              <a:ext uri="{FF2B5EF4-FFF2-40B4-BE49-F238E27FC236}">
                <a16:creationId xmlns:a16="http://schemas.microsoft.com/office/drawing/2014/main" id="{071B5B23-F3DA-BA40-BDB9-E14D617B76C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793DFE2-06A3-8A4B-A944-ECD3E22A4A0A}"/>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198320620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D23CFB-F218-FE4B-8BB7-6CC1B13A9D3A}"/>
              </a:ext>
            </a:extLst>
          </p:cNvPr>
          <p:cNvSpPr>
            <a:spLocks noGrp="1"/>
          </p:cNvSpPr>
          <p:nvPr>
            <p:ph type="title"/>
          </p:nvPr>
        </p:nvSpPr>
        <p:spPr>
          <a:xfrm>
            <a:off x="839788" y="457200"/>
            <a:ext cx="3932237" cy="1600200"/>
          </a:xfrm>
          <a:prstGeom prst="rect">
            <a:avLst/>
          </a:prstGeom>
        </p:spPr>
        <p:txBody>
          <a:bodyPr anchor="b"/>
          <a:lstStyle>
            <a:lvl1pPr>
              <a:defRPr sz="3200"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Picture Placeholder 2">
            <a:extLst>
              <a:ext uri="{FF2B5EF4-FFF2-40B4-BE49-F238E27FC236}">
                <a16:creationId xmlns:a16="http://schemas.microsoft.com/office/drawing/2014/main" id="{889AFFD7-11D4-1746-B361-401D1D238FFE}"/>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EB5B14A-7DB4-694D-AD86-D834B1CDFE4F}"/>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148DFDA-9439-DD43-9821-1A465EA8636E}"/>
              </a:ext>
            </a:extLst>
          </p:cNvPr>
          <p:cNvSpPr>
            <a:spLocks noGrp="1"/>
          </p:cNvSpPr>
          <p:nvPr>
            <p:ph type="dt" sz="half" idx="10"/>
          </p:nvPr>
        </p:nvSpPr>
        <p:spPr/>
        <p:txBody>
          <a:bodyPr/>
          <a:lstStyle/>
          <a:p>
            <a:fld id="{30A03057-33DB-478C-8B13-6830FB87EA62}" type="datetime1">
              <a:rPr lang="en-US" smtClean="0"/>
              <a:t>5/2/23</a:t>
            </a:fld>
            <a:endParaRPr lang="en-US"/>
          </a:p>
        </p:txBody>
      </p:sp>
      <p:sp>
        <p:nvSpPr>
          <p:cNvPr id="6" name="Footer Placeholder 5">
            <a:extLst>
              <a:ext uri="{FF2B5EF4-FFF2-40B4-BE49-F238E27FC236}">
                <a16:creationId xmlns:a16="http://schemas.microsoft.com/office/drawing/2014/main" id="{8B526C68-32CC-CA45-B6C3-50708575428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BE5578E-F248-B144-AD91-40F0E6F90C5A}"/>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70042957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646885-65B4-5E40-98D6-F8377F61FE4C}"/>
              </a:ext>
            </a:extLst>
          </p:cNvPr>
          <p:cNvSpPr>
            <a:spLocks noGrp="1"/>
          </p:cNvSpPr>
          <p:nvPr>
            <p:ph type="title"/>
          </p:nvPr>
        </p:nvSpPr>
        <p:spPr>
          <a:xfrm>
            <a:off x="838200" y="365125"/>
            <a:ext cx="10515600" cy="1325563"/>
          </a:xfrm>
          <a:prstGeom prst="rect">
            <a:avLst/>
          </a:prstGeom>
        </p:spPr>
        <p:txBody>
          <a:bodyPr/>
          <a:lstStyle>
            <a:lvl1pPr>
              <a:defRPr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Vertical Text Placeholder 2">
            <a:extLst>
              <a:ext uri="{FF2B5EF4-FFF2-40B4-BE49-F238E27FC236}">
                <a16:creationId xmlns:a16="http://schemas.microsoft.com/office/drawing/2014/main" id="{878FAB7D-778E-B443-9C49-CA14C625F51E}"/>
              </a:ext>
            </a:extLst>
          </p:cNvPr>
          <p:cNvSpPr>
            <a:spLocks noGrp="1"/>
          </p:cNvSpPr>
          <p:nvPr>
            <p:ph type="body" orient="vert" idx="1"/>
          </p:nvPr>
        </p:nvSpPr>
        <p:spPr>
          <a:xfrm>
            <a:off x="838200" y="1825625"/>
            <a:ext cx="10515600" cy="43513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A7EFCAC-9FC8-2F43-B14F-0289E67FAC64}"/>
              </a:ext>
            </a:extLst>
          </p:cNvPr>
          <p:cNvSpPr>
            <a:spLocks noGrp="1"/>
          </p:cNvSpPr>
          <p:nvPr>
            <p:ph type="dt" sz="half" idx="10"/>
          </p:nvPr>
        </p:nvSpPr>
        <p:spPr/>
        <p:txBody>
          <a:bodyPr/>
          <a:lstStyle/>
          <a:p>
            <a:fld id="{2D116F44-D760-440A-83FC-2BAF21C2B975}" type="datetime1">
              <a:rPr lang="en-US" smtClean="0"/>
              <a:t>5/2/23</a:t>
            </a:fld>
            <a:endParaRPr lang="en-US"/>
          </a:p>
        </p:txBody>
      </p:sp>
      <p:sp>
        <p:nvSpPr>
          <p:cNvPr id="5" name="Footer Placeholder 4">
            <a:extLst>
              <a:ext uri="{FF2B5EF4-FFF2-40B4-BE49-F238E27FC236}">
                <a16:creationId xmlns:a16="http://schemas.microsoft.com/office/drawing/2014/main" id="{5CE52450-DA91-344A-BF3A-87DC3B68880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0F1BD14-FC3F-A248-8687-C4A0071B9788}"/>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274266400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50E8DF8-B610-594D-8FBB-72CC98FFF8AF}"/>
              </a:ext>
            </a:extLst>
          </p:cNvPr>
          <p:cNvSpPr>
            <a:spLocks noGrp="1"/>
          </p:cNvSpPr>
          <p:nvPr>
            <p:ph type="title" orient="vert"/>
          </p:nvPr>
        </p:nvSpPr>
        <p:spPr>
          <a:xfrm>
            <a:off x="8724900" y="365125"/>
            <a:ext cx="2628900" cy="5811838"/>
          </a:xfrm>
          <a:prstGeom prst="rect">
            <a:avLst/>
          </a:prstGeo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93443CC-1F93-D948-A9E8-C3289413EB37}"/>
              </a:ext>
            </a:extLst>
          </p:cNvPr>
          <p:cNvSpPr>
            <a:spLocks noGrp="1"/>
          </p:cNvSpPr>
          <p:nvPr>
            <p:ph type="body" orient="vert" idx="1"/>
          </p:nvPr>
        </p:nvSpPr>
        <p:spPr>
          <a:xfrm>
            <a:off x="838200" y="365125"/>
            <a:ext cx="7734300" cy="58118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647C0B7-1831-2841-9DC9-AA89688565C7}"/>
              </a:ext>
            </a:extLst>
          </p:cNvPr>
          <p:cNvSpPr>
            <a:spLocks noGrp="1"/>
          </p:cNvSpPr>
          <p:nvPr>
            <p:ph type="dt" sz="half" idx="10"/>
          </p:nvPr>
        </p:nvSpPr>
        <p:spPr/>
        <p:txBody>
          <a:bodyPr/>
          <a:lstStyle/>
          <a:p>
            <a:fld id="{92DAD53F-9AB9-49BE-B55C-2332A25425D2}" type="datetime1">
              <a:rPr lang="en-US" smtClean="0"/>
              <a:t>5/2/23</a:t>
            </a:fld>
            <a:endParaRPr lang="en-US"/>
          </a:p>
        </p:txBody>
      </p:sp>
      <p:sp>
        <p:nvSpPr>
          <p:cNvPr id="5" name="Footer Placeholder 4">
            <a:extLst>
              <a:ext uri="{FF2B5EF4-FFF2-40B4-BE49-F238E27FC236}">
                <a16:creationId xmlns:a16="http://schemas.microsoft.com/office/drawing/2014/main" id="{63A52383-7CA5-AF44-8E5C-A339198E5C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BA34063-8A2B-F44D-A1D5-B7566A1DA9B2}"/>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300423927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78013A-3248-CD49-A89C-46D39D7FD820}"/>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FDCBD20-65C8-604B-8223-E04FB69451F9}"/>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FC0A9B5-C2E7-2449-9E0E-F6AFDCAEDA4A}"/>
              </a:ext>
            </a:extLst>
          </p:cNvPr>
          <p:cNvSpPr>
            <a:spLocks noGrp="1"/>
          </p:cNvSpPr>
          <p:nvPr>
            <p:ph type="dt" sz="half" idx="10"/>
          </p:nvPr>
        </p:nvSpPr>
        <p:spPr/>
        <p:txBody>
          <a:bodyPr/>
          <a:lstStyle/>
          <a:p>
            <a:fld id="{05A9E283-DB39-F44B-AFA4-F687808D57BF}" type="datetime1">
              <a:rPr lang="en-US" smtClean="0"/>
              <a:t>5/2/23</a:t>
            </a:fld>
            <a:endParaRPr lang="en-US"/>
          </a:p>
        </p:txBody>
      </p:sp>
      <p:sp>
        <p:nvSpPr>
          <p:cNvPr id="5" name="Footer Placeholder 4">
            <a:extLst>
              <a:ext uri="{FF2B5EF4-FFF2-40B4-BE49-F238E27FC236}">
                <a16:creationId xmlns:a16="http://schemas.microsoft.com/office/drawing/2014/main" id="{1594118D-3C70-8A41-907B-A497C920D46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03E65BC-C24D-2D45-B0BB-EF6D1D635B1A}"/>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59816209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5F5B31-45EB-C24F-9E36-7D17E6430751}"/>
              </a:ext>
            </a:extLst>
          </p:cNvPr>
          <p:cNvSpPr>
            <a:spLocks noGrp="1"/>
          </p:cNvSpPr>
          <p:nvPr>
            <p:ph type="title"/>
          </p:nvPr>
        </p:nvSpPr>
        <p:spPr>
          <a:xfrm>
            <a:off x="838200" y="365125"/>
            <a:ext cx="10515600" cy="1325563"/>
          </a:xfrm>
          <a:prstGeom prst="rect">
            <a:avLst/>
          </a:prstGeom>
        </p:spPr>
        <p:txBody>
          <a:bodyPr/>
          <a:lstStyle>
            <a:lvl1pPr>
              <a:defRPr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D0A11802-820E-BE41-8BBE-378F5DAB03AA}"/>
              </a:ext>
            </a:extLst>
          </p:cNvPr>
          <p:cNvSpPr>
            <a:spLocks noGrp="1"/>
          </p:cNvSpPr>
          <p:nvPr>
            <p:ph idx="1"/>
          </p:nvPr>
        </p:nvSpPr>
        <p:spPr>
          <a:xfrm>
            <a:off x="838200" y="1825625"/>
            <a:ext cx="10515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DBE6C28-AC16-BF48-AC5A-1EE1FE1277E8}"/>
              </a:ext>
            </a:extLst>
          </p:cNvPr>
          <p:cNvSpPr>
            <a:spLocks noGrp="1"/>
          </p:cNvSpPr>
          <p:nvPr>
            <p:ph type="dt" sz="half" idx="10"/>
          </p:nvPr>
        </p:nvSpPr>
        <p:spPr/>
        <p:txBody>
          <a:bodyPr/>
          <a:lstStyle/>
          <a:p>
            <a:fld id="{848144BD-0A74-C343-84B2-D8F01B20524B}" type="datetime1">
              <a:rPr lang="en-US" smtClean="0"/>
              <a:t>5/2/23</a:t>
            </a:fld>
            <a:endParaRPr lang="en-US"/>
          </a:p>
        </p:txBody>
      </p:sp>
      <p:sp>
        <p:nvSpPr>
          <p:cNvPr id="5" name="Footer Placeholder 4">
            <a:extLst>
              <a:ext uri="{FF2B5EF4-FFF2-40B4-BE49-F238E27FC236}">
                <a16:creationId xmlns:a16="http://schemas.microsoft.com/office/drawing/2014/main" id="{A5BAF1AC-29AF-9D4C-8C91-291F1E1535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4C52D71-6938-9944-BD93-B364434160E6}"/>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214911416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B7B0C8-8BEE-7D47-9B4D-F905347D6719}"/>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5A075DF-6830-994F-930B-9A7111A974C6}"/>
              </a:ext>
            </a:extLst>
          </p:cNvPr>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DED8FDA-DE34-D64E-841A-686C4CAF4B21}"/>
              </a:ext>
            </a:extLst>
          </p:cNvPr>
          <p:cNvSpPr>
            <a:spLocks noGrp="1"/>
          </p:cNvSpPr>
          <p:nvPr>
            <p:ph type="dt" sz="half" idx="10"/>
          </p:nvPr>
        </p:nvSpPr>
        <p:spPr/>
        <p:txBody>
          <a:bodyPr/>
          <a:lstStyle/>
          <a:p>
            <a:fld id="{50B8A290-B8B3-DF49-A0D1-C9992EDB112D}" type="datetime1">
              <a:rPr lang="en-US" smtClean="0"/>
              <a:t>5/2/23</a:t>
            </a:fld>
            <a:endParaRPr lang="en-US"/>
          </a:p>
        </p:txBody>
      </p:sp>
      <p:sp>
        <p:nvSpPr>
          <p:cNvPr id="5" name="Footer Placeholder 4">
            <a:extLst>
              <a:ext uri="{FF2B5EF4-FFF2-40B4-BE49-F238E27FC236}">
                <a16:creationId xmlns:a16="http://schemas.microsoft.com/office/drawing/2014/main" id="{096AFB61-A685-5B49-BBC3-4550598B60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30F3E9B-8688-3246-A29D-CA93D76DB8E7}"/>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184176054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4CC053-5046-384A-AF29-B8F5FDD138EC}"/>
              </a:ext>
            </a:extLst>
          </p:cNvPr>
          <p:cNvSpPr>
            <a:spLocks noGrp="1"/>
          </p:cNvSpPr>
          <p:nvPr>
            <p:ph type="title"/>
          </p:nvPr>
        </p:nvSpPr>
        <p:spPr>
          <a:xfrm>
            <a:off x="838200" y="365125"/>
            <a:ext cx="10515600" cy="1325563"/>
          </a:xfrm>
          <a:prstGeom prst="rect">
            <a:avLst/>
          </a:prstGeom>
        </p:spPr>
        <p:txBody>
          <a:bodyPr/>
          <a:lstStyle>
            <a:lvl1pPr>
              <a:defRPr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6BA91068-C6AE-6C41-9AF4-DEBE37FE87AB}"/>
              </a:ext>
            </a:extLst>
          </p:cNvPr>
          <p:cNvSpPr>
            <a:spLocks noGrp="1"/>
          </p:cNvSpPr>
          <p:nvPr>
            <p:ph sz="half" idx="1"/>
          </p:nvPr>
        </p:nvSpPr>
        <p:spPr>
          <a:xfrm>
            <a:off x="838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CFF627F-C7DA-E143-AECD-24BC99F64E55}"/>
              </a:ext>
            </a:extLst>
          </p:cNvPr>
          <p:cNvSpPr>
            <a:spLocks noGrp="1"/>
          </p:cNvSpPr>
          <p:nvPr>
            <p:ph sz="half" idx="2"/>
          </p:nvPr>
        </p:nvSpPr>
        <p:spPr>
          <a:xfrm>
            <a:off x="6172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5E8725F-1BFE-884A-8C48-257026E836C3}"/>
              </a:ext>
            </a:extLst>
          </p:cNvPr>
          <p:cNvSpPr>
            <a:spLocks noGrp="1"/>
          </p:cNvSpPr>
          <p:nvPr>
            <p:ph type="dt" sz="half" idx="10"/>
          </p:nvPr>
        </p:nvSpPr>
        <p:spPr/>
        <p:txBody>
          <a:bodyPr/>
          <a:lstStyle/>
          <a:p>
            <a:fld id="{C57218E9-7F47-C044-907D-624F6064ACA4}" type="datetime1">
              <a:rPr lang="en-US" smtClean="0"/>
              <a:t>5/2/23</a:t>
            </a:fld>
            <a:endParaRPr lang="en-US"/>
          </a:p>
        </p:txBody>
      </p:sp>
      <p:sp>
        <p:nvSpPr>
          <p:cNvPr id="6" name="Footer Placeholder 5">
            <a:extLst>
              <a:ext uri="{FF2B5EF4-FFF2-40B4-BE49-F238E27FC236}">
                <a16:creationId xmlns:a16="http://schemas.microsoft.com/office/drawing/2014/main" id="{7D5F0B32-AB7B-C348-A61C-205DC7F22F0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CDEADAC-0764-DF4B-8EEF-D609EADF616B}"/>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147742472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B5EFE7-41F6-D845-AD97-74826EFC6B2F}"/>
              </a:ext>
            </a:extLst>
          </p:cNvPr>
          <p:cNvSpPr>
            <a:spLocks noGrp="1"/>
          </p:cNvSpPr>
          <p:nvPr>
            <p:ph type="title"/>
          </p:nvPr>
        </p:nvSpPr>
        <p:spPr>
          <a:xfrm>
            <a:off x="839788" y="365125"/>
            <a:ext cx="10515600" cy="1325563"/>
          </a:xfrm>
          <a:prstGeom prst="rect">
            <a:avLst/>
          </a:prstGeom>
        </p:spPr>
        <p:txBody>
          <a:bodyPr/>
          <a:lstStyle>
            <a:lvl1pPr>
              <a:defRPr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Text Placeholder 2">
            <a:extLst>
              <a:ext uri="{FF2B5EF4-FFF2-40B4-BE49-F238E27FC236}">
                <a16:creationId xmlns:a16="http://schemas.microsoft.com/office/drawing/2014/main" id="{48635AB2-5796-944C-B5A8-95A3957468B5}"/>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7A04CAB-CE95-6A4A-BC48-A5A6E28BC0F4}"/>
              </a:ext>
            </a:extLst>
          </p:cNvPr>
          <p:cNvSpPr>
            <a:spLocks noGrp="1"/>
          </p:cNvSpPr>
          <p:nvPr>
            <p:ph sz="half" idx="2"/>
          </p:nvPr>
        </p:nvSpPr>
        <p:spPr>
          <a:xfrm>
            <a:off x="839788" y="2505075"/>
            <a:ext cx="5157787"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C7A78F3-DBCE-BB4E-8AE5-1F978F3D02A5}"/>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799B274-DA5D-AF45-A15B-FCD0600286CA}"/>
              </a:ext>
            </a:extLst>
          </p:cNvPr>
          <p:cNvSpPr>
            <a:spLocks noGrp="1"/>
          </p:cNvSpPr>
          <p:nvPr>
            <p:ph sz="quarter" idx="4"/>
          </p:nvPr>
        </p:nvSpPr>
        <p:spPr>
          <a:xfrm>
            <a:off x="6172200" y="2505075"/>
            <a:ext cx="5183188"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0A64DE8-F42B-F140-88D7-B915772859AC}"/>
              </a:ext>
            </a:extLst>
          </p:cNvPr>
          <p:cNvSpPr>
            <a:spLocks noGrp="1"/>
          </p:cNvSpPr>
          <p:nvPr>
            <p:ph type="dt" sz="half" idx="10"/>
          </p:nvPr>
        </p:nvSpPr>
        <p:spPr/>
        <p:txBody>
          <a:bodyPr/>
          <a:lstStyle/>
          <a:p>
            <a:fld id="{F400DCB8-AD22-A54F-9910-29E01F6E01AB}" type="datetime1">
              <a:rPr lang="en-US" smtClean="0"/>
              <a:t>5/2/23</a:t>
            </a:fld>
            <a:endParaRPr lang="en-US"/>
          </a:p>
        </p:txBody>
      </p:sp>
      <p:sp>
        <p:nvSpPr>
          <p:cNvPr id="8" name="Footer Placeholder 7">
            <a:extLst>
              <a:ext uri="{FF2B5EF4-FFF2-40B4-BE49-F238E27FC236}">
                <a16:creationId xmlns:a16="http://schemas.microsoft.com/office/drawing/2014/main" id="{5F55894D-314E-2248-8372-3ACCB8E33AF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76AF1A3-8C35-6444-880B-489D3E3BDB17}"/>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191191494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7D6E35-E288-6E46-8AE2-C620DACF8532}"/>
              </a:ext>
            </a:extLst>
          </p:cNvPr>
          <p:cNvSpPr>
            <a:spLocks noGrp="1"/>
          </p:cNvSpPr>
          <p:nvPr>
            <p:ph type="title"/>
          </p:nvPr>
        </p:nvSpPr>
        <p:spPr>
          <a:xfrm>
            <a:off x="838200" y="365125"/>
            <a:ext cx="10515600" cy="1325563"/>
          </a:xfrm>
          <a:prstGeom prst="rect">
            <a:avLst/>
          </a:prstGeom>
        </p:spPr>
        <p:txBody>
          <a:bodyPr/>
          <a:lstStyle>
            <a:lvl1pPr>
              <a:defRPr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Date Placeholder 2">
            <a:extLst>
              <a:ext uri="{FF2B5EF4-FFF2-40B4-BE49-F238E27FC236}">
                <a16:creationId xmlns:a16="http://schemas.microsoft.com/office/drawing/2014/main" id="{2A909971-F513-8245-B1F9-9A705DE1F26E}"/>
              </a:ext>
            </a:extLst>
          </p:cNvPr>
          <p:cNvSpPr>
            <a:spLocks noGrp="1"/>
          </p:cNvSpPr>
          <p:nvPr>
            <p:ph type="dt" sz="half" idx="10"/>
          </p:nvPr>
        </p:nvSpPr>
        <p:spPr/>
        <p:txBody>
          <a:bodyPr/>
          <a:lstStyle/>
          <a:p>
            <a:fld id="{D5B38A18-D63C-654F-A494-634F276E3E8E}" type="datetime1">
              <a:rPr lang="en-US" smtClean="0"/>
              <a:t>5/2/23</a:t>
            </a:fld>
            <a:endParaRPr lang="en-US"/>
          </a:p>
        </p:txBody>
      </p:sp>
      <p:sp>
        <p:nvSpPr>
          <p:cNvPr id="4" name="Footer Placeholder 3">
            <a:extLst>
              <a:ext uri="{FF2B5EF4-FFF2-40B4-BE49-F238E27FC236}">
                <a16:creationId xmlns:a16="http://schemas.microsoft.com/office/drawing/2014/main" id="{552AA84A-0BFD-AF4D-9F99-6584F52DF8A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5770928-A687-0F40-B8F0-2D6BD37CAE39}"/>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405964050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5080357-36FF-4C49-B3FF-1542030E0175}"/>
              </a:ext>
            </a:extLst>
          </p:cNvPr>
          <p:cNvSpPr>
            <a:spLocks noGrp="1"/>
          </p:cNvSpPr>
          <p:nvPr>
            <p:ph type="dt" sz="half" idx="10"/>
          </p:nvPr>
        </p:nvSpPr>
        <p:spPr/>
        <p:txBody>
          <a:bodyPr/>
          <a:lstStyle/>
          <a:p>
            <a:fld id="{4C329174-E8AA-2147-9375-45B31203D791}" type="datetime1">
              <a:rPr lang="en-US" smtClean="0"/>
              <a:t>5/2/23</a:t>
            </a:fld>
            <a:endParaRPr lang="en-US"/>
          </a:p>
        </p:txBody>
      </p:sp>
      <p:sp>
        <p:nvSpPr>
          <p:cNvPr id="3" name="Footer Placeholder 2">
            <a:extLst>
              <a:ext uri="{FF2B5EF4-FFF2-40B4-BE49-F238E27FC236}">
                <a16:creationId xmlns:a16="http://schemas.microsoft.com/office/drawing/2014/main" id="{2C532AE4-F24A-A649-9728-E49CB5FE98A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464B81A-0898-824E-86F6-312F2B037E32}"/>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25977508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DB25C-5BC8-5741-96E2-575DEB0A005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87A4623-1CC0-D846-B84F-4C72F5F1336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B7FA13E-7A12-1042-9D21-E96427238DD3}"/>
              </a:ext>
            </a:extLst>
          </p:cNvPr>
          <p:cNvSpPr>
            <a:spLocks noGrp="1"/>
          </p:cNvSpPr>
          <p:nvPr>
            <p:ph type="dt" sz="half" idx="10"/>
          </p:nvPr>
        </p:nvSpPr>
        <p:spPr/>
        <p:txBody>
          <a:bodyPr/>
          <a:lstStyle/>
          <a:p>
            <a:fld id="{81EB3FE2-C608-4131-8D96-2C67A92B34B6}" type="datetime1">
              <a:rPr lang="en-US" smtClean="0"/>
              <a:t>5/2/23</a:t>
            </a:fld>
            <a:endParaRPr lang="en-US"/>
          </a:p>
        </p:txBody>
      </p:sp>
      <p:sp>
        <p:nvSpPr>
          <p:cNvPr id="5" name="Footer Placeholder 4">
            <a:extLst>
              <a:ext uri="{FF2B5EF4-FFF2-40B4-BE49-F238E27FC236}">
                <a16:creationId xmlns:a16="http://schemas.microsoft.com/office/drawing/2014/main" id="{5400A479-4CBC-5B4D-8D62-578763717E2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A8F5A7C-FA91-BE4F-A72B-317008C8822D}"/>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189544225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0F9C27-E5B0-3345-A4AB-CFB2F6835849}"/>
              </a:ext>
            </a:extLst>
          </p:cNvPr>
          <p:cNvSpPr>
            <a:spLocks noGrp="1"/>
          </p:cNvSpPr>
          <p:nvPr>
            <p:ph type="title"/>
          </p:nvPr>
        </p:nvSpPr>
        <p:spPr>
          <a:xfrm>
            <a:off x="839788" y="457200"/>
            <a:ext cx="3932237" cy="1600200"/>
          </a:xfrm>
          <a:prstGeom prst="rect">
            <a:avLst/>
          </a:prstGeom>
        </p:spPr>
        <p:txBody>
          <a:bodyPr anchor="b"/>
          <a:lstStyle>
            <a:lvl1pPr>
              <a:defRPr sz="3200"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3224FF64-A4EF-874D-8148-B50CAAACD892}"/>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B450630-1DFB-8040-B781-5D0E3233E901}"/>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F0DDAF7-3456-A247-8D5C-0A8EBD0B4DE9}"/>
              </a:ext>
            </a:extLst>
          </p:cNvPr>
          <p:cNvSpPr>
            <a:spLocks noGrp="1"/>
          </p:cNvSpPr>
          <p:nvPr>
            <p:ph type="dt" sz="half" idx="10"/>
          </p:nvPr>
        </p:nvSpPr>
        <p:spPr/>
        <p:txBody>
          <a:bodyPr/>
          <a:lstStyle/>
          <a:p>
            <a:fld id="{899A88EE-9189-5A4E-9528-35D4F42BEA3C}" type="datetime1">
              <a:rPr lang="en-US" smtClean="0"/>
              <a:t>5/2/23</a:t>
            </a:fld>
            <a:endParaRPr lang="en-US"/>
          </a:p>
        </p:txBody>
      </p:sp>
      <p:sp>
        <p:nvSpPr>
          <p:cNvPr id="6" name="Footer Placeholder 5">
            <a:extLst>
              <a:ext uri="{FF2B5EF4-FFF2-40B4-BE49-F238E27FC236}">
                <a16:creationId xmlns:a16="http://schemas.microsoft.com/office/drawing/2014/main" id="{240FA3EF-BB27-4142-A314-3F13BEB8F80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6573FCC-E67D-914C-8071-528E22BB0760}"/>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352952715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D23CFB-F218-FE4B-8BB7-6CC1B13A9D3A}"/>
              </a:ext>
            </a:extLst>
          </p:cNvPr>
          <p:cNvSpPr>
            <a:spLocks noGrp="1"/>
          </p:cNvSpPr>
          <p:nvPr>
            <p:ph type="title"/>
          </p:nvPr>
        </p:nvSpPr>
        <p:spPr>
          <a:xfrm>
            <a:off x="839788" y="457200"/>
            <a:ext cx="3932237" cy="1600200"/>
          </a:xfrm>
          <a:prstGeom prst="rect">
            <a:avLst/>
          </a:prstGeom>
        </p:spPr>
        <p:txBody>
          <a:bodyPr anchor="b"/>
          <a:lstStyle>
            <a:lvl1pPr>
              <a:defRPr sz="3200"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Picture Placeholder 2">
            <a:extLst>
              <a:ext uri="{FF2B5EF4-FFF2-40B4-BE49-F238E27FC236}">
                <a16:creationId xmlns:a16="http://schemas.microsoft.com/office/drawing/2014/main" id="{889AFFD7-11D4-1746-B361-401D1D238FFE}"/>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EB5B14A-7DB4-694D-AD86-D834B1CDFE4F}"/>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148DFDA-9439-DD43-9821-1A465EA8636E}"/>
              </a:ext>
            </a:extLst>
          </p:cNvPr>
          <p:cNvSpPr>
            <a:spLocks noGrp="1"/>
          </p:cNvSpPr>
          <p:nvPr>
            <p:ph type="dt" sz="half" idx="10"/>
          </p:nvPr>
        </p:nvSpPr>
        <p:spPr/>
        <p:txBody>
          <a:bodyPr/>
          <a:lstStyle/>
          <a:p>
            <a:fld id="{7032B1FB-8BFA-A84E-B83A-BE54B3EA6B17}" type="datetime1">
              <a:rPr lang="en-US" smtClean="0"/>
              <a:t>5/2/23</a:t>
            </a:fld>
            <a:endParaRPr lang="en-US"/>
          </a:p>
        </p:txBody>
      </p:sp>
      <p:sp>
        <p:nvSpPr>
          <p:cNvPr id="6" name="Footer Placeholder 5">
            <a:extLst>
              <a:ext uri="{FF2B5EF4-FFF2-40B4-BE49-F238E27FC236}">
                <a16:creationId xmlns:a16="http://schemas.microsoft.com/office/drawing/2014/main" id="{8B526C68-32CC-CA45-B6C3-50708575428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BE5578E-F248-B144-AD91-40F0E6F90C5A}"/>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424337313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646885-65B4-5E40-98D6-F8377F61FE4C}"/>
              </a:ext>
            </a:extLst>
          </p:cNvPr>
          <p:cNvSpPr>
            <a:spLocks noGrp="1"/>
          </p:cNvSpPr>
          <p:nvPr>
            <p:ph type="title"/>
          </p:nvPr>
        </p:nvSpPr>
        <p:spPr>
          <a:xfrm>
            <a:off x="838200" y="365125"/>
            <a:ext cx="10515600" cy="1325563"/>
          </a:xfrm>
          <a:prstGeom prst="rect">
            <a:avLst/>
          </a:prstGeom>
        </p:spPr>
        <p:txBody>
          <a:bodyPr/>
          <a:lstStyle>
            <a:lvl1pPr>
              <a:defRPr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Vertical Text Placeholder 2">
            <a:extLst>
              <a:ext uri="{FF2B5EF4-FFF2-40B4-BE49-F238E27FC236}">
                <a16:creationId xmlns:a16="http://schemas.microsoft.com/office/drawing/2014/main" id="{878FAB7D-778E-B443-9C49-CA14C625F51E}"/>
              </a:ext>
            </a:extLst>
          </p:cNvPr>
          <p:cNvSpPr>
            <a:spLocks noGrp="1"/>
          </p:cNvSpPr>
          <p:nvPr>
            <p:ph type="body" orient="vert" idx="1"/>
          </p:nvPr>
        </p:nvSpPr>
        <p:spPr>
          <a:xfrm>
            <a:off x="838200" y="1825625"/>
            <a:ext cx="10515600" cy="43513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A7EFCAC-9FC8-2F43-B14F-0289E67FAC64}"/>
              </a:ext>
            </a:extLst>
          </p:cNvPr>
          <p:cNvSpPr>
            <a:spLocks noGrp="1"/>
          </p:cNvSpPr>
          <p:nvPr>
            <p:ph type="dt" sz="half" idx="10"/>
          </p:nvPr>
        </p:nvSpPr>
        <p:spPr/>
        <p:txBody>
          <a:bodyPr/>
          <a:lstStyle/>
          <a:p>
            <a:fld id="{A6E590D3-6790-B348-A017-66135251B151}" type="datetime1">
              <a:rPr lang="en-US" smtClean="0"/>
              <a:t>5/2/23</a:t>
            </a:fld>
            <a:endParaRPr lang="en-US"/>
          </a:p>
        </p:txBody>
      </p:sp>
      <p:sp>
        <p:nvSpPr>
          <p:cNvPr id="5" name="Footer Placeholder 4">
            <a:extLst>
              <a:ext uri="{FF2B5EF4-FFF2-40B4-BE49-F238E27FC236}">
                <a16:creationId xmlns:a16="http://schemas.microsoft.com/office/drawing/2014/main" id="{5CE52450-DA91-344A-BF3A-87DC3B68880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0F1BD14-FC3F-A248-8687-C4A0071B9788}"/>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228474874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50E8DF8-B610-594D-8FBB-72CC98FFF8AF}"/>
              </a:ext>
            </a:extLst>
          </p:cNvPr>
          <p:cNvSpPr>
            <a:spLocks noGrp="1"/>
          </p:cNvSpPr>
          <p:nvPr>
            <p:ph type="title" orient="vert"/>
          </p:nvPr>
        </p:nvSpPr>
        <p:spPr>
          <a:xfrm>
            <a:off x="8724900" y="365125"/>
            <a:ext cx="2628900" cy="5811838"/>
          </a:xfrm>
          <a:prstGeom prst="rect">
            <a:avLst/>
          </a:prstGeo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93443CC-1F93-D948-A9E8-C3289413EB37}"/>
              </a:ext>
            </a:extLst>
          </p:cNvPr>
          <p:cNvSpPr>
            <a:spLocks noGrp="1"/>
          </p:cNvSpPr>
          <p:nvPr>
            <p:ph type="body" orient="vert" idx="1"/>
          </p:nvPr>
        </p:nvSpPr>
        <p:spPr>
          <a:xfrm>
            <a:off x="838200" y="365125"/>
            <a:ext cx="7734300" cy="58118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647C0B7-1831-2841-9DC9-AA89688565C7}"/>
              </a:ext>
            </a:extLst>
          </p:cNvPr>
          <p:cNvSpPr>
            <a:spLocks noGrp="1"/>
          </p:cNvSpPr>
          <p:nvPr>
            <p:ph type="dt" sz="half" idx="10"/>
          </p:nvPr>
        </p:nvSpPr>
        <p:spPr/>
        <p:txBody>
          <a:bodyPr/>
          <a:lstStyle/>
          <a:p>
            <a:fld id="{FC356D6D-65C6-8E4B-9F66-DF088DE91A33}" type="datetime1">
              <a:rPr lang="en-US" smtClean="0"/>
              <a:t>5/2/23</a:t>
            </a:fld>
            <a:endParaRPr lang="en-US"/>
          </a:p>
        </p:txBody>
      </p:sp>
      <p:sp>
        <p:nvSpPr>
          <p:cNvPr id="5" name="Footer Placeholder 4">
            <a:extLst>
              <a:ext uri="{FF2B5EF4-FFF2-40B4-BE49-F238E27FC236}">
                <a16:creationId xmlns:a16="http://schemas.microsoft.com/office/drawing/2014/main" id="{63A52383-7CA5-AF44-8E5C-A339198E5C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BA34063-8A2B-F44D-A1D5-B7566A1DA9B2}"/>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29950566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5571B6-3CF8-454F-AAA8-40717B48C20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DFEDA33-B84D-6F4D-A145-D2B700B5F55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4DF14CB-76BE-E74C-B7EB-9E852837436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6BDD26B-D800-9244-BC67-6035178ABCAB}"/>
              </a:ext>
            </a:extLst>
          </p:cNvPr>
          <p:cNvSpPr>
            <a:spLocks noGrp="1"/>
          </p:cNvSpPr>
          <p:nvPr>
            <p:ph type="dt" sz="half" idx="10"/>
          </p:nvPr>
        </p:nvSpPr>
        <p:spPr/>
        <p:txBody>
          <a:bodyPr/>
          <a:lstStyle/>
          <a:p>
            <a:fld id="{C0117650-F51D-4E5C-9C2A-3ED2DDAE413B}" type="datetime1">
              <a:rPr lang="en-US" smtClean="0"/>
              <a:t>5/2/23</a:t>
            </a:fld>
            <a:endParaRPr lang="en-US"/>
          </a:p>
        </p:txBody>
      </p:sp>
      <p:sp>
        <p:nvSpPr>
          <p:cNvPr id="6" name="Footer Placeholder 5">
            <a:extLst>
              <a:ext uri="{FF2B5EF4-FFF2-40B4-BE49-F238E27FC236}">
                <a16:creationId xmlns:a16="http://schemas.microsoft.com/office/drawing/2014/main" id="{80FA71B0-1356-CE44-839D-14B49C3AC0F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93BD825-FDD3-AE47-868C-0405C300388F}"/>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7384378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E1DBAD-EF53-8641-957C-47C8A0CF618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E338973-FBEB-0B45-8B22-E682B777556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9504063-3ECF-2A40-B4B2-D798607021B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9E6B636-F832-FE46-AFAC-A6551544828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86203D1-709A-F440-A2B2-2354D0328C1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8105BDA-E7DE-A54B-A53D-AA1179002A8E}"/>
              </a:ext>
            </a:extLst>
          </p:cNvPr>
          <p:cNvSpPr>
            <a:spLocks noGrp="1"/>
          </p:cNvSpPr>
          <p:nvPr>
            <p:ph type="dt" sz="half" idx="10"/>
          </p:nvPr>
        </p:nvSpPr>
        <p:spPr/>
        <p:txBody>
          <a:bodyPr/>
          <a:lstStyle/>
          <a:p>
            <a:fld id="{B3A47808-65E7-42C7-B99D-39321A1D8B34}" type="datetime1">
              <a:rPr lang="en-US" smtClean="0"/>
              <a:t>5/2/23</a:t>
            </a:fld>
            <a:endParaRPr lang="en-US"/>
          </a:p>
        </p:txBody>
      </p:sp>
      <p:sp>
        <p:nvSpPr>
          <p:cNvPr id="8" name="Footer Placeholder 7">
            <a:extLst>
              <a:ext uri="{FF2B5EF4-FFF2-40B4-BE49-F238E27FC236}">
                <a16:creationId xmlns:a16="http://schemas.microsoft.com/office/drawing/2014/main" id="{F763DB5F-F468-FE46-A96D-BDEFCD3C69B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F046405-2AE0-C14B-8959-4DBC7D1B1D47}"/>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35875267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FE6E30-01CA-B54F-A141-0B9C6CC42A1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47C3E65-99BB-E540-A491-F9EE12CBA358}"/>
              </a:ext>
            </a:extLst>
          </p:cNvPr>
          <p:cNvSpPr>
            <a:spLocks noGrp="1"/>
          </p:cNvSpPr>
          <p:nvPr>
            <p:ph type="dt" sz="half" idx="10"/>
          </p:nvPr>
        </p:nvSpPr>
        <p:spPr/>
        <p:txBody>
          <a:bodyPr/>
          <a:lstStyle/>
          <a:p>
            <a:fld id="{F869B5C8-CF55-4C6D-AC80-98C4447B9630}" type="datetime1">
              <a:rPr lang="en-US" smtClean="0"/>
              <a:t>5/2/23</a:t>
            </a:fld>
            <a:endParaRPr lang="en-US"/>
          </a:p>
        </p:txBody>
      </p:sp>
      <p:sp>
        <p:nvSpPr>
          <p:cNvPr id="4" name="Footer Placeholder 3">
            <a:extLst>
              <a:ext uri="{FF2B5EF4-FFF2-40B4-BE49-F238E27FC236}">
                <a16:creationId xmlns:a16="http://schemas.microsoft.com/office/drawing/2014/main" id="{87000866-511C-3941-A764-EBB155AE57D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FC9C672-EE08-4046-BB96-26736A94282F}"/>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31724713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2C9E546-42AD-D14C-9301-45E199364AE9}"/>
              </a:ext>
            </a:extLst>
          </p:cNvPr>
          <p:cNvSpPr>
            <a:spLocks noGrp="1"/>
          </p:cNvSpPr>
          <p:nvPr>
            <p:ph type="dt" sz="half" idx="10"/>
          </p:nvPr>
        </p:nvSpPr>
        <p:spPr/>
        <p:txBody>
          <a:bodyPr/>
          <a:lstStyle/>
          <a:p>
            <a:fld id="{9F809AA8-080D-4F24-A1FF-5B397A58DC6C}" type="datetime1">
              <a:rPr lang="en-US" smtClean="0"/>
              <a:t>5/2/23</a:t>
            </a:fld>
            <a:endParaRPr lang="en-US"/>
          </a:p>
        </p:txBody>
      </p:sp>
      <p:sp>
        <p:nvSpPr>
          <p:cNvPr id="3" name="Footer Placeholder 2">
            <a:extLst>
              <a:ext uri="{FF2B5EF4-FFF2-40B4-BE49-F238E27FC236}">
                <a16:creationId xmlns:a16="http://schemas.microsoft.com/office/drawing/2014/main" id="{9615A7F6-2EC6-B54D-8FA8-D9EF76EC539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3D52C0A-9B3B-624B-A092-B4A616BDE35F}"/>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6466608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A0682B-29D1-9B46-A84B-E30E72B0F82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14C740C-FBAA-6C4B-A863-5BBBA5CBC5F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831B158-757E-AE41-B565-37ED88B1A27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2865F3C-6C02-BB45-8932-C69F3CAAFBCB}"/>
              </a:ext>
            </a:extLst>
          </p:cNvPr>
          <p:cNvSpPr>
            <a:spLocks noGrp="1"/>
          </p:cNvSpPr>
          <p:nvPr>
            <p:ph type="dt" sz="half" idx="10"/>
          </p:nvPr>
        </p:nvSpPr>
        <p:spPr/>
        <p:txBody>
          <a:bodyPr/>
          <a:lstStyle/>
          <a:p>
            <a:fld id="{6A61B427-410A-4098-B991-179207B8A817}" type="datetime1">
              <a:rPr lang="en-US" smtClean="0"/>
              <a:t>5/2/23</a:t>
            </a:fld>
            <a:endParaRPr lang="en-US"/>
          </a:p>
        </p:txBody>
      </p:sp>
      <p:sp>
        <p:nvSpPr>
          <p:cNvPr id="6" name="Footer Placeholder 5">
            <a:extLst>
              <a:ext uri="{FF2B5EF4-FFF2-40B4-BE49-F238E27FC236}">
                <a16:creationId xmlns:a16="http://schemas.microsoft.com/office/drawing/2014/main" id="{92C2AC59-F5EC-594E-9C3B-39CA8EF72DD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941DF19-4F9F-5340-B271-B255C0A916D7}"/>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21369598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E9186C-FEC9-2943-96A2-78568536FD0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62AED95-B008-8747-B10E-38272F70FC4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0E3CE7C-B467-854B-B6A6-FB7EC70DF13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D6A31EA-73C9-F847-BC58-915C2EFC2DF6}"/>
              </a:ext>
            </a:extLst>
          </p:cNvPr>
          <p:cNvSpPr>
            <a:spLocks noGrp="1"/>
          </p:cNvSpPr>
          <p:nvPr>
            <p:ph type="dt" sz="half" idx="10"/>
          </p:nvPr>
        </p:nvSpPr>
        <p:spPr/>
        <p:txBody>
          <a:bodyPr/>
          <a:lstStyle/>
          <a:p>
            <a:fld id="{837E2DFC-D9D9-470D-B530-3B7AAAD35FAD}" type="datetime1">
              <a:rPr lang="en-US" smtClean="0"/>
              <a:t>5/2/23</a:t>
            </a:fld>
            <a:endParaRPr lang="en-US"/>
          </a:p>
        </p:txBody>
      </p:sp>
      <p:sp>
        <p:nvSpPr>
          <p:cNvPr id="6" name="Footer Placeholder 5">
            <a:extLst>
              <a:ext uri="{FF2B5EF4-FFF2-40B4-BE49-F238E27FC236}">
                <a16:creationId xmlns:a16="http://schemas.microsoft.com/office/drawing/2014/main" id="{4975143B-FCE1-B642-A9D9-CA2BA603978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76B9DFA-1F03-D14A-88EF-5089C19F4D7A}"/>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12346300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B09BE31-4571-0E40-805F-BA98CF6C510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A16792C-EF41-644D-8712-B3CE832D528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8F5CA98-0782-2A49-B1CA-9A7E9928448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CF4A54A-4D8B-40B3-B2A1-762114DFEB7D}" type="datetime1">
              <a:rPr lang="en-US" smtClean="0"/>
              <a:t>5/2/23</a:t>
            </a:fld>
            <a:endParaRPr lang="en-US"/>
          </a:p>
        </p:txBody>
      </p:sp>
      <p:sp>
        <p:nvSpPr>
          <p:cNvPr id="5" name="Footer Placeholder 4">
            <a:extLst>
              <a:ext uri="{FF2B5EF4-FFF2-40B4-BE49-F238E27FC236}">
                <a16:creationId xmlns:a16="http://schemas.microsoft.com/office/drawing/2014/main" id="{6D0E0CFD-0BC6-8842-AFDB-7AAC0BAD597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CCDDF30-F721-7F45-97FF-8B0353251D8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5AAEF5-C690-5D4B-B5C7-510283CCFE4D}" type="slidenum">
              <a:rPr lang="en-US" smtClean="0"/>
              <a:t>‹#›</a:t>
            </a:fld>
            <a:endParaRPr lang="en-US"/>
          </a:p>
        </p:txBody>
      </p:sp>
    </p:spTree>
    <p:extLst>
      <p:ext uri="{BB962C8B-B14F-4D97-AF65-F5344CB8AC3E}">
        <p14:creationId xmlns:p14="http://schemas.microsoft.com/office/powerpoint/2010/main" val="4078917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F6C54EAE-9FC9-1846-B193-14EE7AB2C24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FFB4779-6717-4DB0-ABFA-F3F725643896}" type="datetime1">
              <a:rPr lang="en-US" smtClean="0"/>
              <a:t>5/2/23</a:t>
            </a:fld>
            <a:endParaRPr lang="en-US"/>
          </a:p>
        </p:txBody>
      </p:sp>
      <p:sp>
        <p:nvSpPr>
          <p:cNvPr id="5" name="Footer Placeholder 4">
            <a:extLst>
              <a:ext uri="{FF2B5EF4-FFF2-40B4-BE49-F238E27FC236}">
                <a16:creationId xmlns:a16="http://schemas.microsoft.com/office/drawing/2014/main" id="{DFEBF88A-710E-CF43-A77F-2F8EC52AF38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788CE41-835D-024E-8759-EB5C471BF06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b="1" i="0">
                <a:solidFill>
                  <a:srgbClr val="000000"/>
                </a:solidFill>
                <a:latin typeface="Arial" panose="020B0604020202020204" pitchFamily="34" charset="0"/>
                <a:cs typeface="Arial" panose="020B0604020202020204" pitchFamily="34" charset="0"/>
              </a:defRPr>
            </a:lvl1pPr>
          </a:lstStyle>
          <a:p>
            <a:fld id="{892959B6-490E-A144-8C7C-88267F972F69}" type="slidenum">
              <a:rPr lang="en-US" smtClean="0"/>
              <a:pPr/>
              <a:t>‹#›</a:t>
            </a:fld>
            <a:endParaRPr lang="en-US" dirty="0"/>
          </a:p>
        </p:txBody>
      </p:sp>
      <p:cxnSp>
        <p:nvCxnSpPr>
          <p:cNvPr id="7" name="Straight Connector 6">
            <a:extLst>
              <a:ext uri="{FF2B5EF4-FFF2-40B4-BE49-F238E27FC236}">
                <a16:creationId xmlns:a16="http://schemas.microsoft.com/office/drawing/2014/main" id="{2BD2323F-B1E1-6C4E-9AE6-649001D33CD4}"/>
              </a:ext>
            </a:extLst>
          </p:cNvPr>
          <p:cNvCxnSpPr>
            <a:cxnSpLocks/>
          </p:cNvCxnSpPr>
          <p:nvPr userDrawn="1"/>
        </p:nvCxnSpPr>
        <p:spPr>
          <a:xfrm>
            <a:off x="539999" y="6350379"/>
            <a:ext cx="1108800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01315F01-3018-CC4B-BC61-0DF90B809CD2}"/>
              </a:ext>
            </a:extLst>
          </p:cNvPr>
          <p:cNvCxnSpPr>
            <a:cxnSpLocks/>
          </p:cNvCxnSpPr>
          <p:nvPr userDrawn="1"/>
        </p:nvCxnSpPr>
        <p:spPr>
          <a:xfrm>
            <a:off x="539999" y="1039899"/>
            <a:ext cx="11088000" cy="0"/>
          </a:xfrm>
          <a:prstGeom prst="line">
            <a:avLst/>
          </a:prstGeom>
          <a:ln w="9525">
            <a:solidFill>
              <a:srgbClr val="BE006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728371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F6C54EAE-9FC9-1846-B193-14EE7AB2C24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4C01E3-789F-164C-A668-09207D43FCA9}" type="datetime1">
              <a:rPr lang="en-US" smtClean="0"/>
              <a:t>5/2/23</a:t>
            </a:fld>
            <a:endParaRPr lang="en-US"/>
          </a:p>
        </p:txBody>
      </p:sp>
      <p:sp>
        <p:nvSpPr>
          <p:cNvPr id="5" name="Footer Placeholder 4">
            <a:extLst>
              <a:ext uri="{FF2B5EF4-FFF2-40B4-BE49-F238E27FC236}">
                <a16:creationId xmlns:a16="http://schemas.microsoft.com/office/drawing/2014/main" id="{DFEBF88A-710E-CF43-A77F-2F8EC52AF38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788CE41-835D-024E-8759-EB5C471BF06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b="1" i="0">
                <a:solidFill>
                  <a:srgbClr val="000000"/>
                </a:solidFill>
                <a:latin typeface="Arial" panose="020B0604020202020204" pitchFamily="34" charset="0"/>
                <a:cs typeface="Arial" panose="020B0604020202020204" pitchFamily="34" charset="0"/>
              </a:defRPr>
            </a:lvl1pPr>
          </a:lstStyle>
          <a:p>
            <a:fld id="{892959B6-490E-A144-8C7C-88267F972F69}" type="slidenum">
              <a:rPr lang="en-US" smtClean="0"/>
              <a:pPr/>
              <a:t>‹#›</a:t>
            </a:fld>
            <a:endParaRPr lang="en-US" dirty="0"/>
          </a:p>
        </p:txBody>
      </p:sp>
      <p:cxnSp>
        <p:nvCxnSpPr>
          <p:cNvPr id="7" name="Straight Connector 6">
            <a:extLst>
              <a:ext uri="{FF2B5EF4-FFF2-40B4-BE49-F238E27FC236}">
                <a16:creationId xmlns:a16="http://schemas.microsoft.com/office/drawing/2014/main" id="{2BD2323F-B1E1-6C4E-9AE6-649001D33CD4}"/>
              </a:ext>
            </a:extLst>
          </p:cNvPr>
          <p:cNvCxnSpPr>
            <a:cxnSpLocks/>
          </p:cNvCxnSpPr>
          <p:nvPr userDrawn="1"/>
        </p:nvCxnSpPr>
        <p:spPr>
          <a:xfrm>
            <a:off x="539999" y="6350379"/>
            <a:ext cx="1108800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01315F01-3018-CC4B-BC61-0DF90B809CD2}"/>
              </a:ext>
            </a:extLst>
          </p:cNvPr>
          <p:cNvCxnSpPr>
            <a:cxnSpLocks/>
          </p:cNvCxnSpPr>
          <p:nvPr userDrawn="1"/>
        </p:nvCxnSpPr>
        <p:spPr>
          <a:xfrm>
            <a:off x="539999" y="1039899"/>
            <a:ext cx="11088000"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0248396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10.xml"/><Relationship Id="rId1" Type="http://schemas.openxmlformats.org/officeDocument/2006/relationships/slideLayout" Target="../slideLayouts/slideLayout29.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29.xml"/><Relationship Id="rId4" Type="http://schemas.openxmlformats.org/officeDocument/2006/relationships/image" Target="../media/image5.sv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9.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3.xml"/><Relationship Id="rId1" Type="http://schemas.openxmlformats.org/officeDocument/2006/relationships/slideLayout" Target="../slideLayouts/slideLayout29.xml"/><Relationship Id="rId4" Type="http://schemas.openxmlformats.org/officeDocument/2006/relationships/image" Target="../media/image7.sv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9.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5.xml"/><Relationship Id="rId1" Type="http://schemas.openxmlformats.org/officeDocument/2006/relationships/slideLayout" Target="../slideLayouts/slideLayout29.xml"/><Relationship Id="rId5" Type="http://schemas.openxmlformats.org/officeDocument/2006/relationships/image" Target="../media/image10.png"/><Relationship Id="rId4" Type="http://schemas.openxmlformats.org/officeDocument/2006/relationships/image" Target="../media/image5.svg"/></Relationships>
</file>

<file path=ppt/slides/_rels/slide1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6.xml"/><Relationship Id="rId1" Type="http://schemas.openxmlformats.org/officeDocument/2006/relationships/slideLayout" Target="../slideLayouts/slideLayout29.xml"/><Relationship Id="rId4" Type="http://schemas.openxmlformats.org/officeDocument/2006/relationships/image" Target="../media/image10.png"/></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7.xml"/><Relationship Id="rId1" Type="http://schemas.openxmlformats.org/officeDocument/2006/relationships/slideLayout" Target="../slideLayouts/slideLayout29.xml"/><Relationship Id="rId5" Type="http://schemas.openxmlformats.org/officeDocument/2006/relationships/image" Target="../media/image100.png"/><Relationship Id="rId4" Type="http://schemas.openxmlformats.org/officeDocument/2006/relationships/image" Target="../media/image5.svg"/></Relationships>
</file>

<file path=ppt/slides/_rels/slide18.xml.rels><?xml version="1.0" encoding="UTF-8" standalone="yes"?>
<Relationships xmlns="http://schemas.openxmlformats.org/package/2006/relationships"><Relationship Id="rId8" Type="http://schemas.openxmlformats.org/officeDocument/2006/relationships/image" Target="../media/image11.jpeg"/><Relationship Id="rId3" Type="http://schemas.openxmlformats.org/officeDocument/2006/relationships/image" Target="../media/image4.png"/><Relationship Id="rId7" Type="http://schemas.openxmlformats.org/officeDocument/2006/relationships/image" Target="../media/image16.png"/><Relationship Id="rId2" Type="http://schemas.openxmlformats.org/officeDocument/2006/relationships/notesSlide" Target="../notesSlides/notesSlide18.xml"/><Relationship Id="rId1" Type="http://schemas.openxmlformats.org/officeDocument/2006/relationships/slideLayout" Target="../slideLayouts/slideLayout29.xml"/><Relationship Id="rId4" Type="http://schemas.openxmlformats.org/officeDocument/2006/relationships/image" Target="../media/image5.svg"/></Relationships>
</file>

<file path=ppt/slides/_rels/slide19.xml.rels><?xml version="1.0" encoding="UTF-8" standalone="yes"?>
<Relationships xmlns="http://schemas.openxmlformats.org/package/2006/relationships"><Relationship Id="rId8" Type="http://schemas.openxmlformats.org/officeDocument/2006/relationships/image" Target="../media/image120.png"/><Relationship Id="rId3" Type="http://schemas.openxmlformats.org/officeDocument/2006/relationships/image" Target="../media/image12.jpeg"/><Relationship Id="rId2" Type="http://schemas.openxmlformats.org/officeDocument/2006/relationships/notesSlide" Target="../notesSlides/notesSlide19.xml"/><Relationship Id="rId1" Type="http://schemas.openxmlformats.org/officeDocument/2006/relationships/slideLayout" Target="../slideLayouts/slideLayout29.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13.jpe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9.xml"/><Relationship Id="rId4" Type="http://schemas.openxmlformats.org/officeDocument/2006/relationships/image" Target="../media/image5.sv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9.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29.xml"/><Relationship Id="rId4" Type="http://schemas.openxmlformats.org/officeDocument/2006/relationships/image" Target="../media/image7.svg"/></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9.xml"/><Relationship Id="rId4" Type="http://schemas.openxmlformats.org/officeDocument/2006/relationships/image" Target="../media/image5.svg"/></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29.xml"/><Relationship Id="rId4" Type="http://schemas.openxmlformats.org/officeDocument/2006/relationships/image" Target="../media/image9.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9.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29.xml"/><Relationship Id="rId4" Type="http://schemas.openxmlformats.org/officeDocument/2006/relationships/image" Target="../media/image5.svg"/></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29.xml"/><Relationship Id="rId4" Type="http://schemas.openxmlformats.org/officeDocument/2006/relationships/image" Target="../media/image7.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8D6827A3-B91F-4385-896A-93F2EEC9C0C2}"/>
              </a:ext>
              <a:ext uri="{C183D7F6-B498-43B3-948B-1728B52AA6E4}">
                <adec:decorative xmlns:adec="http://schemas.microsoft.com/office/drawing/2017/decorative" val="1"/>
              </a:ext>
            </a:extLst>
          </p:cNvPr>
          <p:cNvSpPr>
            <a:spLocks noGrp="1"/>
          </p:cNvSpPr>
          <p:nvPr>
            <p:ph type="sldNum" sz="quarter" idx="12"/>
          </p:nvPr>
        </p:nvSpPr>
        <p:spPr/>
        <p:txBody>
          <a:bodyPr/>
          <a:lstStyle/>
          <a:p>
            <a:fld id="{A75AAEF5-C690-5D4B-B5C7-510283CCFE4D}" type="slidenum">
              <a:rPr lang="en-US" smtClean="0"/>
              <a:t>1</a:t>
            </a:fld>
            <a:endParaRPr lang="en-US" dirty="0"/>
          </a:p>
        </p:txBody>
      </p:sp>
      <p:pic>
        <p:nvPicPr>
          <p:cNvPr id="5" name="Picture 4">
            <a:extLst>
              <a:ext uri="{FF2B5EF4-FFF2-40B4-BE49-F238E27FC236}">
                <a16:creationId xmlns:a16="http://schemas.microsoft.com/office/drawing/2014/main" id="{D9F9FCDE-7D00-428D-8EE4-B16B206587B7}"/>
              </a:ext>
              <a:ext uri="{C183D7F6-B498-43B3-948B-1728B52AA6E4}">
                <adec:decorative xmlns:adec="http://schemas.microsoft.com/office/drawing/2017/decorative" val="1"/>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9395464" y="262672"/>
            <a:ext cx="2123825" cy="638948"/>
          </a:xfrm>
          <a:prstGeom prst="rect">
            <a:avLst/>
          </a:prstGeom>
        </p:spPr>
      </p:pic>
      <p:sp>
        <p:nvSpPr>
          <p:cNvPr id="3" name="Subtitle 2">
            <a:extLst>
              <a:ext uri="{FF2B5EF4-FFF2-40B4-BE49-F238E27FC236}">
                <a16:creationId xmlns:a16="http://schemas.microsoft.com/office/drawing/2014/main" id="{6D17EB91-628E-46AE-9928-24046C5C62CF}"/>
              </a:ext>
            </a:extLst>
          </p:cNvPr>
          <p:cNvSpPr>
            <a:spLocks noGrp="1"/>
          </p:cNvSpPr>
          <p:nvPr>
            <p:ph type="subTitle" idx="1"/>
          </p:nvPr>
        </p:nvSpPr>
        <p:spPr>
          <a:xfrm>
            <a:off x="1523999" y="3071286"/>
            <a:ext cx="9263449" cy="3285064"/>
          </a:xfrm>
          <a:ln w="38100">
            <a:solidFill>
              <a:schemeClr val="accent1"/>
            </a:solidFill>
          </a:ln>
        </p:spPr>
        <p:txBody>
          <a:bodyPr anchor="ctr">
            <a:normAutofit/>
          </a:bodyPr>
          <a:lstStyle/>
          <a:p>
            <a:pPr algn="l">
              <a:lnSpc>
                <a:spcPts val="3200"/>
              </a:lnSpc>
              <a:spcAft>
                <a:spcPts val="600"/>
              </a:spcAft>
            </a:pPr>
            <a:r>
              <a:rPr lang="en-GB" sz="3500" b="1" dirty="0">
                <a:solidFill>
                  <a:schemeClr val="accent1"/>
                </a:solidFill>
                <a:latin typeface="Arial" panose="020B0604020202020204" pitchFamily="34" charset="0"/>
                <a:cs typeface="Arial" panose="020B0604020202020204" pitchFamily="34" charset="0"/>
              </a:rPr>
              <a:t>Objectives</a:t>
            </a:r>
            <a:endParaRPr lang="en-GB" sz="3500" dirty="0">
              <a:solidFill>
                <a:schemeClr val="accent1"/>
              </a:solidFill>
              <a:latin typeface="Arial" panose="020B0604020202020204" pitchFamily="34" charset="0"/>
              <a:cs typeface="Arial" panose="020B0604020202020204" pitchFamily="34" charset="0"/>
            </a:endParaRPr>
          </a:p>
          <a:p>
            <a:pPr marL="266700" lvl="0" indent="-266700" algn="l">
              <a:lnSpc>
                <a:spcPct val="110000"/>
              </a:lnSpc>
              <a:spcBef>
                <a:spcPts val="400"/>
              </a:spcBef>
              <a:spcAft>
                <a:spcPts val="400"/>
              </a:spcAft>
              <a:buClr>
                <a:schemeClr val="accent1"/>
              </a:buClr>
              <a:buFont typeface="Arial" panose="020B0604020202020204" pitchFamily="34" charset="0"/>
              <a:buChar char="•"/>
            </a:pPr>
            <a:r>
              <a:rPr lang="en-GB" sz="2600" dirty="0">
                <a:latin typeface="Arial" panose="020B0604020202020204" pitchFamily="34" charset="0"/>
                <a:ea typeface="Calibri" panose="020F0502020204030204" pitchFamily="34" charset="0"/>
              </a:rPr>
              <a:t>Understand the likelihood of events using a probability scale </a:t>
            </a:r>
          </a:p>
          <a:p>
            <a:pPr marL="266700" lvl="0" indent="-266700" algn="l">
              <a:lnSpc>
                <a:spcPct val="110000"/>
              </a:lnSpc>
              <a:spcBef>
                <a:spcPts val="400"/>
              </a:spcBef>
              <a:spcAft>
                <a:spcPts val="400"/>
              </a:spcAft>
              <a:buClr>
                <a:schemeClr val="accent1"/>
              </a:buClr>
              <a:buFont typeface="Arial" panose="020B0604020202020204" pitchFamily="34" charset="0"/>
              <a:buChar char="•"/>
            </a:pPr>
            <a:r>
              <a:rPr lang="en-GB" sz="2600" dirty="0">
                <a:latin typeface="Arial" panose="020B0604020202020204" pitchFamily="34" charset="0"/>
                <a:ea typeface="Calibri" panose="020F0502020204030204" pitchFamily="34" charset="0"/>
              </a:rPr>
              <a:t>Calculate simple probability as a fraction, decimal or percentage, including from a table</a:t>
            </a:r>
          </a:p>
          <a:p>
            <a:pPr marL="266700" lvl="0" indent="-266700" algn="l">
              <a:lnSpc>
                <a:spcPct val="110000"/>
              </a:lnSpc>
              <a:spcBef>
                <a:spcPts val="400"/>
              </a:spcBef>
              <a:spcAft>
                <a:spcPts val="400"/>
              </a:spcAft>
              <a:buClr>
                <a:schemeClr val="accent1"/>
              </a:buClr>
              <a:buFont typeface="Arial" panose="020B0604020202020204" pitchFamily="34" charset="0"/>
              <a:buChar char="•"/>
            </a:pPr>
            <a:r>
              <a:rPr lang="en-GB" sz="2600" dirty="0">
                <a:latin typeface="Arial" panose="020B0604020202020204" pitchFamily="34" charset="0"/>
                <a:ea typeface="Calibri" panose="020F0502020204030204" pitchFamily="34" charset="0"/>
              </a:rPr>
              <a:t>Identify and correct common misconceptions </a:t>
            </a:r>
          </a:p>
          <a:p>
            <a:pPr marL="266700" lvl="0" indent="-266700" algn="l">
              <a:lnSpc>
                <a:spcPct val="110000"/>
              </a:lnSpc>
              <a:spcBef>
                <a:spcPts val="400"/>
              </a:spcBef>
              <a:spcAft>
                <a:spcPts val="400"/>
              </a:spcAft>
              <a:buClr>
                <a:schemeClr val="accent1"/>
              </a:buClr>
              <a:buFont typeface="Arial" panose="020B0604020202020204" pitchFamily="34" charset="0"/>
              <a:buChar char="•"/>
            </a:pPr>
            <a:endParaRPr lang="en-GB" sz="300" dirty="0">
              <a:latin typeface="Arial" panose="020B0604020202020204" pitchFamily="34" charset="0"/>
              <a:ea typeface="Calibri" panose="020F0502020204030204" pitchFamily="34" charset="0"/>
            </a:endParaRPr>
          </a:p>
        </p:txBody>
      </p:sp>
      <p:sp>
        <p:nvSpPr>
          <p:cNvPr id="11" name="Title 1">
            <a:extLst>
              <a:ext uri="{FF2B5EF4-FFF2-40B4-BE49-F238E27FC236}">
                <a16:creationId xmlns:a16="http://schemas.microsoft.com/office/drawing/2014/main" id="{6D9E5445-66D2-79E2-365D-C2F44490F090}"/>
              </a:ext>
            </a:extLst>
          </p:cNvPr>
          <p:cNvSpPr txBox="1">
            <a:spLocks/>
          </p:cNvSpPr>
          <p:nvPr/>
        </p:nvSpPr>
        <p:spPr>
          <a:xfrm>
            <a:off x="1524000" y="1358536"/>
            <a:ext cx="9263448" cy="1555264"/>
          </a:xfrm>
          <a:prstGeom prst="rect">
            <a:avLst/>
          </a:prstGeom>
          <a:solidFill>
            <a:schemeClr val="accent1"/>
          </a:solidFill>
        </p:spPr>
        <p:txBody>
          <a:bodyPr vert="horz" lIns="91440" tIns="45720" rIns="91440" bIns="45720" rtlCol="0" anchor="b">
            <a:normAutofit fontScale="925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sz="4000" b="1" dirty="0">
                <a:solidFill>
                  <a:schemeClr val="bg1"/>
                </a:solidFill>
                <a:latin typeface="Arial" panose="020B0604020202020204" pitchFamily="34" charset="0"/>
                <a:cs typeface="Arial" panose="020B0604020202020204" pitchFamily="34" charset="0"/>
              </a:rPr>
              <a:t>Lesson 12: </a:t>
            </a:r>
            <a:br>
              <a:rPr lang="en-US" sz="4000" b="1" dirty="0">
                <a:solidFill>
                  <a:schemeClr val="bg1"/>
                </a:solidFill>
                <a:latin typeface="Arial" panose="020B0604020202020204" pitchFamily="34" charset="0"/>
                <a:cs typeface="Arial" panose="020B0604020202020204" pitchFamily="34" charset="0"/>
              </a:rPr>
            </a:br>
            <a:r>
              <a:rPr lang="en-US" sz="4000" b="1" dirty="0">
                <a:solidFill>
                  <a:schemeClr val="bg1"/>
                </a:solidFill>
                <a:latin typeface="Arial" panose="020B0604020202020204" pitchFamily="34" charset="0"/>
                <a:cs typeface="Arial" panose="020B0604020202020204" pitchFamily="34" charset="0"/>
              </a:rPr>
              <a:t>Probability </a:t>
            </a:r>
          </a:p>
          <a:p>
            <a:pPr algn="l"/>
            <a:r>
              <a:rPr lang="en-US" sz="4000" b="1" dirty="0">
                <a:solidFill>
                  <a:schemeClr val="bg1"/>
                </a:solidFill>
                <a:latin typeface="Arial" panose="020B0604020202020204" pitchFamily="34" charset="0"/>
                <a:cs typeface="Arial" panose="020B0604020202020204" pitchFamily="34" charset="0"/>
              </a:rPr>
              <a:t>Level 1</a:t>
            </a:r>
            <a:endParaRPr lang="en-GB" sz="4000" dirty="0"/>
          </a:p>
        </p:txBody>
      </p:sp>
      <p:pic>
        <p:nvPicPr>
          <p:cNvPr id="12" name="Picture 11" descr="Text&#10;&#10;Description automatically generated">
            <a:extLst>
              <a:ext uri="{FF2B5EF4-FFF2-40B4-BE49-F238E27FC236}">
                <a16:creationId xmlns:a16="http://schemas.microsoft.com/office/drawing/2014/main" id="{131CC1D8-0B45-AF8F-EF1F-B64E00F0E72D}"/>
              </a:ext>
            </a:extLst>
          </p:cNvPr>
          <p:cNvPicPr>
            <a:picLocks noChangeAspect="1"/>
          </p:cNvPicPr>
          <p:nvPr/>
        </p:nvPicPr>
        <p:blipFill>
          <a:blip r:embed="rId4" cstate="print">
            <a:extLst>
              <a:ext uri="{28A0092B-C50C-407E-A947-70E740481C1C}">
                <a14:useLocalDpi xmlns:a14="http://schemas.microsoft.com/office/drawing/2010/main"/>
              </a:ext>
            </a:extLst>
          </a:blip>
          <a:stretch>
            <a:fillRect/>
          </a:stretch>
        </p:blipFill>
        <p:spPr>
          <a:xfrm>
            <a:off x="370800" y="324000"/>
            <a:ext cx="3474000" cy="570825"/>
          </a:xfrm>
          <a:prstGeom prst="rect">
            <a:avLst/>
          </a:prstGeom>
        </p:spPr>
      </p:pic>
      <p:pic>
        <p:nvPicPr>
          <p:cNvPr id="13" name="Picture 12" descr="Graphical user interface&#10;&#10;Description automatically generated">
            <a:extLst>
              <a:ext uri="{FF2B5EF4-FFF2-40B4-BE49-F238E27FC236}">
                <a16:creationId xmlns:a16="http://schemas.microsoft.com/office/drawing/2014/main" id="{AC1E8293-E955-514B-BD05-004C4FB7120E}"/>
              </a:ext>
            </a:extLst>
          </p:cNvPr>
          <p:cNvPicPr>
            <a:picLocks noChangeAspect="1"/>
          </p:cNvPicPr>
          <p:nvPr/>
        </p:nvPicPr>
        <p:blipFill>
          <a:blip r:embed="rId5" cstate="print">
            <a:extLst>
              <a:ext uri="{28A0092B-C50C-407E-A947-70E740481C1C}">
                <a14:useLocalDpi xmlns:a14="http://schemas.microsoft.com/office/drawing/2010/main"/>
              </a:ext>
            </a:extLst>
          </a:blip>
          <a:stretch>
            <a:fillRect/>
          </a:stretch>
        </p:blipFill>
        <p:spPr>
          <a:xfrm>
            <a:off x="5459601" y="262672"/>
            <a:ext cx="2123825" cy="796434"/>
          </a:xfrm>
          <a:prstGeom prst="rect">
            <a:avLst/>
          </a:prstGeom>
        </p:spPr>
      </p:pic>
    </p:spTree>
    <p:extLst>
      <p:ext uri="{BB962C8B-B14F-4D97-AF65-F5344CB8AC3E}">
        <p14:creationId xmlns:p14="http://schemas.microsoft.com/office/powerpoint/2010/main" val="40436588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4B3596F-9B21-F120-8C37-BF2294DCE4F0}"/>
              </a:ext>
            </a:extLst>
          </p:cNvPr>
          <p:cNvSpPr>
            <a:spLocks noGrp="1"/>
          </p:cNvSpPr>
          <p:nvPr>
            <p:ph idx="4294967295"/>
          </p:nvPr>
        </p:nvSpPr>
        <p:spPr>
          <a:xfrm>
            <a:off x="632637" y="1825625"/>
            <a:ext cx="10515600" cy="4351338"/>
          </a:xfrm>
          <a:prstGeom prst="rect">
            <a:avLst/>
          </a:prstGeom>
        </p:spPr>
        <p:txBody>
          <a:bodyPr lIns="91440" tIns="45720" rIns="91440" bIns="45720" anchor="t"/>
          <a:lstStyle/>
          <a:p>
            <a:pPr marL="0" indent="0">
              <a:buNone/>
            </a:pPr>
            <a:r>
              <a:rPr lang="en-GB" dirty="0">
                <a:latin typeface="Arial" panose="020B0604020202020204" pitchFamily="34" charset="0"/>
                <a:cs typeface="Arial" panose="020B0604020202020204" pitchFamily="34" charset="0"/>
              </a:rPr>
              <a:t>Emma supports her local football team, Blackburn Rovers.</a:t>
            </a:r>
          </a:p>
          <a:p>
            <a:pPr marL="0" indent="0">
              <a:buNone/>
            </a:pPr>
            <a:r>
              <a:rPr lang="en-GB" dirty="0">
                <a:latin typeface="Arial" panose="020B0604020202020204" pitchFamily="34" charset="0"/>
                <a:cs typeface="Arial" panose="020B0604020202020204" pitchFamily="34" charset="0"/>
              </a:rPr>
              <a:t>On Saturday, they are playing against Manchester United.  </a:t>
            </a:r>
          </a:p>
          <a:p>
            <a:pPr marL="0" indent="0">
              <a:buNone/>
            </a:pPr>
            <a:r>
              <a:rPr lang="en-GB" dirty="0">
                <a:latin typeface="Arial" panose="020B0604020202020204" pitchFamily="34" charset="0"/>
                <a:cs typeface="Arial" panose="020B0604020202020204" pitchFamily="34" charset="0"/>
              </a:rPr>
              <a:t>Emma says they can either win, lose or draw. Therefore they have a 1 in 3 chance of winning.</a:t>
            </a:r>
          </a:p>
          <a:p>
            <a:pPr marL="0" indent="0">
              <a:buNone/>
            </a:pPr>
            <a:r>
              <a:rPr lang="en-GB" dirty="0">
                <a:latin typeface="Arial" panose="020B0604020202020204" pitchFamily="34" charset="0"/>
                <a:cs typeface="Arial" panose="020B0604020202020204" pitchFamily="34" charset="0"/>
              </a:rPr>
              <a:t>Is she correct?</a:t>
            </a:r>
          </a:p>
          <a:p>
            <a:pPr marL="0" indent="0">
              <a:buNone/>
            </a:pPr>
            <a:endParaRPr lang="en-GB" b="1" dirty="0">
              <a:latin typeface="Arial" panose="020B0604020202020204" pitchFamily="34" charset="0"/>
              <a:cs typeface="Arial" panose="020B0604020202020204" pitchFamily="34" charset="0"/>
            </a:endParaRPr>
          </a:p>
        </p:txBody>
      </p:sp>
      <p:pic>
        <p:nvPicPr>
          <p:cNvPr id="6" name="Picture 5" descr="A black and white line drawing of a stick person. This image shows a smiling girl with shoulder length hair. She is standing, facing forwards with arms outstretched.">
            <a:extLst>
              <a:ext uri="{FF2B5EF4-FFF2-40B4-BE49-F238E27FC236}">
                <a16:creationId xmlns:a16="http://schemas.microsoft.com/office/drawing/2014/main" id="{A08C7E95-4772-FDBC-A458-6F378E763330}"/>
              </a:ext>
            </a:extLst>
          </p:cNvPr>
          <p:cNvPicPr>
            <a:picLocks noChangeAspect="1"/>
          </p:cNvPicPr>
          <p:nvPr/>
        </p:nvPicPr>
        <p:blipFill>
          <a:blip r:embed="rId3"/>
          <a:srcRect/>
          <a:stretch/>
        </p:blipFill>
        <p:spPr>
          <a:xfrm>
            <a:off x="4710113" y="3771202"/>
            <a:ext cx="2563114" cy="2563114"/>
          </a:xfrm>
          <a:prstGeom prst="rect">
            <a:avLst/>
          </a:prstGeom>
        </p:spPr>
      </p:pic>
      <p:sp>
        <p:nvSpPr>
          <p:cNvPr id="4" name="Slide Number Placeholder 3">
            <a:extLst>
              <a:ext uri="{FF2B5EF4-FFF2-40B4-BE49-F238E27FC236}">
                <a16:creationId xmlns:a16="http://schemas.microsoft.com/office/drawing/2014/main" id="{699DE84B-5630-5F04-D9B0-9587C84C3AE6}"/>
              </a:ext>
            </a:extLst>
          </p:cNvPr>
          <p:cNvSpPr>
            <a:spLocks noGrp="1"/>
          </p:cNvSpPr>
          <p:nvPr>
            <p:ph type="sldNum" sz="quarter" idx="12"/>
          </p:nvPr>
        </p:nvSpPr>
        <p:spPr/>
        <p:txBody>
          <a:bodyPr/>
          <a:lstStyle/>
          <a:p>
            <a:fld id="{892959B6-490E-A144-8C7C-88267F972F69}" type="slidenum">
              <a:rPr lang="en-US" smtClean="0"/>
              <a:t>10</a:t>
            </a:fld>
            <a:endParaRPr lang="en-US" dirty="0"/>
          </a:p>
        </p:txBody>
      </p:sp>
      <p:sp>
        <p:nvSpPr>
          <p:cNvPr id="2" name="Title 1">
            <a:extLst>
              <a:ext uri="{FF2B5EF4-FFF2-40B4-BE49-F238E27FC236}">
                <a16:creationId xmlns:a16="http://schemas.microsoft.com/office/drawing/2014/main" id="{A159DC6D-BE21-A932-E061-28CBDCE5F050}"/>
              </a:ext>
            </a:extLst>
          </p:cNvPr>
          <p:cNvSpPr>
            <a:spLocks noGrp="1"/>
          </p:cNvSpPr>
          <p:nvPr>
            <p:ph type="title" idx="4294967295"/>
          </p:nvPr>
        </p:nvSpPr>
        <p:spPr>
          <a:xfrm>
            <a:off x="1988649" y="199745"/>
            <a:ext cx="7002591" cy="692150"/>
          </a:xfrm>
          <a:prstGeom prst="rect">
            <a:avLst/>
          </a:prstGeom>
        </p:spPr>
        <p:txBody>
          <a:bodyPr lIns="91440" tIns="45720" rIns="91440" bIns="45720" anchor="t"/>
          <a:lstStyle/>
          <a:p>
            <a:r>
              <a:rPr lang="en-GB" sz="3600" b="1" dirty="0">
                <a:solidFill>
                  <a:schemeClr val="accent1"/>
                </a:solidFill>
                <a:latin typeface="Arial"/>
                <a:cs typeface="Arial"/>
              </a:rPr>
              <a:t>Football match</a:t>
            </a:r>
            <a:endParaRPr lang="en-GB" sz="3600" b="1" dirty="0">
              <a:solidFill>
                <a:schemeClr val="accent1"/>
              </a:solidFill>
            </a:endParaRPr>
          </a:p>
        </p:txBody>
      </p:sp>
      <p:sp>
        <p:nvSpPr>
          <p:cNvPr id="9" name="Isosceles Triangle 8">
            <a:extLst>
              <a:ext uri="{FF2B5EF4-FFF2-40B4-BE49-F238E27FC236}">
                <a16:creationId xmlns:a16="http://schemas.microsoft.com/office/drawing/2014/main" id="{AE97EFEE-2EC7-A5E8-E934-432F9027436B}"/>
              </a:ext>
              <a:ext uri="{C183D7F6-B498-43B3-948B-1728B52AA6E4}">
                <adec:decorative xmlns:adec="http://schemas.microsoft.com/office/drawing/2017/decorative" val="1"/>
              </a:ext>
            </a:extLst>
          </p:cNvPr>
          <p:cNvSpPr/>
          <p:nvPr/>
        </p:nvSpPr>
        <p:spPr>
          <a:xfrm flipV="1">
            <a:off x="-27606" y="-52622"/>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a:extLst>
              <a:ext uri="{FF2B5EF4-FFF2-40B4-BE49-F238E27FC236}">
                <a16:creationId xmlns:a16="http://schemas.microsoft.com/office/drawing/2014/main" id="{4B1B4131-73AC-B58D-43B9-3A5A9CEAB2A9}"/>
              </a:ext>
            </a:extLst>
          </p:cNvPr>
          <p:cNvSpPr txBox="1"/>
          <p:nvPr/>
        </p:nvSpPr>
        <p:spPr>
          <a:xfrm>
            <a:off x="135103" y="0"/>
            <a:ext cx="1406193"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REVIEW</a:t>
            </a:r>
          </a:p>
        </p:txBody>
      </p:sp>
    </p:spTree>
    <p:extLst>
      <p:ext uri="{BB962C8B-B14F-4D97-AF65-F5344CB8AC3E}">
        <p14:creationId xmlns:p14="http://schemas.microsoft.com/office/powerpoint/2010/main" val="6016783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11</a:t>
            </a:fld>
            <a:endParaRPr lang="en-US" dirty="0"/>
          </a:p>
        </p:txBody>
      </p:sp>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1545093" y="109928"/>
            <a:ext cx="7751763" cy="92868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lang="en-US" sz="3600" b="1" dirty="0">
                <a:solidFill>
                  <a:schemeClr val="accent1"/>
                </a:solidFill>
                <a:latin typeface="Arial" panose="020B0604020202020204" pitchFamily="34" charset="0"/>
                <a:cs typeface="Arial" panose="020B0604020202020204" pitchFamily="34" charset="0"/>
              </a:rPr>
              <a:t>Probability of events given</a:t>
            </a:r>
            <a:endParaRPr kumimoji="0" lang="en-US" sz="3600" b="1" i="0" strike="noStrike" kern="1200" cap="none" spc="0" normalizeH="0" baseline="0" noProof="0" dirty="0">
              <a:ln>
                <a:noFill/>
              </a:ln>
              <a:solidFill>
                <a:schemeClr val="accent1"/>
              </a:solidFill>
              <a:effectLst/>
              <a:uLnTx/>
              <a:uFillTx/>
              <a:latin typeface="Arial" panose="020B0604020202020204" pitchFamily="34" charset="0"/>
              <a:cs typeface="Arial" panose="020B0604020202020204" pitchFamily="34" charset="0"/>
            </a:endParaRPr>
          </a:p>
        </p:txBody>
      </p:sp>
      <p:sp>
        <p:nvSpPr>
          <p:cNvPr id="5" name="Text Box 3">
            <a:extLst>
              <a:ext uri="{FF2B5EF4-FFF2-40B4-BE49-F238E27FC236}">
                <a16:creationId xmlns:a16="http://schemas.microsoft.com/office/drawing/2014/main" id="{2A4495B5-7F28-4F8A-861D-31DAC39A5736}"/>
              </a:ext>
            </a:extLst>
          </p:cNvPr>
          <p:cNvSpPr txBox="1">
            <a:spLocks noChangeArrowheads="1"/>
          </p:cNvSpPr>
          <p:nvPr/>
        </p:nvSpPr>
        <p:spPr bwMode="auto">
          <a:xfrm>
            <a:off x="10844860" y="1888281"/>
            <a:ext cx="1122500" cy="342868"/>
          </a:xfrm>
          <a:prstGeom prst="rect">
            <a:avLst/>
          </a:prstGeom>
          <a:solidFill>
            <a:schemeClr val="accent6">
              <a:lumMod val="20000"/>
              <a:lumOff val="80000"/>
            </a:schemeClr>
          </a:solidFill>
          <a:ln w="635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Aft>
                <a:spcPct val="0"/>
              </a:spcAft>
              <a:buClrTx/>
              <a:buSzTx/>
              <a:buFontTx/>
              <a:buNone/>
              <a:tabLst/>
            </a:pPr>
            <a:endParaRPr kumimoji="0" lang="en-US" altLang="en-US" sz="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marL="0" marR="0" lvl="0" indent="0" algn="ctr" defTabSz="914400" rtl="0" eaLnBrk="0" fontAlgn="base" latinLnBrk="0" hangingPunct="0">
              <a:lnSpc>
                <a:spcPct val="100000"/>
              </a:lnSpc>
              <a:spcAft>
                <a:spcPct val="0"/>
              </a:spcAft>
              <a:buClrTx/>
              <a:buSzTx/>
              <a:buFontTx/>
              <a:buNone/>
              <a:tabLst/>
            </a:pPr>
            <a:r>
              <a:rPr kumimoji="0" lang="en-US" alt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100% Chance </a:t>
            </a:r>
            <a:endParaRPr kumimoji="0" lang="en-US" altLang="en-US"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6" name="Text Box 4">
            <a:extLst>
              <a:ext uri="{FF2B5EF4-FFF2-40B4-BE49-F238E27FC236}">
                <a16:creationId xmlns:a16="http://schemas.microsoft.com/office/drawing/2014/main" id="{262CD707-1BB5-4760-95A6-697EEB5B677A}"/>
              </a:ext>
            </a:extLst>
          </p:cNvPr>
          <p:cNvSpPr txBox="1">
            <a:spLocks noChangeArrowheads="1"/>
          </p:cNvSpPr>
          <p:nvPr/>
        </p:nvSpPr>
        <p:spPr bwMode="auto">
          <a:xfrm>
            <a:off x="5554734" y="1816190"/>
            <a:ext cx="1049720" cy="332740"/>
          </a:xfrm>
          <a:prstGeom prst="rect">
            <a:avLst/>
          </a:prstGeom>
          <a:solidFill>
            <a:schemeClr val="accent6">
              <a:lumMod val="20000"/>
              <a:lumOff val="80000"/>
            </a:schemeClr>
          </a:solidFill>
          <a:ln w="635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50% Chance</a:t>
            </a:r>
            <a:endParaRPr kumimoji="0" lang="en-US" altLang="en-US"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7" name="Text Box 5">
            <a:extLst>
              <a:ext uri="{FF2B5EF4-FFF2-40B4-BE49-F238E27FC236}">
                <a16:creationId xmlns:a16="http://schemas.microsoft.com/office/drawing/2014/main" id="{3D7A34F9-FFF8-455B-A9C6-778F092872E8}"/>
              </a:ext>
            </a:extLst>
          </p:cNvPr>
          <p:cNvSpPr txBox="1">
            <a:spLocks noChangeArrowheads="1"/>
          </p:cNvSpPr>
          <p:nvPr/>
        </p:nvSpPr>
        <p:spPr bwMode="auto">
          <a:xfrm>
            <a:off x="8381447" y="1816190"/>
            <a:ext cx="1049720" cy="359921"/>
          </a:xfrm>
          <a:prstGeom prst="rect">
            <a:avLst/>
          </a:prstGeom>
          <a:solidFill>
            <a:schemeClr val="accent6">
              <a:lumMod val="20000"/>
              <a:lumOff val="80000"/>
            </a:schemeClr>
          </a:solidFill>
          <a:ln w="635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75% Chance</a:t>
            </a:r>
            <a:endParaRPr kumimoji="0" lang="en-US" altLang="en-US"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8" name="Text Box 6">
            <a:extLst>
              <a:ext uri="{FF2B5EF4-FFF2-40B4-BE49-F238E27FC236}">
                <a16:creationId xmlns:a16="http://schemas.microsoft.com/office/drawing/2014/main" id="{4F3344A3-5AEF-4436-B75B-65E092715E34}"/>
              </a:ext>
            </a:extLst>
          </p:cNvPr>
          <p:cNvSpPr txBox="1">
            <a:spLocks noChangeArrowheads="1"/>
          </p:cNvSpPr>
          <p:nvPr/>
        </p:nvSpPr>
        <p:spPr bwMode="auto">
          <a:xfrm>
            <a:off x="2668069" y="1843371"/>
            <a:ext cx="1049720" cy="332740"/>
          </a:xfrm>
          <a:prstGeom prst="rect">
            <a:avLst/>
          </a:prstGeom>
          <a:solidFill>
            <a:schemeClr val="accent6">
              <a:lumMod val="20000"/>
              <a:lumOff val="80000"/>
            </a:schemeClr>
          </a:solidFill>
          <a:ln w="635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25% Chance </a:t>
            </a:r>
            <a:endParaRPr kumimoji="0" lang="en-US" altLang="en-US"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9" name="Text Box 13">
            <a:extLst>
              <a:ext uri="{FF2B5EF4-FFF2-40B4-BE49-F238E27FC236}">
                <a16:creationId xmlns:a16="http://schemas.microsoft.com/office/drawing/2014/main" id="{72C08D50-0CB1-44A2-8DE5-38BB0E6F7509}"/>
              </a:ext>
            </a:extLst>
          </p:cNvPr>
          <p:cNvSpPr txBox="1">
            <a:spLocks noChangeArrowheads="1"/>
          </p:cNvSpPr>
          <p:nvPr/>
        </p:nvSpPr>
        <p:spPr bwMode="auto">
          <a:xfrm>
            <a:off x="218660" y="1812881"/>
            <a:ext cx="951875" cy="348162"/>
          </a:xfrm>
          <a:prstGeom prst="rect">
            <a:avLst/>
          </a:prstGeom>
          <a:solidFill>
            <a:schemeClr val="accent6">
              <a:lumMod val="20000"/>
              <a:lumOff val="80000"/>
            </a:schemeClr>
          </a:solidFill>
          <a:ln w="635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Aft>
                <a:spcPct val="0"/>
              </a:spcAft>
              <a:buClrTx/>
              <a:buSzTx/>
              <a:buFontTx/>
              <a:buNone/>
              <a:tabLst/>
            </a:pPr>
            <a:endParaRPr kumimoji="0" lang="en-US" altLang="en-US" sz="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marL="0" marR="0" lvl="0" indent="0" algn="ctr" defTabSz="914400" rtl="0" eaLnBrk="0" fontAlgn="base" latinLnBrk="0" hangingPunct="0">
              <a:lnSpc>
                <a:spcPct val="100000"/>
              </a:lnSpc>
              <a:spcAft>
                <a:spcPct val="0"/>
              </a:spcAft>
              <a:buClrTx/>
              <a:buSzTx/>
              <a:buFontTx/>
              <a:buNone/>
              <a:tabLst/>
            </a:pPr>
            <a:r>
              <a:rPr kumimoji="0" lang="en-US" alt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No Chance</a:t>
            </a:r>
            <a:endParaRPr kumimoji="0" lang="en-US" altLang="en-US"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graphicFrame>
        <p:nvGraphicFramePr>
          <p:cNvPr id="12" name="Table 11">
            <a:extLst>
              <a:ext uri="{FF2B5EF4-FFF2-40B4-BE49-F238E27FC236}">
                <a16:creationId xmlns:a16="http://schemas.microsoft.com/office/drawing/2014/main" id="{593BE68D-9228-4AB9-99F2-5AF0C3F07328}"/>
              </a:ext>
            </a:extLst>
          </p:cNvPr>
          <p:cNvGraphicFramePr>
            <a:graphicFrameLocks noGrp="1"/>
          </p:cNvGraphicFramePr>
          <p:nvPr>
            <p:extLst>
              <p:ext uri="{D42A27DB-BD31-4B8C-83A1-F6EECF244321}">
                <p14:modId xmlns:p14="http://schemas.microsoft.com/office/powerpoint/2010/main" val="421521492"/>
              </p:ext>
            </p:extLst>
          </p:nvPr>
        </p:nvGraphicFramePr>
        <p:xfrm>
          <a:off x="332022" y="2306553"/>
          <a:ext cx="11416030" cy="929264"/>
        </p:xfrm>
        <a:graphic>
          <a:graphicData uri="http://schemas.openxmlformats.org/drawingml/2006/table">
            <a:tbl>
              <a:tblPr firstRow="1" bandRow="1">
                <a:tableStyleId>{5C22544A-7EE6-4342-B048-85BDC9FD1C3A}</a:tableStyleId>
              </a:tblPr>
              <a:tblGrid>
                <a:gridCol w="1141603">
                  <a:extLst>
                    <a:ext uri="{9D8B030D-6E8A-4147-A177-3AD203B41FA5}">
                      <a16:colId xmlns:a16="http://schemas.microsoft.com/office/drawing/2014/main" val="2565244045"/>
                    </a:ext>
                  </a:extLst>
                </a:gridCol>
                <a:gridCol w="1141603">
                  <a:extLst>
                    <a:ext uri="{9D8B030D-6E8A-4147-A177-3AD203B41FA5}">
                      <a16:colId xmlns:a16="http://schemas.microsoft.com/office/drawing/2014/main" val="1527511156"/>
                    </a:ext>
                  </a:extLst>
                </a:gridCol>
                <a:gridCol w="1141603">
                  <a:extLst>
                    <a:ext uri="{9D8B030D-6E8A-4147-A177-3AD203B41FA5}">
                      <a16:colId xmlns:a16="http://schemas.microsoft.com/office/drawing/2014/main" val="395255751"/>
                    </a:ext>
                  </a:extLst>
                </a:gridCol>
                <a:gridCol w="1141603">
                  <a:extLst>
                    <a:ext uri="{9D8B030D-6E8A-4147-A177-3AD203B41FA5}">
                      <a16:colId xmlns:a16="http://schemas.microsoft.com/office/drawing/2014/main" val="994199489"/>
                    </a:ext>
                  </a:extLst>
                </a:gridCol>
                <a:gridCol w="1141603">
                  <a:extLst>
                    <a:ext uri="{9D8B030D-6E8A-4147-A177-3AD203B41FA5}">
                      <a16:colId xmlns:a16="http://schemas.microsoft.com/office/drawing/2014/main" val="368146290"/>
                    </a:ext>
                  </a:extLst>
                </a:gridCol>
                <a:gridCol w="1141603">
                  <a:extLst>
                    <a:ext uri="{9D8B030D-6E8A-4147-A177-3AD203B41FA5}">
                      <a16:colId xmlns:a16="http://schemas.microsoft.com/office/drawing/2014/main" val="3883441204"/>
                    </a:ext>
                  </a:extLst>
                </a:gridCol>
                <a:gridCol w="1141603">
                  <a:extLst>
                    <a:ext uri="{9D8B030D-6E8A-4147-A177-3AD203B41FA5}">
                      <a16:colId xmlns:a16="http://schemas.microsoft.com/office/drawing/2014/main" val="3111880499"/>
                    </a:ext>
                  </a:extLst>
                </a:gridCol>
                <a:gridCol w="1141603">
                  <a:extLst>
                    <a:ext uri="{9D8B030D-6E8A-4147-A177-3AD203B41FA5}">
                      <a16:colId xmlns:a16="http://schemas.microsoft.com/office/drawing/2014/main" val="255184184"/>
                    </a:ext>
                  </a:extLst>
                </a:gridCol>
                <a:gridCol w="1141603">
                  <a:extLst>
                    <a:ext uri="{9D8B030D-6E8A-4147-A177-3AD203B41FA5}">
                      <a16:colId xmlns:a16="http://schemas.microsoft.com/office/drawing/2014/main" val="904229777"/>
                    </a:ext>
                  </a:extLst>
                </a:gridCol>
                <a:gridCol w="1141603">
                  <a:extLst>
                    <a:ext uri="{9D8B030D-6E8A-4147-A177-3AD203B41FA5}">
                      <a16:colId xmlns:a16="http://schemas.microsoft.com/office/drawing/2014/main" val="1404682887"/>
                    </a:ext>
                  </a:extLst>
                </a:gridCol>
              </a:tblGrid>
              <a:tr h="464632">
                <a:tc>
                  <a:txBody>
                    <a:bodyPr/>
                    <a:lstStyle/>
                    <a:p>
                      <a:endParaRPr lang="en-GB"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66584973"/>
                  </a:ext>
                </a:extLst>
              </a:tr>
              <a:tr h="464632">
                <a:tc>
                  <a:txBody>
                    <a:bodyPr/>
                    <a:lstStyle/>
                    <a:p>
                      <a:endParaRPr lang="en-GB"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3734662510"/>
                  </a:ext>
                </a:extLst>
              </a:tr>
            </a:tbl>
          </a:graphicData>
        </a:graphic>
      </p:graphicFrame>
      <p:graphicFrame>
        <p:nvGraphicFramePr>
          <p:cNvPr id="13" name="Table 12">
            <a:extLst>
              <a:ext uri="{FF2B5EF4-FFF2-40B4-BE49-F238E27FC236}">
                <a16:creationId xmlns:a16="http://schemas.microsoft.com/office/drawing/2014/main" id="{FC5D49FB-37AD-4BD2-AC41-936A57C15F27}"/>
              </a:ext>
            </a:extLst>
          </p:cNvPr>
          <p:cNvGraphicFramePr>
            <a:graphicFrameLocks noGrp="1"/>
          </p:cNvGraphicFramePr>
          <p:nvPr>
            <p:extLst>
              <p:ext uri="{D42A27DB-BD31-4B8C-83A1-F6EECF244321}">
                <p14:modId xmlns:p14="http://schemas.microsoft.com/office/powerpoint/2010/main" val="2625894952"/>
              </p:ext>
            </p:extLst>
          </p:nvPr>
        </p:nvGraphicFramePr>
        <p:xfrm>
          <a:off x="218660" y="3268598"/>
          <a:ext cx="11973340" cy="764646"/>
        </p:xfrm>
        <a:graphic>
          <a:graphicData uri="http://schemas.openxmlformats.org/drawingml/2006/table">
            <a:tbl>
              <a:tblPr firstRow="1" bandRow="1">
                <a:tableStyleId>{5C22544A-7EE6-4342-B048-85BDC9FD1C3A}</a:tableStyleId>
              </a:tblPr>
              <a:tblGrid>
                <a:gridCol w="983974">
                  <a:extLst>
                    <a:ext uri="{9D8B030D-6E8A-4147-A177-3AD203B41FA5}">
                      <a16:colId xmlns:a16="http://schemas.microsoft.com/office/drawing/2014/main" val="1217474290"/>
                    </a:ext>
                  </a:extLst>
                </a:gridCol>
                <a:gridCol w="1222513">
                  <a:extLst>
                    <a:ext uri="{9D8B030D-6E8A-4147-A177-3AD203B41FA5}">
                      <a16:colId xmlns:a16="http://schemas.microsoft.com/office/drawing/2014/main" val="447811184"/>
                    </a:ext>
                  </a:extLst>
                </a:gridCol>
                <a:gridCol w="1143000">
                  <a:extLst>
                    <a:ext uri="{9D8B030D-6E8A-4147-A177-3AD203B41FA5}">
                      <a16:colId xmlns:a16="http://schemas.microsoft.com/office/drawing/2014/main" val="3571697782"/>
                    </a:ext>
                  </a:extLst>
                </a:gridCol>
                <a:gridCol w="1172817">
                  <a:extLst>
                    <a:ext uri="{9D8B030D-6E8A-4147-A177-3AD203B41FA5}">
                      <a16:colId xmlns:a16="http://schemas.microsoft.com/office/drawing/2014/main" val="4097801190"/>
                    </a:ext>
                  </a:extLst>
                </a:gridCol>
                <a:gridCol w="1133061">
                  <a:extLst>
                    <a:ext uri="{9D8B030D-6E8A-4147-A177-3AD203B41FA5}">
                      <a16:colId xmlns:a16="http://schemas.microsoft.com/office/drawing/2014/main" val="3482162201"/>
                    </a:ext>
                  </a:extLst>
                </a:gridCol>
                <a:gridCol w="1172817">
                  <a:extLst>
                    <a:ext uri="{9D8B030D-6E8A-4147-A177-3AD203B41FA5}">
                      <a16:colId xmlns:a16="http://schemas.microsoft.com/office/drawing/2014/main" val="1432990566"/>
                    </a:ext>
                  </a:extLst>
                </a:gridCol>
                <a:gridCol w="1093305">
                  <a:extLst>
                    <a:ext uri="{9D8B030D-6E8A-4147-A177-3AD203B41FA5}">
                      <a16:colId xmlns:a16="http://schemas.microsoft.com/office/drawing/2014/main" val="3533123245"/>
                    </a:ext>
                  </a:extLst>
                </a:gridCol>
                <a:gridCol w="1123122">
                  <a:extLst>
                    <a:ext uri="{9D8B030D-6E8A-4147-A177-3AD203B41FA5}">
                      <a16:colId xmlns:a16="http://schemas.microsoft.com/office/drawing/2014/main" val="1402321904"/>
                    </a:ext>
                  </a:extLst>
                </a:gridCol>
                <a:gridCol w="1143000">
                  <a:extLst>
                    <a:ext uri="{9D8B030D-6E8A-4147-A177-3AD203B41FA5}">
                      <a16:colId xmlns:a16="http://schemas.microsoft.com/office/drawing/2014/main" val="2811285288"/>
                    </a:ext>
                  </a:extLst>
                </a:gridCol>
                <a:gridCol w="1785731">
                  <a:extLst>
                    <a:ext uri="{9D8B030D-6E8A-4147-A177-3AD203B41FA5}">
                      <a16:colId xmlns:a16="http://schemas.microsoft.com/office/drawing/2014/main" val="2745143942"/>
                    </a:ext>
                  </a:extLst>
                </a:gridCol>
              </a:tblGrid>
              <a:tr h="382323">
                <a:tc>
                  <a:txBody>
                    <a:bodyPr/>
                    <a:lstStyle/>
                    <a:p>
                      <a:r>
                        <a:rPr lang="en-GB" dirty="0">
                          <a:solidFill>
                            <a:schemeClr val="tx1"/>
                          </a:solidFill>
                        </a:rPr>
                        <a:t>0</a:t>
                      </a:r>
                    </a:p>
                  </a:txBody>
                  <a:tcPr>
                    <a:noFill/>
                  </a:tcPr>
                </a:tc>
                <a:tc>
                  <a:txBody>
                    <a:bodyPr/>
                    <a:lstStyle/>
                    <a:p>
                      <a:r>
                        <a:rPr lang="en-GB" dirty="0">
                          <a:solidFill>
                            <a:schemeClr val="tx1"/>
                          </a:solidFill>
                        </a:rPr>
                        <a:t>0.1</a:t>
                      </a:r>
                    </a:p>
                  </a:txBody>
                  <a:tcPr>
                    <a:noFill/>
                  </a:tcPr>
                </a:tc>
                <a:tc>
                  <a:txBody>
                    <a:bodyPr/>
                    <a:lstStyle/>
                    <a:p>
                      <a:r>
                        <a:rPr lang="en-GB" dirty="0">
                          <a:solidFill>
                            <a:schemeClr val="tx1"/>
                          </a:solidFill>
                        </a:rPr>
                        <a:t>0.2</a:t>
                      </a:r>
                    </a:p>
                  </a:txBody>
                  <a:tcPr>
                    <a:noFill/>
                  </a:tcPr>
                </a:tc>
                <a:tc>
                  <a:txBody>
                    <a:bodyPr/>
                    <a:lstStyle/>
                    <a:p>
                      <a:r>
                        <a:rPr lang="en-GB" dirty="0">
                          <a:solidFill>
                            <a:schemeClr val="tx1"/>
                          </a:solidFill>
                        </a:rPr>
                        <a:t>0.3</a:t>
                      </a:r>
                    </a:p>
                  </a:txBody>
                  <a:tcPr>
                    <a:noFill/>
                  </a:tcPr>
                </a:tc>
                <a:tc>
                  <a:txBody>
                    <a:bodyPr/>
                    <a:lstStyle/>
                    <a:p>
                      <a:r>
                        <a:rPr lang="en-GB" dirty="0">
                          <a:solidFill>
                            <a:schemeClr val="tx1"/>
                          </a:solidFill>
                        </a:rPr>
                        <a:t>0.4</a:t>
                      </a:r>
                    </a:p>
                  </a:txBody>
                  <a:tcPr>
                    <a:noFill/>
                  </a:tcPr>
                </a:tc>
                <a:tc>
                  <a:txBody>
                    <a:bodyPr/>
                    <a:lstStyle/>
                    <a:p>
                      <a:r>
                        <a:rPr lang="en-GB" dirty="0">
                          <a:solidFill>
                            <a:schemeClr val="tx1"/>
                          </a:solidFill>
                        </a:rPr>
                        <a:t>0.5</a:t>
                      </a:r>
                    </a:p>
                  </a:txBody>
                  <a:tcPr>
                    <a:noFill/>
                  </a:tcPr>
                </a:tc>
                <a:tc>
                  <a:txBody>
                    <a:bodyPr/>
                    <a:lstStyle/>
                    <a:p>
                      <a:r>
                        <a:rPr lang="en-GB" dirty="0">
                          <a:solidFill>
                            <a:schemeClr val="tx1"/>
                          </a:solidFill>
                        </a:rPr>
                        <a:t>0.6</a:t>
                      </a:r>
                    </a:p>
                  </a:txBody>
                  <a:tcPr>
                    <a:noFill/>
                  </a:tcPr>
                </a:tc>
                <a:tc>
                  <a:txBody>
                    <a:bodyPr/>
                    <a:lstStyle/>
                    <a:p>
                      <a:r>
                        <a:rPr lang="en-GB" dirty="0">
                          <a:solidFill>
                            <a:schemeClr val="tx1"/>
                          </a:solidFill>
                        </a:rPr>
                        <a:t>0.7</a:t>
                      </a:r>
                    </a:p>
                  </a:txBody>
                  <a:tcPr>
                    <a:noFill/>
                  </a:tcPr>
                </a:tc>
                <a:tc>
                  <a:txBody>
                    <a:bodyPr/>
                    <a:lstStyle/>
                    <a:p>
                      <a:r>
                        <a:rPr lang="en-GB" dirty="0">
                          <a:solidFill>
                            <a:schemeClr val="tx1"/>
                          </a:solidFill>
                        </a:rPr>
                        <a:t>0.8</a:t>
                      </a:r>
                    </a:p>
                  </a:txBody>
                  <a:tcPr>
                    <a:noFill/>
                  </a:tcPr>
                </a:tc>
                <a:tc>
                  <a:txBody>
                    <a:bodyPr/>
                    <a:lstStyle/>
                    <a:p>
                      <a:r>
                        <a:rPr lang="en-GB" dirty="0">
                          <a:solidFill>
                            <a:schemeClr val="tx1"/>
                          </a:solidFill>
                        </a:rPr>
                        <a:t>0.9                1</a:t>
                      </a:r>
                    </a:p>
                  </a:txBody>
                  <a:tcPr>
                    <a:noFill/>
                  </a:tcPr>
                </a:tc>
                <a:extLst>
                  <a:ext uri="{0D108BD9-81ED-4DB2-BD59-A6C34878D82A}">
                    <a16:rowId xmlns:a16="http://schemas.microsoft.com/office/drawing/2014/main" val="2548902093"/>
                  </a:ext>
                </a:extLst>
              </a:tr>
              <a:tr h="382323">
                <a:tc>
                  <a:txBody>
                    <a:bodyPr/>
                    <a:lstStyle/>
                    <a:p>
                      <a:endParaRPr lang="en-GB" dirty="0">
                        <a:solidFill>
                          <a:schemeClr val="tx1"/>
                        </a:solidFill>
                      </a:endParaRPr>
                    </a:p>
                  </a:txBody>
                  <a:tcPr>
                    <a:noFill/>
                  </a:tcPr>
                </a:tc>
                <a:tc>
                  <a:txBody>
                    <a:bodyPr/>
                    <a:lstStyle/>
                    <a:p>
                      <a:endParaRPr lang="en-GB" dirty="0">
                        <a:solidFill>
                          <a:schemeClr val="tx1"/>
                        </a:solidFill>
                      </a:endParaRPr>
                    </a:p>
                  </a:txBody>
                  <a:tcPr>
                    <a:noFill/>
                  </a:tcPr>
                </a:tc>
                <a:tc>
                  <a:txBody>
                    <a:bodyPr/>
                    <a:lstStyle/>
                    <a:p>
                      <a:endParaRPr lang="en-GB" dirty="0">
                        <a:solidFill>
                          <a:schemeClr val="tx1"/>
                        </a:solidFill>
                      </a:endParaRPr>
                    </a:p>
                  </a:txBody>
                  <a:tcPr>
                    <a:noFill/>
                  </a:tcPr>
                </a:tc>
                <a:tc>
                  <a:txBody>
                    <a:bodyPr/>
                    <a:lstStyle/>
                    <a:p>
                      <a:endParaRPr lang="en-GB" dirty="0">
                        <a:solidFill>
                          <a:schemeClr val="tx1"/>
                        </a:solidFill>
                      </a:endParaRPr>
                    </a:p>
                  </a:txBody>
                  <a:tcPr>
                    <a:noFill/>
                  </a:tcPr>
                </a:tc>
                <a:tc>
                  <a:txBody>
                    <a:bodyPr/>
                    <a:lstStyle/>
                    <a:p>
                      <a:endParaRPr lang="en-GB" dirty="0">
                        <a:solidFill>
                          <a:schemeClr val="tx1"/>
                        </a:solidFill>
                      </a:endParaRPr>
                    </a:p>
                  </a:txBody>
                  <a:tcPr>
                    <a:noFill/>
                  </a:tcPr>
                </a:tc>
                <a:tc>
                  <a:txBody>
                    <a:bodyPr/>
                    <a:lstStyle/>
                    <a:p>
                      <a:endParaRPr lang="en-GB" dirty="0">
                        <a:solidFill>
                          <a:schemeClr val="tx1"/>
                        </a:solidFill>
                      </a:endParaRPr>
                    </a:p>
                  </a:txBody>
                  <a:tcPr>
                    <a:noFill/>
                  </a:tcPr>
                </a:tc>
                <a:tc>
                  <a:txBody>
                    <a:bodyPr/>
                    <a:lstStyle/>
                    <a:p>
                      <a:endParaRPr lang="en-GB" dirty="0">
                        <a:solidFill>
                          <a:schemeClr val="tx1"/>
                        </a:solidFill>
                      </a:endParaRPr>
                    </a:p>
                  </a:txBody>
                  <a:tcPr>
                    <a:noFill/>
                  </a:tcPr>
                </a:tc>
                <a:tc>
                  <a:txBody>
                    <a:bodyPr/>
                    <a:lstStyle/>
                    <a:p>
                      <a:endParaRPr lang="en-GB" dirty="0">
                        <a:solidFill>
                          <a:schemeClr val="tx1"/>
                        </a:solidFill>
                      </a:endParaRPr>
                    </a:p>
                  </a:txBody>
                  <a:tcPr>
                    <a:noFill/>
                  </a:tcPr>
                </a:tc>
                <a:tc>
                  <a:txBody>
                    <a:bodyPr/>
                    <a:lstStyle/>
                    <a:p>
                      <a:endParaRPr lang="en-GB" dirty="0">
                        <a:solidFill>
                          <a:schemeClr val="tx1"/>
                        </a:solidFill>
                      </a:endParaRPr>
                    </a:p>
                  </a:txBody>
                  <a:tcPr>
                    <a:noFill/>
                  </a:tcPr>
                </a:tc>
                <a:tc>
                  <a:txBody>
                    <a:bodyPr/>
                    <a:lstStyle/>
                    <a:p>
                      <a:endParaRPr lang="en-GB" dirty="0">
                        <a:solidFill>
                          <a:schemeClr val="tx1"/>
                        </a:solidFill>
                      </a:endParaRPr>
                    </a:p>
                  </a:txBody>
                  <a:tcPr>
                    <a:noFill/>
                  </a:tcPr>
                </a:tc>
                <a:extLst>
                  <a:ext uri="{0D108BD9-81ED-4DB2-BD59-A6C34878D82A}">
                    <a16:rowId xmlns:a16="http://schemas.microsoft.com/office/drawing/2014/main" val="1795818457"/>
                  </a:ext>
                </a:extLst>
              </a:tr>
            </a:tbl>
          </a:graphicData>
        </a:graphic>
      </p:graphicFrame>
      <p:sp>
        <p:nvSpPr>
          <p:cNvPr id="15" name="Text Box 2">
            <a:extLst>
              <a:ext uri="{FF2B5EF4-FFF2-40B4-BE49-F238E27FC236}">
                <a16:creationId xmlns:a16="http://schemas.microsoft.com/office/drawing/2014/main" id="{B1052EC7-49E4-42BF-BC53-B9DB782EB571}"/>
              </a:ext>
            </a:extLst>
          </p:cNvPr>
          <p:cNvSpPr txBox="1"/>
          <p:nvPr/>
        </p:nvSpPr>
        <p:spPr>
          <a:xfrm>
            <a:off x="2689160" y="3785764"/>
            <a:ext cx="929449" cy="332740"/>
          </a:xfrm>
          <a:prstGeom prst="rect">
            <a:avLst/>
          </a:prstGeom>
          <a:solidFill>
            <a:schemeClr val="accent5">
              <a:lumMod val="20000"/>
              <a:lumOff val="80000"/>
            </a:schemeClr>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GB" sz="200" dirty="0">
              <a:effectLst/>
              <a:latin typeface="Arial" panose="020B0604020202020204" pitchFamily="34" charset="0"/>
              <a:ea typeface="Calibri" panose="020F0502020204030204" pitchFamily="34" charset="0"/>
              <a:cs typeface="Arial" panose="020B0604020202020204" pitchFamily="34" charset="0"/>
            </a:endParaRPr>
          </a:p>
          <a:p>
            <a:pPr algn="ctr"/>
            <a:r>
              <a:rPr lang="en-GB" sz="1100" dirty="0">
                <a:effectLst/>
                <a:latin typeface="Arial" panose="020B0604020202020204" pitchFamily="34" charset="0"/>
                <a:ea typeface="Calibri" panose="020F0502020204030204" pitchFamily="34" charset="0"/>
                <a:cs typeface="Arial" panose="020B0604020202020204" pitchFamily="34" charset="0"/>
              </a:rPr>
              <a:t>Unlikely </a:t>
            </a:r>
          </a:p>
        </p:txBody>
      </p:sp>
      <p:sp>
        <p:nvSpPr>
          <p:cNvPr id="16" name="Text Box 7">
            <a:extLst>
              <a:ext uri="{FF2B5EF4-FFF2-40B4-BE49-F238E27FC236}">
                <a16:creationId xmlns:a16="http://schemas.microsoft.com/office/drawing/2014/main" id="{131A9DE3-A15B-4C53-9B31-6AA279F40658}"/>
              </a:ext>
            </a:extLst>
          </p:cNvPr>
          <p:cNvSpPr txBox="1"/>
          <p:nvPr/>
        </p:nvSpPr>
        <p:spPr>
          <a:xfrm>
            <a:off x="8354050" y="3786565"/>
            <a:ext cx="951875" cy="348162"/>
          </a:xfrm>
          <a:prstGeom prst="rect">
            <a:avLst/>
          </a:prstGeom>
          <a:solidFill>
            <a:schemeClr val="accent5">
              <a:lumMod val="20000"/>
              <a:lumOff val="80000"/>
            </a:schemeClr>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GB" sz="200" dirty="0">
              <a:effectLst/>
              <a:latin typeface="Arial" panose="020B0604020202020204" pitchFamily="34" charset="0"/>
              <a:ea typeface="Calibri" panose="020F0502020204030204" pitchFamily="34" charset="0"/>
              <a:cs typeface="Arial" panose="020B0604020202020204" pitchFamily="34" charset="0"/>
            </a:endParaRPr>
          </a:p>
          <a:p>
            <a:pPr algn="ctr"/>
            <a:r>
              <a:rPr lang="en-GB" sz="1100" dirty="0">
                <a:effectLst/>
                <a:latin typeface="Arial" panose="020B0604020202020204" pitchFamily="34" charset="0"/>
                <a:ea typeface="Calibri" panose="020F0502020204030204" pitchFamily="34" charset="0"/>
                <a:cs typeface="Arial" panose="020B0604020202020204" pitchFamily="34" charset="0"/>
              </a:rPr>
              <a:t>Likely </a:t>
            </a:r>
          </a:p>
        </p:txBody>
      </p:sp>
      <p:sp>
        <p:nvSpPr>
          <p:cNvPr id="17" name="Text Box 8">
            <a:extLst>
              <a:ext uri="{FF2B5EF4-FFF2-40B4-BE49-F238E27FC236}">
                <a16:creationId xmlns:a16="http://schemas.microsoft.com/office/drawing/2014/main" id="{7A868310-0B30-45C7-89B0-B72067A374E5}"/>
              </a:ext>
            </a:extLst>
          </p:cNvPr>
          <p:cNvSpPr txBox="1"/>
          <p:nvPr/>
        </p:nvSpPr>
        <p:spPr>
          <a:xfrm>
            <a:off x="11213979" y="3829442"/>
            <a:ext cx="753382" cy="348163"/>
          </a:xfrm>
          <a:prstGeom prst="rect">
            <a:avLst/>
          </a:prstGeom>
          <a:solidFill>
            <a:schemeClr val="accent5">
              <a:lumMod val="20000"/>
              <a:lumOff val="80000"/>
            </a:schemeClr>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7000"/>
              </a:lnSpc>
            </a:pPr>
            <a:endParaRPr lang="en-GB" sz="200" dirty="0">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en-GB" sz="1100" dirty="0">
                <a:effectLst/>
                <a:latin typeface="Arial" panose="020B0604020202020204" pitchFamily="34" charset="0"/>
                <a:ea typeface="Calibri" panose="020F0502020204030204" pitchFamily="34" charset="0"/>
                <a:cs typeface="Arial" panose="020B0604020202020204" pitchFamily="34" charset="0"/>
              </a:rPr>
              <a:t>Certain</a:t>
            </a:r>
          </a:p>
        </p:txBody>
      </p:sp>
      <p:sp>
        <p:nvSpPr>
          <p:cNvPr id="18" name="Text Box 9">
            <a:extLst>
              <a:ext uri="{FF2B5EF4-FFF2-40B4-BE49-F238E27FC236}">
                <a16:creationId xmlns:a16="http://schemas.microsoft.com/office/drawing/2014/main" id="{FECC6299-8701-471C-9115-495EF0C31702}"/>
              </a:ext>
            </a:extLst>
          </p:cNvPr>
          <p:cNvSpPr txBox="1"/>
          <p:nvPr/>
        </p:nvSpPr>
        <p:spPr>
          <a:xfrm>
            <a:off x="5490514" y="3785408"/>
            <a:ext cx="1060932" cy="348163"/>
          </a:xfrm>
          <a:prstGeom prst="rect">
            <a:avLst/>
          </a:prstGeom>
          <a:solidFill>
            <a:schemeClr val="accent5">
              <a:lumMod val="20000"/>
              <a:lumOff val="80000"/>
            </a:schemeClr>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GB" sz="200" dirty="0">
              <a:effectLst/>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en-GB" sz="1100" dirty="0">
                <a:effectLst/>
                <a:latin typeface="Arial" panose="020B0604020202020204" pitchFamily="34" charset="0"/>
                <a:ea typeface="Calibri" panose="020F0502020204030204" pitchFamily="34" charset="0"/>
                <a:cs typeface="Arial" panose="020B0604020202020204" pitchFamily="34" charset="0"/>
              </a:rPr>
              <a:t>Even chance </a:t>
            </a:r>
          </a:p>
        </p:txBody>
      </p:sp>
      <p:sp>
        <p:nvSpPr>
          <p:cNvPr id="19" name="Text Box 10">
            <a:extLst>
              <a:ext uri="{FF2B5EF4-FFF2-40B4-BE49-F238E27FC236}">
                <a16:creationId xmlns:a16="http://schemas.microsoft.com/office/drawing/2014/main" id="{0540D9A7-44B6-4EED-A06E-EEF452314DC4}"/>
              </a:ext>
            </a:extLst>
          </p:cNvPr>
          <p:cNvSpPr txBox="1"/>
          <p:nvPr/>
        </p:nvSpPr>
        <p:spPr>
          <a:xfrm>
            <a:off x="218660" y="3762275"/>
            <a:ext cx="929449" cy="332740"/>
          </a:xfrm>
          <a:prstGeom prst="rect">
            <a:avLst/>
          </a:prstGeom>
          <a:solidFill>
            <a:schemeClr val="accent5">
              <a:lumMod val="20000"/>
              <a:lumOff val="80000"/>
            </a:schemeClr>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GB" sz="200" dirty="0">
              <a:effectLst/>
              <a:latin typeface="Arial" panose="020B0604020202020204" pitchFamily="34" charset="0"/>
              <a:ea typeface="Calibri" panose="020F0502020204030204" pitchFamily="34" charset="0"/>
              <a:cs typeface="Arial" panose="020B0604020202020204" pitchFamily="34" charset="0"/>
            </a:endParaRPr>
          </a:p>
          <a:p>
            <a:pPr algn="ctr"/>
            <a:r>
              <a:rPr lang="en-GB" sz="1100" dirty="0">
                <a:effectLst/>
                <a:latin typeface="Arial" panose="020B0604020202020204" pitchFamily="34" charset="0"/>
                <a:ea typeface="Calibri" panose="020F0502020204030204" pitchFamily="34" charset="0"/>
                <a:cs typeface="Arial" panose="020B0604020202020204" pitchFamily="34" charset="0"/>
              </a:rPr>
              <a:t>Impossible </a:t>
            </a:r>
          </a:p>
        </p:txBody>
      </p:sp>
      <p:sp>
        <p:nvSpPr>
          <p:cNvPr id="2" name="Isosceles Triangle 11">
            <a:extLst>
              <a:ext uri="{FF2B5EF4-FFF2-40B4-BE49-F238E27FC236}">
                <a16:creationId xmlns:a16="http://schemas.microsoft.com/office/drawing/2014/main" id="{4C5F45E4-BA5A-C955-67B0-5F5790142750}"/>
              </a:ext>
              <a:ext uri="{C183D7F6-B498-43B3-948B-1728B52AA6E4}">
                <adec:decorative xmlns:adec="http://schemas.microsoft.com/office/drawing/2017/decorative" val="1"/>
              </a:ext>
            </a:extLst>
          </p:cNvPr>
          <p:cNvSpPr/>
          <p:nvPr/>
        </p:nvSpPr>
        <p:spPr>
          <a:xfrm flipV="1">
            <a:off x="-27606" y="-52622"/>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8D0FF236-2519-6D50-F94E-5A4733D21654}"/>
              </a:ext>
            </a:extLst>
          </p:cNvPr>
          <p:cNvSpPr txBox="1"/>
          <p:nvPr/>
        </p:nvSpPr>
        <p:spPr>
          <a:xfrm>
            <a:off x="-2911" y="12277"/>
            <a:ext cx="1082193" cy="830997"/>
          </a:xfrm>
          <a:prstGeom prst="rect">
            <a:avLst/>
          </a:prstGeom>
          <a:solidFill>
            <a:schemeClr val="accent1"/>
          </a:solidFill>
          <a:ln>
            <a:solidFill>
              <a:schemeClr val="accent1"/>
            </a:solid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YOUR </a:t>
            </a:r>
          </a:p>
          <a:p>
            <a:pPr algn="ctr"/>
            <a:r>
              <a:rPr lang="en-GB" sz="2400" b="1" dirty="0">
                <a:solidFill>
                  <a:schemeClr val="bg1"/>
                </a:solidFill>
                <a:latin typeface="Arial" panose="020B0604020202020204" pitchFamily="34" charset="0"/>
                <a:cs typeface="Arial" panose="020B0604020202020204" pitchFamily="34" charset="0"/>
              </a:rPr>
              <a:t>TURN</a:t>
            </a:r>
          </a:p>
        </p:txBody>
      </p:sp>
      <p:sp>
        <p:nvSpPr>
          <p:cNvPr id="10" name="TextBox 9">
            <a:extLst>
              <a:ext uri="{FF2B5EF4-FFF2-40B4-BE49-F238E27FC236}">
                <a16:creationId xmlns:a16="http://schemas.microsoft.com/office/drawing/2014/main" id="{217DACCA-37D7-E170-1FBC-10BB9E431A10}"/>
              </a:ext>
            </a:extLst>
          </p:cNvPr>
          <p:cNvSpPr txBox="1"/>
          <p:nvPr/>
        </p:nvSpPr>
        <p:spPr>
          <a:xfrm>
            <a:off x="633046" y="4814397"/>
            <a:ext cx="9349154" cy="1200329"/>
          </a:xfrm>
          <a:prstGeom prst="rect">
            <a:avLst/>
          </a:prstGeom>
          <a:noFill/>
        </p:spPr>
        <p:txBody>
          <a:bodyPr wrap="square" rtlCol="0">
            <a:spAutoFit/>
          </a:bodyPr>
          <a:lstStyle/>
          <a:p>
            <a:pPr marL="285750" indent="-285750">
              <a:buFont typeface="Arial" panose="020B0604020202020204" pitchFamily="34" charset="0"/>
              <a:buChar char="•"/>
            </a:pPr>
            <a:r>
              <a:rPr lang="en-GB" sz="2400" dirty="0">
                <a:latin typeface="Arial" panose="020B0604020202020204" pitchFamily="34" charset="0"/>
                <a:cs typeface="Arial" panose="020B0604020202020204" pitchFamily="34" charset="0"/>
              </a:rPr>
              <a:t>In pairs, discuss the probability questions you have been given.</a:t>
            </a:r>
          </a:p>
          <a:p>
            <a:pPr marL="285750" indent="-285750">
              <a:buFont typeface="Arial" panose="020B0604020202020204" pitchFamily="34" charset="0"/>
              <a:buChar char="•"/>
            </a:pPr>
            <a:r>
              <a:rPr lang="en-GB" sz="2400" dirty="0">
                <a:latin typeface="Arial" panose="020B0604020202020204" pitchFamily="34" charset="0"/>
                <a:cs typeface="Arial" panose="020B0604020202020204" pitchFamily="34" charset="0"/>
              </a:rPr>
              <a:t>Decide the probability of each event happening, and place it on the probability scale you have been given.</a:t>
            </a:r>
          </a:p>
        </p:txBody>
      </p:sp>
      <p:grpSp>
        <p:nvGrpSpPr>
          <p:cNvPr id="11" name="Group 10" descr="Worksheet available icon">
            <a:extLst>
              <a:ext uri="{FF2B5EF4-FFF2-40B4-BE49-F238E27FC236}">
                <a16:creationId xmlns:a16="http://schemas.microsoft.com/office/drawing/2014/main" id="{7ABE61A9-3655-114C-C164-38011D6774E5}"/>
              </a:ext>
            </a:extLst>
          </p:cNvPr>
          <p:cNvGrpSpPr/>
          <p:nvPr/>
        </p:nvGrpSpPr>
        <p:grpSpPr>
          <a:xfrm>
            <a:off x="9495879" y="176352"/>
            <a:ext cx="2102384" cy="753403"/>
            <a:chOff x="9495879" y="211521"/>
            <a:chExt cx="2102384" cy="753403"/>
          </a:xfrm>
        </p:grpSpPr>
        <p:pic>
          <p:nvPicPr>
            <p:cNvPr id="14" name="Graphic 6" descr="Document">
              <a:extLst>
                <a:ext uri="{FF2B5EF4-FFF2-40B4-BE49-F238E27FC236}">
                  <a16:creationId xmlns:a16="http://schemas.microsoft.com/office/drawing/2014/main" id="{B05FBEF7-EFBA-22F8-FA95-ACF2202710F0}"/>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0844860" y="211521"/>
              <a:ext cx="753403" cy="753403"/>
            </a:xfrm>
            <a:prstGeom prst="rect">
              <a:avLst/>
            </a:prstGeom>
          </p:spPr>
        </p:pic>
        <p:sp>
          <p:nvSpPr>
            <p:cNvPr id="20" name="TextBox 19">
              <a:extLst>
                <a:ext uri="{FF2B5EF4-FFF2-40B4-BE49-F238E27FC236}">
                  <a16:creationId xmlns:a16="http://schemas.microsoft.com/office/drawing/2014/main" id="{EB6FCB21-6B11-4739-CDBD-0598B72E064C}"/>
                </a:ext>
              </a:extLst>
            </p:cNvPr>
            <p:cNvSpPr txBox="1"/>
            <p:nvPr/>
          </p:nvSpPr>
          <p:spPr>
            <a:xfrm>
              <a:off x="9495879" y="228785"/>
              <a:ext cx="2091590" cy="707886"/>
            </a:xfrm>
            <a:prstGeom prst="rect">
              <a:avLst/>
            </a:prstGeom>
            <a:noFill/>
            <a:ln w="38100">
              <a:solidFill>
                <a:schemeClr val="accent1"/>
              </a:solidFill>
            </a:ln>
          </p:spPr>
          <p:txBody>
            <a:bodyPr wrap="square" rtlCol="0">
              <a:spAutoFit/>
            </a:bodyPr>
            <a:lstStyle/>
            <a:p>
              <a:r>
                <a:rPr lang="en-GB" sz="2000" b="1" dirty="0">
                  <a:latin typeface="Arial" panose="020B0604020202020204" pitchFamily="34" charset="0"/>
                  <a:cs typeface="Arial" panose="020B0604020202020204" pitchFamily="34" charset="0"/>
                </a:rPr>
                <a:t>Worksheet</a:t>
              </a:r>
              <a:br>
                <a:rPr lang="en-GB" sz="2000" b="1" dirty="0">
                  <a:latin typeface="Arial" panose="020B0604020202020204" pitchFamily="34" charset="0"/>
                  <a:cs typeface="Arial" panose="020B0604020202020204" pitchFamily="34" charset="0"/>
                </a:rPr>
              </a:br>
              <a:r>
                <a:rPr lang="en-GB" sz="2000" b="1" dirty="0">
                  <a:latin typeface="Arial" panose="020B0604020202020204" pitchFamily="34" charset="0"/>
                  <a:cs typeface="Arial" panose="020B0604020202020204" pitchFamily="34" charset="0"/>
                </a:rPr>
                <a:t>available</a:t>
              </a:r>
            </a:p>
          </p:txBody>
        </p:sp>
      </p:grpSp>
    </p:spTree>
    <p:extLst>
      <p:ext uri="{BB962C8B-B14F-4D97-AF65-F5344CB8AC3E}">
        <p14:creationId xmlns:p14="http://schemas.microsoft.com/office/powerpoint/2010/main" val="22524813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C4BE7C88-83B8-3A65-D041-C50315F882AD}"/>
              </a:ext>
            </a:extLst>
          </p:cNvPr>
          <p:cNvSpPr>
            <a:spLocks noGrp="1"/>
          </p:cNvSpPr>
          <p:nvPr>
            <p:ph type="sldNum" sz="quarter" idx="12"/>
          </p:nvPr>
        </p:nvSpPr>
        <p:spPr/>
        <p:txBody>
          <a:bodyPr/>
          <a:lstStyle/>
          <a:p>
            <a:fld id="{892959B6-490E-A144-8C7C-88267F972F69}" type="slidenum">
              <a:rPr lang="en-US" smtClean="0"/>
              <a:t>12</a:t>
            </a:fld>
            <a:endParaRPr lang="en-US"/>
          </a:p>
        </p:txBody>
      </p:sp>
      <p:sp>
        <p:nvSpPr>
          <p:cNvPr id="2" name="Title 1">
            <a:extLst>
              <a:ext uri="{FF2B5EF4-FFF2-40B4-BE49-F238E27FC236}">
                <a16:creationId xmlns:a16="http://schemas.microsoft.com/office/drawing/2014/main" id="{B9FD24CF-559D-E2D8-EDFB-900068844405}"/>
              </a:ext>
            </a:extLst>
          </p:cNvPr>
          <p:cNvSpPr>
            <a:spLocks noGrp="1"/>
          </p:cNvSpPr>
          <p:nvPr>
            <p:ph type="title" idx="4294967295"/>
          </p:nvPr>
        </p:nvSpPr>
        <p:spPr>
          <a:xfrm>
            <a:off x="2063984" y="281872"/>
            <a:ext cx="9142412" cy="814388"/>
          </a:xfrm>
          <a:prstGeom prst="rect">
            <a:avLst/>
          </a:prstGeom>
        </p:spPr>
        <p:txBody>
          <a:bodyPr/>
          <a:lstStyle/>
          <a:p>
            <a:r>
              <a:rPr lang="en-US" sz="3600" b="1" dirty="0">
                <a:solidFill>
                  <a:schemeClr val="accent1"/>
                </a:solidFill>
                <a:latin typeface="Arial" panose="020B0604020202020204" pitchFamily="34" charset="0"/>
                <a:cs typeface="Arial" panose="020B0604020202020204" pitchFamily="34" charset="0"/>
              </a:rPr>
              <a:t>Dice game</a:t>
            </a:r>
            <a:endParaRPr lang="en-GB" sz="3600" b="1" dirty="0">
              <a:solidFill>
                <a:schemeClr val="accent1"/>
              </a:solidFill>
              <a:latin typeface="Arial" panose="020B0604020202020204" pitchFamily="34" charset="0"/>
              <a:cs typeface="Arial" panose="020B0604020202020204" pitchFamily="34" charset="0"/>
            </a:endParaRPr>
          </a:p>
        </p:txBody>
      </p:sp>
      <p:sp>
        <p:nvSpPr>
          <p:cNvPr id="7" name="Content Placeholder 6">
            <a:extLst>
              <a:ext uri="{FF2B5EF4-FFF2-40B4-BE49-F238E27FC236}">
                <a16:creationId xmlns:a16="http://schemas.microsoft.com/office/drawing/2014/main" id="{FC5E2C38-6050-0654-7CD6-9AFF840F8C89}"/>
              </a:ext>
            </a:extLst>
          </p:cNvPr>
          <p:cNvSpPr>
            <a:spLocks noGrp="1"/>
          </p:cNvSpPr>
          <p:nvPr>
            <p:ph idx="4294967295"/>
          </p:nvPr>
        </p:nvSpPr>
        <p:spPr>
          <a:xfrm>
            <a:off x="838200" y="1377950"/>
            <a:ext cx="10515600" cy="4799013"/>
          </a:xfrm>
          <a:prstGeom prst="rect">
            <a:avLst/>
          </a:prstGeom>
        </p:spPr>
        <p:txBody>
          <a:bodyPr/>
          <a:lstStyle/>
          <a:p>
            <a:pPr marL="0" indent="0">
              <a:lnSpc>
                <a:spcPts val="2500"/>
              </a:lnSpc>
              <a:spcBef>
                <a:spcPts val="0"/>
              </a:spcBef>
              <a:spcAft>
                <a:spcPts val="600"/>
              </a:spcAft>
              <a:buNone/>
            </a:pPr>
            <a:r>
              <a:rPr lang="en-US" sz="2400" dirty="0">
                <a:effectLst/>
                <a:latin typeface="Arial" panose="020B0604020202020204" pitchFamily="34" charset="0"/>
                <a:ea typeface="Calibri" panose="020F0502020204030204" pitchFamily="34" charset="0"/>
                <a:cs typeface="Arial" panose="020B0604020202020204" pitchFamily="34" charset="0"/>
              </a:rPr>
              <a:t>In a game, there are three events for an ordinary fair dice.</a:t>
            </a:r>
          </a:p>
          <a:p>
            <a:pPr marL="0" indent="0">
              <a:lnSpc>
                <a:spcPts val="2500"/>
              </a:lnSpc>
              <a:spcBef>
                <a:spcPts val="0"/>
              </a:spcBef>
              <a:spcAft>
                <a:spcPts val="600"/>
              </a:spcAft>
              <a:buNone/>
            </a:pPr>
            <a:endParaRPr lang="en-GB" sz="2400" dirty="0">
              <a:effectLst/>
              <a:latin typeface="Arial" panose="020B0604020202020204" pitchFamily="34" charset="0"/>
              <a:ea typeface="Calibri" panose="020F0502020204030204" pitchFamily="34" charset="0"/>
              <a:cs typeface="Arial" panose="020B0604020202020204" pitchFamily="34" charset="0"/>
            </a:endParaRPr>
          </a:p>
          <a:p>
            <a:pPr marL="342900" lvl="0" indent="-342900">
              <a:lnSpc>
                <a:spcPts val="2500"/>
              </a:lnSpc>
              <a:spcBef>
                <a:spcPts val="0"/>
              </a:spcBef>
              <a:spcAft>
                <a:spcPts val="600"/>
              </a:spcAft>
              <a:buFont typeface="Arial" panose="020B0604020202020204" pitchFamily="34" charset="0"/>
              <a:buChar char="•"/>
              <a:tabLst>
                <a:tab pos="457200" algn="l"/>
              </a:tabLst>
            </a:pPr>
            <a:r>
              <a:rPr lang="en-US" sz="2400" dirty="0">
                <a:effectLst/>
                <a:latin typeface="Arial" panose="020B0604020202020204" pitchFamily="34" charset="0"/>
                <a:ea typeface="Calibri" panose="020F0502020204030204" pitchFamily="34" charset="0"/>
                <a:cs typeface="Arial" panose="020B0604020202020204" pitchFamily="34" charset="0"/>
              </a:rPr>
              <a:t>If the number is an </a:t>
            </a:r>
            <a:r>
              <a:rPr lang="en-US" sz="2400" b="1" dirty="0">
                <a:effectLst/>
                <a:latin typeface="Arial" panose="020B0604020202020204" pitchFamily="34" charset="0"/>
                <a:ea typeface="Calibri" panose="020F0502020204030204" pitchFamily="34" charset="0"/>
                <a:cs typeface="Arial" panose="020B0604020202020204" pitchFamily="34" charset="0"/>
              </a:rPr>
              <a:t>odd number</a:t>
            </a:r>
            <a:r>
              <a:rPr lang="en-US" sz="2400" dirty="0">
                <a:effectLst/>
                <a:latin typeface="Arial" panose="020B0604020202020204" pitchFamily="34" charset="0"/>
                <a:ea typeface="Calibri" panose="020F0502020204030204" pitchFamily="34" charset="0"/>
                <a:cs typeface="Arial" panose="020B0604020202020204" pitchFamily="34" charset="0"/>
              </a:rPr>
              <a:t>, Aisha wins a prize.</a:t>
            </a:r>
            <a:endParaRPr lang="en-GB" sz="2400" dirty="0">
              <a:effectLst/>
              <a:latin typeface="Arial" panose="020B0604020202020204" pitchFamily="34" charset="0"/>
              <a:ea typeface="Calibri" panose="020F0502020204030204" pitchFamily="34" charset="0"/>
              <a:cs typeface="Arial" panose="020B0604020202020204" pitchFamily="34" charset="0"/>
            </a:endParaRPr>
          </a:p>
          <a:p>
            <a:pPr marL="342900" lvl="0" indent="-342900">
              <a:lnSpc>
                <a:spcPts val="2500"/>
              </a:lnSpc>
              <a:spcBef>
                <a:spcPts val="0"/>
              </a:spcBef>
              <a:spcAft>
                <a:spcPts val="600"/>
              </a:spcAft>
              <a:buFont typeface="Arial" panose="020B0604020202020204" pitchFamily="34" charset="0"/>
              <a:buChar char="•"/>
              <a:tabLst>
                <a:tab pos="457200" algn="l"/>
              </a:tabLst>
            </a:pPr>
            <a:r>
              <a:rPr lang="en-US" sz="2400" dirty="0">
                <a:effectLst/>
                <a:latin typeface="Arial" panose="020B0604020202020204" pitchFamily="34" charset="0"/>
                <a:ea typeface="Calibri" panose="020F0502020204030204" pitchFamily="34" charset="0"/>
                <a:cs typeface="Arial" panose="020B0604020202020204" pitchFamily="34" charset="0"/>
              </a:rPr>
              <a:t>If the number is </a:t>
            </a:r>
            <a:r>
              <a:rPr lang="en-US" sz="2400" b="1" dirty="0">
                <a:effectLst/>
                <a:latin typeface="Arial" panose="020B0604020202020204" pitchFamily="34" charset="0"/>
                <a:ea typeface="Calibri" panose="020F0502020204030204" pitchFamily="34" charset="0"/>
                <a:cs typeface="Arial" panose="020B0604020202020204" pitchFamily="34" charset="0"/>
              </a:rPr>
              <a:t>greater than 6</a:t>
            </a:r>
            <a:r>
              <a:rPr lang="en-US" sz="2400" dirty="0">
                <a:effectLst/>
                <a:latin typeface="Arial" panose="020B0604020202020204" pitchFamily="34" charset="0"/>
                <a:ea typeface="Calibri" panose="020F0502020204030204" pitchFamily="34" charset="0"/>
                <a:cs typeface="Arial" panose="020B0604020202020204" pitchFamily="34" charset="0"/>
              </a:rPr>
              <a:t>, Sam wins a prize.</a:t>
            </a:r>
            <a:endParaRPr lang="en-GB" sz="2400" dirty="0">
              <a:effectLst/>
              <a:latin typeface="Arial" panose="020B0604020202020204" pitchFamily="34" charset="0"/>
              <a:ea typeface="Calibri" panose="020F0502020204030204" pitchFamily="34" charset="0"/>
              <a:cs typeface="Arial" panose="020B0604020202020204" pitchFamily="34" charset="0"/>
            </a:endParaRPr>
          </a:p>
          <a:p>
            <a:pPr marL="342900" lvl="0" indent="-342900">
              <a:lnSpc>
                <a:spcPts val="2500"/>
              </a:lnSpc>
              <a:spcBef>
                <a:spcPts val="0"/>
              </a:spcBef>
              <a:spcAft>
                <a:spcPts val="600"/>
              </a:spcAft>
              <a:buFont typeface="Arial" panose="020B0604020202020204" pitchFamily="34" charset="0"/>
              <a:buChar char="•"/>
              <a:tabLst>
                <a:tab pos="457200" algn="l"/>
              </a:tabLst>
            </a:pPr>
            <a:r>
              <a:rPr lang="en-US" sz="2400" dirty="0">
                <a:effectLst/>
                <a:latin typeface="Arial" panose="020B0604020202020204" pitchFamily="34" charset="0"/>
                <a:ea typeface="Calibri" panose="020F0502020204030204" pitchFamily="34" charset="0"/>
                <a:cs typeface="Arial" panose="020B0604020202020204" pitchFamily="34" charset="0"/>
              </a:rPr>
              <a:t>If the number is an </a:t>
            </a:r>
            <a:r>
              <a:rPr lang="en-US" sz="2400" b="1" dirty="0">
                <a:effectLst/>
                <a:latin typeface="Arial" panose="020B0604020202020204" pitchFamily="34" charset="0"/>
                <a:ea typeface="Calibri" panose="020F0502020204030204" pitchFamily="34" charset="0"/>
                <a:cs typeface="Arial" panose="020B0604020202020204" pitchFamily="34" charset="0"/>
              </a:rPr>
              <a:t>even number less than 3</a:t>
            </a:r>
            <a:r>
              <a:rPr lang="en-US" sz="2400" dirty="0">
                <a:effectLst/>
                <a:latin typeface="Arial" panose="020B0604020202020204" pitchFamily="34" charset="0"/>
                <a:ea typeface="Calibri" panose="020F0502020204030204" pitchFamily="34" charset="0"/>
                <a:cs typeface="Arial" panose="020B0604020202020204" pitchFamily="34" charset="0"/>
              </a:rPr>
              <a:t>, Sunil wins a prize.</a:t>
            </a:r>
            <a:endParaRPr lang="en-GB" sz="2400" dirty="0">
              <a:latin typeface="Arial" panose="020B0604020202020204" pitchFamily="34" charset="0"/>
              <a:ea typeface="Calibri" panose="020F0502020204030204" pitchFamily="34" charset="0"/>
              <a:cs typeface="Arial" panose="020B0604020202020204" pitchFamily="34" charset="0"/>
            </a:endParaRPr>
          </a:p>
          <a:p>
            <a:pPr marL="0" lvl="0" indent="0">
              <a:lnSpc>
                <a:spcPts val="2500"/>
              </a:lnSpc>
              <a:spcBef>
                <a:spcPts val="0"/>
              </a:spcBef>
              <a:spcAft>
                <a:spcPts val="600"/>
              </a:spcAft>
              <a:buNone/>
              <a:tabLst>
                <a:tab pos="457200" algn="l"/>
              </a:tabLst>
            </a:pPr>
            <a:endParaRPr lang="en-US" sz="2400" dirty="0">
              <a:effectLst/>
              <a:latin typeface="Arial" panose="020B0604020202020204" pitchFamily="34" charset="0"/>
              <a:ea typeface="Calibri" panose="020F0502020204030204" pitchFamily="34" charset="0"/>
              <a:cs typeface="Arial" panose="020B0604020202020204" pitchFamily="34" charset="0"/>
            </a:endParaRPr>
          </a:p>
          <a:p>
            <a:pPr marL="0" lvl="0" indent="0">
              <a:lnSpc>
                <a:spcPts val="2500"/>
              </a:lnSpc>
              <a:spcBef>
                <a:spcPts val="0"/>
              </a:spcBef>
              <a:spcAft>
                <a:spcPts val="600"/>
              </a:spcAft>
              <a:buNone/>
              <a:tabLst>
                <a:tab pos="457200" algn="l"/>
              </a:tabLst>
            </a:pPr>
            <a:r>
              <a:rPr lang="en-US" sz="2400" dirty="0">
                <a:effectLst/>
                <a:latin typeface="Arial" panose="020B0604020202020204" pitchFamily="34" charset="0"/>
                <a:ea typeface="Calibri" panose="020F0502020204030204" pitchFamily="34" charset="0"/>
                <a:cs typeface="Arial" panose="020B0604020202020204" pitchFamily="34" charset="0"/>
              </a:rPr>
              <a:t>Who is most likely to win?</a:t>
            </a:r>
            <a:endParaRPr lang="en-GB" sz="2400" dirty="0">
              <a:effectLst/>
              <a:latin typeface="Arial" panose="020B0604020202020204" pitchFamily="34" charset="0"/>
              <a:ea typeface="Calibri" panose="020F0502020204030204" pitchFamily="34" charset="0"/>
              <a:cs typeface="Arial" panose="020B0604020202020204" pitchFamily="34" charset="0"/>
            </a:endParaRPr>
          </a:p>
          <a:p>
            <a:pPr marL="0" indent="0">
              <a:lnSpc>
                <a:spcPts val="2500"/>
              </a:lnSpc>
              <a:spcBef>
                <a:spcPts val="0"/>
              </a:spcBef>
              <a:spcAft>
                <a:spcPts val="600"/>
              </a:spcAft>
              <a:buNone/>
            </a:pPr>
            <a:endParaRPr lang="en-GB" sz="2400" dirty="0">
              <a:effectLst/>
              <a:latin typeface="Arial" panose="020B0604020202020204" pitchFamily="34" charset="0"/>
              <a:ea typeface="Calibri" panose="020F0502020204030204" pitchFamily="34" charset="0"/>
              <a:cs typeface="Arial" panose="020B0604020202020204" pitchFamily="34" charset="0"/>
            </a:endParaRPr>
          </a:p>
          <a:p>
            <a:pPr marL="0" indent="0">
              <a:lnSpc>
                <a:spcPts val="2500"/>
              </a:lnSpc>
              <a:spcBef>
                <a:spcPts val="0"/>
              </a:spcBef>
              <a:spcAft>
                <a:spcPts val="600"/>
              </a:spcAft>
              <a:buNone/>
            </a:pPr>
            <a:r>
              <a:rPr lang="en-US" sz="2400">
                <a:effectLst/>
                <a:latin typeface="Arial" panose="020B0604020202020204" pitchFamily="34" charset="0"/>
                <a:ea typeface="Calibri" panose="020F0502020204030204" pitchFamily="34" charset="0"/>
                <a:cs typeface="Arial" panose="020B0604020202020204" pitchFamily="34" charset="0"/>
              </a:rPr>
              <a:t>Sam says,</a:t>
            </a:r>
            <a:endParaRPr lang="en-GB" sz="2400" dirty="0">
              <a:effectLst/>
              <a:latin typeface="Arial" panose="020B0604020202020204" pitchFamily="34" charset="0"/>
              <a:ea typeface="Calibri" panose="020F0502020204030204" pitchFamily="34" charset="0"/>
              <a:cs typeface="Arial" panose="020B0604020202020204" pitchFamily="34" charset="0"/>
            </a:endParaRPr>
          </a:p>
          <a:p>
            <a:pPr marL="457200" lvl="1" indent="0">
              <a:lnSpc>
                <a:spcPts val="2500"/>
              </a:lnSpc>
              <a:spcBef>
                <a:spcPts val="0"/>
              </a:spcBef>
              <a:spcAft>
                <a:spcPts val="600"/>
              </a:spcAft>
              <a:buNone/>
            </a:pPr>
            <a:r>
              <a:rPr lang="en-US" dirty="0">
                <a:latin typeface="Arial" panose="020B0604020202020204" pitchFamily="34" charset="0"/>
                <a:ea typeface="Calibri" panose="020F0502020204030204" pitchFamily="34" charset="0"/>
                <a:cs typeface="Arial" panose="020B0604020202020204" pitchFamily="34" charset="0"/>
              </a:rPr>
              <a:t>‘</a:t>
            </a:r>
            <a:r>
              <a:rPr lang="en-US" dirty="0">
                <a:effectLst/>
                <a:latin typeface="Arial" panose="020B0604020202020204" pitchFamily="34" charset="0"/>
                <a:ea typeface="Calibri" panose="020F0502020204030204" pitchFamily="34" charset="0"/>
                <a:cs typeface="Arial" panose="020B0604020202020204" pitchFamily="34" charset="0"/>
              </a:rPr>
              <a:t>The probabilities should add up to 1, so one of us is certain to win.’</a:t>
            </a:r>
            <a:endParaRPr lang="en-GB" dirty="0">
              <a:effectLst/>
              <a:latin typeface="Arial" panose="020B0604020202020204" pitchFamily="34" charset="0"/>
              <a:ea typeface="Calibri" panose="020F0502020204030204" pitchFamily="34" charset="0"/>
              <a:cs typeface="Arial" panose="020B0604020202020204" pitchFamily="34" charset="0"/>
            </a:endParaRPr>
          </a:p>
          <a:p>
            <a:pPr marL="0" indent="0">
              <a:lnSpc>
                <a:spcPts val="2500"/>
              </a:lnSpc>
              <a:spcBef>
                <a:spcPts val="0"/>
              </a:spcBef>
              <a:spcAft>
                <a:spcPts val="600"/>
              </a:spcAft>
              <a:buNone/>
            </a:pPr>
            <a:endParaRPr lang="en-US" sz="2400" dirty="0">
              <a:effectLst/>
              <a:latin typeface="Arial" panose="020B0604020202020204" pitchFamily="34" charset="0"/>
              <a:ea typeface="Calibri" panose="020F0502020204030204" pitchFamily="34" charset="0"/>
              <a:cs typeface="Arial" panose="020B0604020202020204" pitchFamily="34" charset="0"/>
            </a:endParaRPr>
          </a:p>
          <a:p>
            <a:pPr marL="0" indent="0">
              <a:lnSpc>
                <a:spcPts val="2500"/>
              </a:lnSpc>
              <a:spcBef>
                <a:spcPts val="0"/>
              </a:spcBef>
              <a:spcAft>
                <a:spcPts val="600"/>
              </a:spcAft>
              <a:buNone/>
            </a:pPr>
            <a:r>
              <a:rPr lang="en-US" sz="2400" dirty="0">
                <a:effectLst/>
                <a:latin typeface="Arial" panose="020B0604020202020204" pitchFamily="34" charset="0"/>
                <a:ea typeface="Calibri" panose="020F0502020204030204" pitchFamily="34" charset="0"/>
                <a:cs typeface="Arial" panose="020B0604020202020204" pitchFamily="34" charset="0"/>
              </a:rPr>
              <a:t>Is Sam right?</a:t>
            </a:r>
            <a:endParaRPr lang="en-GB" sz="2400" dirty="0">
              <a:effectLst/>
              <a:latin typeface="Arial" panose="020B0604020202020204" pitchFamily="34" charset="0"/>
              <a:ea typeface="Calibri" panose="020F0502020204030204" pitchFamily="34" charset="0"/>
              <a:cs typeface="Arial" panose="020B0604020202020204" pitchFamily="34" charset="0"/>
            </a:endParaRPr>
          </a:p>
          <a:p>
            <a:endParaRPr lang="en-GB" dirty="0">
              <a:latin typeface="Arial" panose="020B0604020202020204" pitchFamily="34" charset="0"/>
              <a:cs typeface="Arial" panose="020B0604020202020204" pitchFamily="34" charset="0"/>
            </a:endParaRPr>
          </a:p>
        </p:txBody>
      </p:sp>
      <p:sp>
        <p:nvSpPr>
          <p:cNvPr id="8" name="Isosceles Triangle 11">
            <a:extLst>
              <a:ext uri="{FF2B5EF4-FFF2-40B4-BE49-F238E27FC236}">
                <a16:creationId xmlns:a16="http://schemas.microsoft.com/office/drawing/2014/main" id="{B8DE1D11-3DFA-B929-D94A-C9ECB91FDAE2}"/>
              </a:ext>
              <a:ext uri="{C183D7F6-B498-43B3-948B-1728B52AA6E4}">
                <adec:decorative xmlns:adec="http://schemas.microsoft.com/office/drawing/2017/decorative" val="1"/>
              </a:ext>
            </a:extLst>
          </p:cNvPr>
          <p:cNvSpPr/>
          <p:nvPr/>
        </p:nvSpPr>
        <p:spPr>
          <a:xfrm flipV="1">
            <a:off x="-27606" y="-52622"/>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75D7B940-40C7-DF70-1A15-5C09A314B876}"/>
              </a:ext>
            </a:extLst>
          </p:cNvPr>
          <p:cNvSpPr txBox="1"/>
          <p:nvPr/>
        </p:nvSpPr>
        <p:spPr>
          <a:xfrm>
            <a:off x="0" y="3404"/>
            <a:ext cx="1406193" cy="461665"/>
          </a:xfrm>
          <a:prstGeom prst="rect">
            <a:avLst/>
          </a:prstGeom>
          <a:solidFill>
            <a:schemeClr val="accent1"/>
          </a:solidFill>
          <a:ln>
            <a:solidFill>
              <a:schemeClr val="accent1"/>
            </a:solid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REVIEW</a:t>
            </a:r>
          </a:p>
        </p:txBody>
      </p:sp>
    </p:spTree>
    <p:extLst>
      <p:ext uri="{BB962C8B-B14F-4D97-AF65-F5344CB8AC3E}">
        <p14:creationId xmlns:p14="http://schemas.microsoft.com/office/powerpoint/2010/main" val="9467007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7">
                                            <p:txEl>
                                              <p:pRg st="8" end="8"/>
                                            </p:txEl>
                                          </p:spTgt>
                                        </p:tgtEl>
                                        <p:attrNameLst>
                                          <p:attrName>style.visibility</p:attrName>
                                        </p:attrNameLst>
                                      </p:cBhvr>
                                      <p:to>
                                        <p:strVal val="visible"/>
                                      </p:to>
                                    </p:set>
                                    <p:animEffect transition="in" filter="dissolve">
                                      <p:cBhvr>
                                        <p:cTn id="7" dur="500"/>
                                        <p:tgtEl>
                                          <p:spTgt spid="7">
                                            <p:txEl>
                                              <p:pRg st="8" end="8"/>
                                            </p:txEl>
                                          </p:spTgt>
                                        </p:tgtEl>
                                      </p:cBhvr>
                                    </p:animEffect>
                                  </p:childTnLst>
                                </p:cTn>
                              </p:par>
                              <p:par>
                                <p:cTn id="8" presetID="9" presetClass="entr" presetSubtype="0" fill="hold" nodeType="withEffect">
                                  <p:stCondLst>
                                    <p:cond delay="0"/>
                                  </p:stCondLst>
                                  <p:childTnLst>
                                    <p:set>
                                      <p:cBhvr>
                                        <p:cTn id="9" dur="1" fill="hold">
                                          <p:stCondLst>
                                            <p:cond delay="0"/>
                                          </p:stCondLst>
                                        </p:cTn>
                                        <p:tgtEl>
                                          <p:spTgt spid="7">
                                            <p:txEl>
                                              <p:pRg st="9" end="9"/>
                                            </p:txEl>
                                          </p:spTgt>
                                        </p:tgtEl>
                                        <p:attrNameLst>
                                          <p:attrName>style.visibility</p:attrName>
                                        </p:attrNameLst>
                                      </p:cBhvr>
                                      <p:to>
                                        <p:strVal val="visible"/>
                                      </p:to>
                                    </p:set>
                                    <p:animEffect transition="in" filter="dissolve">
                                      <p:cBhvr>
                                        <p:cTn id="10" dur="500"/>
                                        <p:tgtEl>
                                          <p:spTgt spid="7">
                                            <p:txEl>
                                              <p:pRg st="9" end="9"/>
                                            </p:txEl>
                                          </p:spTgt>
                                        </p:tgtEl>
                                      </p:cBhvr>
                                    </p:animEffect>
                                  </p:childTnLst>
                                </p:cTn>
                              </p:par>
                              <p:par>
                                <p:cTn id="11" presetID="9" presetClass="entr" presetSubtype="0" fill="hold" nodeType="withEffect">
                                  <p:stCondLst>
                                    <p:cond delay="0"/>
                                  </p:stCondLst>
                                  <p:childTnLst>
                                    <p:set>
                                      <p:cBhvr>
                                        <p:cTn id="12" dur="1" fill="hold">
                                          <p:stCondLst>
                                            <p:cond delay="0"/>
                                          </p:stCondLst>
                                        </p:cTn>
                                        <p:tgtEl>
                                          <p:spTgt spid="7">
                                            <p:txEl>
                                              <p:pRg st="11" end="11"/>
                                            </p:txEl>
                                          </p:spTgt>
                                        </p:tgtEl>
                                        <p:attrNameLst>
                                          <p:attrName>style.visibility</p:attrName>
                                        </p:attrNameLst>
                                      </p:cBhvr>
                                      <p:to>
                                        <p:strVal val="visible"/>
                                      </p:to>
                                    </p:set>
                                    <p:animEffect transition="in" filter="dissolve">
                                      <p:cBhvr>
                                        <p:cTn id="13" dur="500"/>
                                        <p:tgtEl>
                                          <p:spTgt spid="7">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13</a:t>
            </a:fld>
            <a:endParaRPr lang="en-US" dirty="0"/>
          </a:p>
        </p:txBody>
      </p:sp>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1247032" y="143364"/>
            <a:ext cx="9144000" cy="10160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Sum of all possible events</a:t>
            </a:r>
          </a:p>
        </p:txBody>
      </p:sp>
      <p:pic>
        <p:nvPicPr>
          <p:cNvPr id="100" name="Graphic 99">
            <a:extLst>
              <a:ext uri="{FF2B5EF4-FFF2-40B4-BE49-F238E27FC236}">
                <a16:creationId xmlns:a16="http://schemas.microsoft.com/office/drawing/2014/main" id="{CE9DEDD1-D640-4CD7-8399-24A6221E2BAE}"/>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p:blipFill>
        <p:spPr>
          <a:xfrm>
            <a:off x="855453" y="1215478"/>
            <a:ext cx="914400" cy="914400"/>
          </a:xfrm>
          <a:prstGeom prst="rect">
            <a:avLst/>
          </a:prstGeom>
        </p:spPr>
      </p:pic>
      <p:grpSp>
        <p:nvGrpSpPr>
          <p:cNvPr id="99" name="Group 98">
            <a:extLst>
              <a:ext uri="{FF2B5EF4-FFF2-40B4-BE49-F238E27FC236}">
                <a16:creationId xmlns:a16="http://schemas.microsoft.com/office/drawing/2014/main" id="{C6BE3F2C-E77F-4309-A3C2-357F13AC7A5E}"/>
              </a:ext>
              <a:ext uri="{C183D7F6-B498-43B3-948B-1728B52AA6E4}">
                <adec:decorative xmlns:adec="http://schemas.microsoft.com/office/drawing/2017/decorative" val="1"/>
              </a:ext>
            </a:extLst>
          </p:cNvPr>
          <p:cNvGrpSpPr/>
          <p:nvPr/>
        </p:nvGrpSpPr>
        <p:grpSpPr>
          <a:xfrm>
            <a:off x="1769853" y="1635617"/>
            <a:ext cx="8212347" cy="3477296"/>
            <a:chOff x="1259457" y="1949570"/>
            <a:chExt cx="8212347" cy="3381422"/>
          </a:xfrm>
        </p:grpSpPr>
        <p:sp>
          <p:nvSpPr>
            <p:cNvPr id="6" name="TextBox 5">
              <a:extLst>
                <a:ext uri="{FF2B5EF4-FFF2-40B4-BE49-F238E27FC236}">
                  <a16:creationId xmlns:a16="http://schemas.microsoft.com/office/drawing/2014/main" id="{755AD8CD-D355-45F4-8A8D-03865C1297C0}"/>
                </a:ext>
              </a:extLst>
            </p:cNvPr>
            <p:cNvSpPr txBox="1"/>
            <p:nvPr/>
          </p:nvSpPr>
          <p:spPr>
            <a:xfrm>
              <a:off x="1259457" y="1949570"/>
              <a:ext cx="1990237" cy="523220"/>
            </a:xfrm>
            <a:prstGeom prst="rect">
              <a:avLst/>
            </a:prstGeom>
            <a:solidFill>
              <a:schemeClr val="accent1"/>
            </a:solidFill>
            <a:ln w="38100">
              <a:solidFill>
                <a:schemeClr val="accent1"/>
              </a:solidFill>
            </a:ln>
          </p:spPr>
          <p:txBody>
            <a:bodyPr wrap="square" rtlCol="0">
              <a:spAutoFit/>
            </a:bodyPr>
            <a:lstStyle/>
            <a:p>
              <a:r>
                <a:rPr lang="en-GB" sz="2800" b="1" dirty="0">
                  <a:solidFill>
                    <a:schemeClr val="bg1"/>
                  </a:solidFill>
                  <a:latin typeface="Arial" panose="020B0604020202020204" pitchFamily="34" charset="0"/>
                  <a:cs typeface="Arial" panose="020B0604020202020204" pitchFamily="34" charset="0"/>
                </a:rPr>
                <a:t>KEY IDEA</a:t>
              </a:r>
              <a:endParaRPr lang="en-GB" dirty="0"/>
            </a:p>
          </p:txBody>
        </p:sp>
        <p:sp>
          <p:nvSpPr>
            <p:cNvPr id="98" name="Rectangle 97">
              <a:extLst>
                <a:ext uri="{FF2B5EF4-FFF2-40B4-BE49-F238E27FC236}">
                  <a16:creationId xmlns:a16="http://schemas.microsoft.com/office/drawing/2014/main" id="{CAAA4A74-A70B-4650-8E46-6F6AAFBACCA0}"/>
                </a:ext>
              </a:extLst>
            </p:cNvPr>
            <p:cNvSpPr/>
            <p:nvPr/>
          </p:nvSpPr>
          <p:spPr>
            <a:xfrm>
              <a:off x="1259457" y="1949570"/>
              <a:ext cx="8212347" cy="3381422"/>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12" name="TextBox 11">
            <a:extLst>
              <a:ext uri="{FF2B5EF4-FFF2-40B4-BE49-F238E27FC236}">
                <a16:creationId xmlns:a16="http://schemas.microsoft.com/office/drawing/2014/main" id="{B0AB6807-1007-2C40-ACD3-85A647021B46}"/>
              </a:ext>
            </a:extLst>
          </p:cNvPr>
          <p:cNvSpPr txBox="1"/>
          <p:nvPr/>
        </p:nvSpPr>
        <p:spPr>
          <a:xfrm>
            <a:off x="2043531" y="2851045"/>
            <a:ext cx="7551002" cy="523220"/>
          </a:xfrm>
          <a:prstGeom prst="rect">
            <a:avLst/>
          </a:prstGeom>
          <a:noFill/>
        </p:spPr>
        <p:txBody>
          <a:bodyPr wrap="square" rtlCol="0">
            <a:spAutoFit/>
          </a:bodyPr>
          <a:lstStyle/>
          <a:p>
            <a:pPr>
              <a:spcAft>
                <a:spcPts val="600"/>
              </a:spcAft>
            </a:pPr>
            <a:r>
              <a:rPr lang="en-US" sz="2800" dirty="0">
                <a:solidFill>
                  <a:schemeClr val="tx1"/>
                </a:solidFill>
                <a:latin typeface="Arial" panose="020B0604020202020204" pitchFamily="34" charset="0"/>
                <a:cs typeface="Arial" panose="020B0604020202020204" pitchFamily="34" charset="0"/>
              </a:rPr>
              <a:t>The total probability of </a:t>
            </a:r>
            <a:r>
              <a:rPr lang="en-US" sz="2800" b="1" dirty="0">
                <a:solidFill>
                  <a:schemeClr val="accent1"/>
                </a:solidFill>
                <a:latin typeface="Arial" panose="020B0604020202020204" pitchFamily="34" charset="0"/>
                <a:cs typeface="Arial" panose="020B0604020202020204" pitchFamily="34" charset="0"/>
              </a:rPr>
              <a:t>all</a:t>
            </a:r>
            <a:r>
              <a:rPr lang="en-US" sz="2800" dirty="0">
                <a:solidFill>
                  <a:schemeClr val="tx1"/>
                </a:solidFill>
                <a:latin typeface="Arial" panose="020B0604020202020204" pitchFamily="34" charset="0"/>
                <a:cs typeface="Arial" panose="020B0604020202020204" pitchFamily="34" charset="0"/>
              </a:rPr>
              <a:t> possible events = 1</a:t>
            </a:r>
            <a:endParaRPr lang="en-GB" sz="28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813669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14</a:t>
            </a:fld>
            <a:endParaRPr lang="en-US" dirty="0"/>
          </a:p>
        </p:txBody>
      </p:sp>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1247032" y="143364"/>
            <a:ext cx="9144000" cy="10160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Calculate probabilities from a table</a:t>
            </a:r>
          </a:p>
        </p:txBody>
      </p:sp>
      <p:sp>
        <p:nvSpPr>
          <p:cNvPr id="2" name="Slide Number Placeholder 3">
            <a:extLst>
              <a:ext uri="{FF2B5EF4-FFF2-40B4-BE49-F238E27FC236}">
                <a16:creationId xmlns:a16="http://schemas.microsoft.com/office/drawing/2014/main" id="{0B37276A-1D63-DF2F-AB6C-3050CDC6EB7E}"/>
              </a:ext>
            </a:extLst>
          </p:cNvPr>
          <p:cNvSpPr txBox="1">
            <a:spLocks/>
          </p:cNvSpPr>
          <p:nvPr/>
        </p:nvSpPr>
        <p:spPr>
          <a:xfrm>
            <a:off x="8610600" y="6356350"/>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b="1" i="0" kern="1200">
                <a:solidFill>
                  <a:srgbClr val="000000"/>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92959B6-490E-A144-8C7C-88267F972F69}" type="slidenum">
              <a:rPr lang="en-US" smtClean="0"/>
              <a:pPr/>
              <a:t>14</a:t>
            </a:fld>
            <a:endParaRPr lang="en-US" dirty="0"/>
          </a:p>
        </p:txBody>
      </p:sp>
      <p:graphicFrame>
        <p:nvGraphicFramePr>
          <p:cNvPr id="3" name="Table 6">
            <a:extLst>
              <a:ext uri="{FF2B5EF4-FFF2-40B4-BE49-F238E27FC236}">
                <a16:creationId xmlns:a16="http://schemas.microsoft.com/office/drawing/2014/main" id="{E40AC058-AC62-646D-D1EC-A2B7A5DD1AA4}"/>
              </a:ext>
            </a:extLst>
          </p:cNvPr>
          <p:cNvGraphicFramePr>
            <a:graphicFrameLocks noGrp="1"/>
          </p:cNvGraphicFramePr>
          <p:nvPr>
            <p:extLst>
              <p:ext uri="{D42A27DB-BD31-4B8C-83A1-F6EECF244321}">
                <p14:modId xmlns:p14="http://schemas.microsoft.com/office/powerpoint/2010/main" val="861876589"/>
              </p:ext>
            </p:extLst>
          </p:nvPr>
        </p:nvGraphicFramePr>
        <p:xfrm>
          <a:off x="838200" y="2314957"/>
          <a:ext cx="4340942" cy="3902612"/>
        </p:xfrm>
        <a:graphic>
          <a:graphicData uri="http://schemas.openxmlformats.org/drawingml/2006/table">
            <a:tbl>
              <a:tblPr firstRow="1" bandRow="1">
                <a:tableStyleId>{5C22544A-7EE6-4342-B048-85BDC9FD1C3A}</a:tableStyleId>
              </a:tblPr>
              <a:tblGrid>
                <a:gridCol w="2193810">
                  <a:extLst>
                    <a:ext uri="{9D8B030D-6E8A-4147-A177-3AD203B41FA5}">
                      <a16:colId xmlns:a16="http://schemas.microsoft.com/office/drawing/2014/main" val="3571058984"/>
                    </a:ext>
                  </a:extLst>
                </a:gridCol>
                <a:gridCol w="2147132">
                  <a:extLst>
                    <a:ext uri="{9D8B030D-6E8A-4147-A177-3AD203B41FA5}">
                      <a16:colId xmlns:a16="http://schemas.microsoft.com/office/drawing/2014/main" val="2702247420"/>
                    </a:ext>
                  </a:extLst>
                </a:gridCol>
              </a:tblGrid>
              <a:tr h="771946">
                <a:tc>
                  <a:txBody>
                    <a:bodyPr/>
                    <a:lstStyle/>
                    <a:p>
                      <a:pPr algn="ctr"/>
                      <a:r>
                        <a:rPr lang="en-US" dirty="0">
                          <a:solidFill>
                            <a:sysClr val="windowText" lastClr="000000"/>
                          </a:solidFill>
                          <a:latin typeface="Arial" panose="020B0604020202020204" pitchFamily="34" charset="0"/>
                          <a:cs typeface="Arial" panose="020B0604020202020204" pitchFamily="34" charset="0"/>
                        </a:rPr>
                        <a:t>Number of text messages sent</a:t>
                      </a:r>
                      <a:endParaRPr lang="en-GB" dirty="0">
                        <a:solidFill>
                          <a:sysClr val="windowText" lastClr="000000"/>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a:solidFill>
                            <a:sysClr val="windowText" lastClr="000000"/>
                          </a:solidFill>
                          <a:latin typeface="Arial" panose="020B0604020202020204" pitchFamily="34" charset="0"/>
                          <a:cs typeface="Arial" panose="020B0604020202020204" pitchFamily="34" charset="0"/>
                        </a:rPr>
                        <a:t>Number of people</a:t>
                      </a:r>
                      <a:endParaRPr lang="en-GB" dirty="0">
                        <a:solidFill>
                          <a:sysClr val="windowText" lastClr="000000"/>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98332178"/>
                  </a:ext>
                </a:extLst>
              </a:tr>
              <a:tr h="447238">
                <a:tc>
                  <a:txBody>
                    <a:bodyPr/>
                    <a:lstStyle/>
                    <a:p>
                      <a:pPr algn="ctr"/>
                      <a:r>
                        <a:rPr lang="en-US" dirty="0">
                          <a:solidFill>
                            <a:sysClr val="windowText" lastClr="000000"/>
                          </a:solidFill>
                          <a:latin typeface="Arial" panose="020B0604020202020204" pitchFamily="34" charset="0"/>
                          <a:cs typeface="Arial" panose="020B0604020202020204" pitchFamily="34" charset="0"/>
                        </a:rPr>
                        <a:t>0</a:t>
                      </a:r>
                      <a:endParaRPr lang="en-GB" dirty="0">
                        <a:solidFill>
                          <a:sysClr val="windowText" lastClr="000000"/>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a:solidFill>
                            <a:sysClr val="windowText" lastClr="000000"/>
                          </a:solidFill>
                          <a:latin typeface="Arial" panose="020B0604020202020204" pitchFamily="34" charset="0"/>
                          <a:cs typeface="Arial" panose="020B0604020202020204" pitchFamily="34" charset="0"/>
                        </a:rPr>
                        <a:t>3</a:t>
                      </a:r>
                      <a:endParaRPr lang="en-GB" dirty="0">
                        <a:solidFill>
                          <a:sysClr val="windowText" lastClr="000000"/>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72961068"/>
                  </a:ext>
                </a:extLst>
              </a:tr>
              <a:tr h="447238">
                <a:tc>
                  <a:txBody>
                    <a:bodyPr/>
                    <a:lstStyle/>
                    <a:p>
                      <a:pPr algn="ctr"/>
                      <a:r>
                        <a:rPr lang="en-US" dirty="0">
                          <a:solidFill>
                            <a:sysClr val="windowText" lastClr="000000"/>
                          </a:solidFill>
                          <a:latin typeface="Arial" panose="020B0604020202020204" pitchFamily="34" charset="0"/>
                          <a:cs typeface="Arial" panose="020B0604020202020204" pitchFamily="34" charset="0"/>
                        </a:rPr>
                        <a:t>1</a:t>
                      </a:r>
                      <a:r>
                        <a:rPr lang="en-GB" sz="1800" kern="1200" dirty="0">
                          <a:solidFill>
                            <a:schemeClr val="tx1"/>
                          </a:solidFill>
                          <a:effectLst/>
                          <a:latin typeface="+mn-lt"/>
                          <a:ea typeface="+mn-ea"/>
                          <a:cs typeface="+mn-cs"/>
                        </a:rPr>
                        <a:t>–</a:t>
                      </a:r>
                      <a:r>
                        <a:rPr lang="en-US" dirty="0">
                          <a:solidFill>
                            <a:sysClr val="windowText" lastClr="000000"/>
                          </a:solidFill>
                          <a:latin typeface="Arial" panose="020B0604020202020204" pitchFamily="34" charset="0"/>
                          <a:cs typeface="Arial" panose="020B0604020202020204" pitchFamily="34" charset="0"/>
                        </a:rPr>
                        <a:t>5</a:t>
                      </a:r>
                      <a:endParaRPr lang="en-GB" dirty="0">
                        <a:solidFill>
                          <a:sysClr val="windowText" lastClr="000000"/>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a:solidFill>
                            <a:sysClr val="windowText" lastClr="000000"/>
                          </a:solidFill>
                          <a:latin typeface="Arial" panose="020B0604020202020204" pitchFamily="34" charset="0"/>
                          <a:cs typeface="Arial" panose="020B0604020202020204" pitchFamily="34" charset="0"/>
                        </a:rPr>
                        <a:t>3</a:t>
                      </a:r>
                      <a:endParaRPr lang="en-GB" dirty="0">
                        <a:solidFill>
                          <a:sysClr val="windowText" lastClr="000000"/>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35743535"/>
                  </a:ext>
                </a:extLst>
              </a:tr>
              <a:tr h="447238">
                <a:tc>
                  <a:txBody>
                    <a:bodyPr/>
                    <a:lstStyle/>
                    <a:p>
                      <a:pPr algn="ctr"/>
                      <a:r>
                        <a:rPr lang="en-US" dirty="0">
                          <a:solidFill>
                            <a:sysClr val="windowText" lastClr="000000"/>
                          </a:solidFill>
                          <a:latin typeface="Arial" panose="020B0604020202020204" pitchFamily="34" charset="0"/>
                          <a:cs typeface="Arial" panose="020B0604020202020204" pitchFamily="34" charset="0"/>
                        </a:rPr>
                        <a:t>6</a:t>
                      </a:r>
                      <a:r>
                        <a:rPr lang="en-GB" sz="1800" kern="1200" dirty="0">
                          <a:solidFill>
                            <a:schemeClr val="tx1"/>
                          </a:solidFill>
                          <a:effectLst/>
                          <a:latin typeface="+mn-lt"/>
                          <a:ea typeface="+mn-ea"/>
                          <a:cs typeface="+mn-cs"/>
                        </a:rPr>
                        <a:t>–</a:t>
                      </a:r>
                      <a:r>
                        <a:rPr lang="en-US" dirty="0">
                          <a:solidFill>
                            <a:sysClr val="windowText" lastClr="000000"/>
                          </a:solidFill>
                          <a:latin typeface="Arial" panose="020B0604020202020204" pitchFamily="34" charset="0"/>
                          <a:cs typeface="Arial" panose="020B0604020202020204" pitchFamily="34" charset="0"/>
                        </a:rPr>
                        <a:t>10</a:t>
                      </a:r>
                      <a:endParaRPr lang="en-GB" dirty="0">
                        <a:solidFill>
                          <a:sysClr val="windowText" lastClr="000000"/>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a:solidFill>
                            <a:sysClr val="windowText" lastClr="000000"/>
                          </a:solidFill>
                          <a:latin typeface="Arial" panose="020B0604020202020204" pitchFamily="34" charset="0"/>
                          <a:cs typeface="Arial" panose="020B0604020202020204" pitchFamily="34" charset="0"/>
                        </a:rPr>
                        <a:t>7</a:t>
                      </a:r>
                      <a:endParaRPr lang="en-GB" dirty="0">
                        <a:solidFill>
                          <a:sysClr val="windowText" lastClr="000000"/>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91936985"/>
                  </a:ext>
                </a:extLst>
              </a:tr>
              <a:tr h="447238">
                <a:tc>
                  <a:txBody>
                    <a:bodyPr/>
                    <a:lstStyle/>
                    <a:p>
                      <a:pPr algn="ctr"/>
                      <a:r>
                        <a:rPr lang="en-US" dirty="0">
                          <a:solidFill>
                            <a:sysClr val="windowText" lastClr="000000"/>
                          </a:solidFill>
                          <a:latin typeface="Arial" panose="020B0604020202020204" pitchFamily="34" charset="0"/>
                          <a:cs typeface="Arial" panose="020B0604020202020204" pitchFamily="34" charset="0"/>
                        </a:rPr>
                        <a:t>11</a:t>
                      </a:r>
                      <a:r>
                        <a:rPr lang="en-GB" sz="1800" kern="1200" dirty="0">
                          <a:solidFill>
                            <a:schemeClr val="tx1"/>
                          </a:solidFill>
                          <a:effectLst/>
                          <a:latin typeface="+mn-lt"/>
                          <a:ea typeface="+mn-ea"/>
                          <a:cs typeface="+mn-cs"/>
                        </a:rPr>
                        <a:t>–</a:t>
                      </a:r>
                      <a:r>
                        <a:rPr lang="en-US" dirty="0">
                          <a:solidFill>
                            <a:sysClr val="windowText" lastClr="000000"/>
                          </a:solidFill>
                          <a:latin typeface="Arial" panose="020B0604020202020204" pitchFamily="34" charset="0"/>
                          <a:cs typeface="Arial" panose="020B0604020202020204" pitchFamily="34" charset="0"/>
                        </a:rPr>
                        <a:t>15</a:t>
                      </a:r>
                      <a:endParaRPr lang="en-GB" dirty="0">
                        <a:solidFill>
                          <a:sysClr val="windowText" lastClr="000000"/>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a:solidFill>
                            <a:sysClr val="windowText" lastClr="000000"/>
                          </a:solidFill>
                          <a:latin typeface="Arial" panose="020B0604020202020204" pitchFamily="34" charset="0"/>
                          <a:cs typeface="Arial" panose="020B0604020202020204" pitchFamily="34" charset="0"/>
                        </a:rPr>
                        <a:t>10</a:t>
                      </a:r>
                      <a:endParaRPr lang="en-GB" dirty="0">
                        <a:solidFill>
                          <a:sysClr val="windowText" lastClr="000000"/>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91938464"/>
                  </a:ext>
                </a:extLst>
              </a:tr>
              <a:tr h="447238">
                <a:tc>
                  <a:txBody>
                    <a:bodyPr/>
                    <a:lstStyle/>
                    <a:p>
                      <a:pPr algn="ctr"/>
                      <a:r>
                        <a:rPr lang="en-US" dirty="0">
                          <a:solidFill>
                            <a:sysClr val="windowText" lastClr="000000"/>
                          </a:solidFill>
                          <a:latin typeface="Arial" panose="020B0604020202020204" pitchFamily="34" charset="0"/>
                          <a:cs typeface="Arial" panose="020B0604020202020204" pitchFamily="34" charset="0"/>
                        </a:rPr>
                        <a:t>16</a:t>
                      </a:r>
                      <a:r>
                        <a:rPr lang="en-GB" sz="1800" kern="1200" dirty="0">
                          <a:solidFill>
                            <a:schemeClr val="tx1"/>
                          </a:solidFill>
                          <a:effectLst/>
                          <a:latin typeface="+mn-lt"/>
                          <a:ea typeface="+mn-ea"/>
                          <a:cs typeface="+mn-cs"/>
                        </a:rPr>
                        <a:t>–</a:t>
                      </a:r>
                      <a:r>
                        <a:rPr lang="en-US" dirty="0">
                          <a:solidFill>
                            <a:sysClr val="windowText" lastClr="000000"/>
                          </a:solidFill>
                          <a:latin typeface="Arial" panose="020B0604020202020204" pitchFamily="34" charset="0"/>
                          <a:cs typeface="Arial" panose="020B0604020202020204" pitchFamily="34" charset="0"/>
                        </a:rPr>
                        <a:t>20</a:t>
                      </a:r>
                      <a:endParaRPr lang="en-GB" dirty="0">
                        <a:solidFill>
                          <a:sysClr val="windowText" lastClr="000000"/>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a:solidFill>
                            <a:sysClr val="windowText" lastClr="000000"/>
                          </a:solidFill>
                          <a:latin typeface="Arial" panose="020B0604020202020204" pitchFamily="34" charset="0"/>
                          <a:cs typeface="Arial" panose="020B0604020202020204" pitchFamily="34" charset="0"/>
                        </a:rPr>
                        <a:t>5</a:t>
                      </a:r>
                      <a:endParaRPr lang="en-GB" dirty="0">
                        <a:solidFill>
                          <a:sysClr val="windowText" lastClr="000000"/>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39585389"/>
                  </a:ext>
                </a:extLst>
              </a:tr>
              <a:tr h="447238">
                <a:tc>
                  <a:txBody>
                    <a:bodyPr/>
                    <a:lstStyle/>
                    <a:p>
                      <a:pPr algn="ctr"/>
                      <a:r>
                        <a:rPr lang="en-US" dirty="0">
                          <a:solidFill>
                            <a:sysClr val="windowText" lastClr="000000"/>
                          </a:solidFill>
                          <a:latin typeface="Arial" panose="020B0604020202020204" pitchFamily="34" charset="0"/>
                          <a:cs typeface="Arial" panose="020B0604020202020204" pitchFamily="34" charset="0"/>
                        </a:rPr>
                        <a:t>21+</a:t>
                      </a:r>
                      <a:endParaRPr lang="en-GB" dirty="0">
                        <a:solidFill>
                          <a:sysClr val="windowText" lastClr="000000"/>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a:solidFill>
                            <a:sysClr val="windowText" lastClr="000000"/>
                          </a:solidFill>
                          <a:latin typeface="Arial" panose="020B0604020202020204" pitchFamily="34" charset="0"/>
                          <a:cs typeface="Arial" panose="020B0604020202020204" pitchFamily="34" charset="0"/>
                        </a:rPr>
                        <a:t>2</a:t>
                      </a:r>
                      <a:endParaRPr lang="en-GB" dirty="0">
                        <a:solidFill>
                          <a:sysClr val="windowText" lastClr="000000"/>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5211576"/>
                  </a:ext>
                </a:extLst>
              </a:tr>
              <a:tr h="447238">
                <a:tc>
                  <a:txBody>
                    <a:bodyPr/>
                    <a:lstStyle/>
                    <a:p>
                      <a:pPr algn="ctr"/>
                      <a:r>
                        <a:rPr lang="en-US" b="1" dirty="0">
                          <a:solidFill>
                            <a:sysClr val="windowText" lastClr="000000"/>
                          </a:solidFill>
                          <a:latin typeface="Arial" panose="020B0604020202020204" pitchFamily="34" charset="0"/>
                          <a:cs typeface="Arial" panose="020B0604020202020204" pitchFamily="34" charset="0"/>
                        </a:rPr>
                        <a:t>Total</a:t>
                      </a:r>
                      <a:endParaRPr lang="en-GB" b="1" dirty="0">
                        <a:solidFill>
                          <a:sysClr val="windowText" lastClr="000000"/>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b="1" dirty="0">
                          <a:solidFill>
                            <a:sysClr val="windowText" lastClr="000000"/>
                          </a:solidFill>
                          <a:latin typeface="Arial" panose="020B0604020202020204" pitchFamily="34" charset="0"/>
                          <a:cs typeface="Arial" panose="020B0604020202020204" pitchFamily="34" charset="0"/>
                        </a:rPr>
                        <a:t>30</a:t>
                      </a:r>
                      <a:endParaRPr lang="en-GB" b="1" dirty="0">
                        <a:solidFill>
                          <a:sysClr val="windowText" lastClr="000000"/>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98345364"/>
                  </a:ext>
                </a:extLst>
              </a:tr>
            </a:tbl>
          </a:graphicData>
        </a:graphic>
      </p:graphicFrame>
      <p:sp>
        <p:nvSpPr>
          <p:cNvPr id="5" name="Content Placeholder 6">
            <a:extLst>
              <a:ext uri="{FF2B5EF4-FFF2-40B4-BE49-F238E27FC236}">
                <a16:creationId xmlns:a16="http://schemas.microsoft.com/office/drawing/2014/main" id="{409C70E0-31EC-C72F-0CF8-236C34002105}"/>
              </a:ext>
            </a:extLst>
          </p:cNvPr>
          <p:cNvSpPr txBox="1">
            <a:spLocks/>
          </p:cNvSpPr>
          <p:nvPr/>
        </p:nvSpPr>
        <p:spPr>
          <a:xfrm>
            <a:off x="838200" y="1378635"/>
            <a:ext cx="10515600" cy="95891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ts val="2500"/>
              </a:lnSpc>
              <a:spcBef>
                <a:spcPts val="0"/>
              </a:spcBef>
              <a:spcAft>
                <a:spcPts val="600"/>
              </a:spcAft>
              <a:buFont typeface="Arial" panose="020B0604020202020204" pitchFamily="34" charset="0"/>
              <a:buNone/>
            </a:pPr>
            <a:r>
              <a:rPr lang="en-US" sz="2400" dirty="0">
                <a:latin typeface="Arial" panose="020B0604020202020204" pitchFamily="34" charset="0"/>
                <a:ea typeface="Calibri" panose="020F0502020204030204" pitchFamily="34" charset="0"/>
                <a:cs typeface="Arial" panose="020B0604020202020204" pitchFamily="34" charset="0"/>
              </a:rPr>
              <a:t>Below is a table that shows the daily number of text messages sent on a single day by members of a class of 30 people.</a:t>
            </a:r>
            <a:endParaRPr lang="en-GB" dirty="0"/>
          </a:p>
        </p:txBody>
      </p:sp>
      <p:sp>
        <p:nvSpPr>
          <p:cNvPr id="7" name="Content Placeholder 6">
            <a:extLst>
              <a:ext uri="{FF2B5EF4-FFF2-40B4-BE49-F238E27FC236}">
                <a16:creationId xmlns:a16="http://schemas.microsoft.com/office/drawing/2014/main" id="{7DF8263B-B30F-E02A-36B8-8E8ED95B7885}"/>
              </a:ext>
            </a:extLst>
          </p:cNvPr>
          <p:cNvSpPr txBox="1">
            <a:spLocks/>
          </p:cNvSpPr>
          <p:nvPr/>
        </p:nvSpPr>
        <p:spPr>
          <a:xfrm>
            <a:off x="5623558" y="2613783"/>
            <a:ext cx="6184900" cy="3466331"/>
          </a:xfrm>
          <a:prstGeom prst="rect">
            <a:avLst/>
          </a:prstGeom>
        </p:spPr>
        <p:txBody>
          <a:bodyPr lIns="91440" tIns="45720" rIns="91440" bIns="45720" anchor="t"/>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ts val="2500"/>
              </a:lnSpc>
              <a:spcBef>
                <a:spcPts val="0"/>
              </a:spcBef>
              <a:spcAft>
                <a:spcPts val="600"/>
              </a:spcAft>
              <a:buFont typeface="Arial" panose="020B0604020202020204" pitchFamily="34" charset="0"/>
              <a:buNone/>
            </a:pPr>
            <a:r>
              <a:rPr lang="en-US" sz="2400" dirty="0">
                <a:latin typeface="Arial" panose="020B0604020202020204" pitchFamily="34" charset="0"/>
                <a:ea typeface="Calibri" panose="020F0502020204030204" pitchFamily="34" charset="0"/>
                <a:cs typeface="Arial" panose="020B0604020202020204" pitchFamily="34" charset="0"/>
              </a:rPr>
              <a:t>One of the people is selected at random.</a:t>
            </a:r>
          </a:p>
          <a:p>
            <a:pPr marL="0" indent="0">
              <a:lnSpc>
                <a:spcPts val="2500"/>
              </a:lnSpc>
              <a:spcBef>
                <a:spcPts val="0"/>
              </a:spcBef>
              <a:spcAft>
                <a:spcPts val="600"/>
              </a:spcAft>
              <a:buFont typeface="Arial" panose="020B0604020202020204" pitchFamily="34" charset="0"/>
              <a:buNone/>
            </a:pPr>
            <a:endParaRPr lang="en-US" sz="2400" dirty="0">
              <a:latin typeface="Arial" panose="020B0604020202020204" pitchFamily="34" charset="0"/>
              <a:ea typeface="Calibri" panose="020F0502020204030204" pitchFamily="34" charset="0"/>
              <a:cs typeface="Arial" panose="020B0604020202020204" pitchFamily="34" charset="0"/>
            </a:endParaRPr>
          </a:p>
          <a:p>
            <a:pPr marL="457200" indent="-457200">
              <a:lnSpc>
                <a:spcPts val="2500"/>
              </a:lnSpc>
              <a:spcBef>
                <a:spcPts val="0"/>
              </a:spcBef>
              <a:spcAft>
                <a:spcPts val="600"/>
              </a:spcAft>
              <a:buAutoNum type="alphaLcParenBoth"/>
            </a:pPr>
            <a:r>
              <a:rPr lang="en-GB" sz="2400" dirty="0">
                <a:latin typeface="Arial" panose="020B0604020202020204" pitchFamily="34" charset="0"/>
                <a:cs typeface="Arial" panose="020B0604020202020204" pitchFamily="34" charset="0"/>
              </a:rPr>
              <a:t>What is the probability that this person sent fewer than 11 text messages that day? How do you know?</a:t>
            </a:r>
            <a:br>
              <a:rPr lang="en-GB" sz="2400" dirty="0">
                <a:latin typeface="Arial" panose="020B0604020202020204" pitchFamily="34" charset="0"/>
                <a:cs typeface="Arial" panose="020B0604020202020204" pitchFamily="34" charset="0"/>
              </a:rPr>
            </a:br>
            <a:endParaRPr lang="en-GB" sz="2400" dirty="0">
              <a:latin typeface="Arial" panose="020B0604020202020204" pitchFamily="34" charset="0"/>
              <a:cs typeface="Arial" panose="020B0604020202020204" pitchFamily="34" charset="0"/>
            </a:endParaRPr>
          </a:p>
          <a:p>
            <a:pPr marL="457200" indent="-457200">
              <a:lnSpc>
                <a:spcPts val="2500"/>
              </a:lnSpc>
              <a:spcBef>
                <a:spcPts val="0"/>
              </a:spcBef>
              <a:spcAft>
                <a:spcPts val="600"/>
              </a:spcAft>
              <a:buAutoNum type="alphaLcParenBoth"/>
            </a:pPr>
            <a:r>
              <a:rPr lang="en-GB" sz="2400" dirty="0">
                <a:latin typeface="Arial" panose="020B0604020202020204" pitchFamily="34" charset="0"/>
                <a:cs typeface="Arial" panose="020B0604020202020204" pitchFamily="34" charset="0"/>
              </a:rPr>
              <a:t>What is the probability that this person      sent more than 15 messages that day?</a:t>
            </a:r>
          </a:p>
        </p:txBody>
      </p:sp>
      <p:sp>
        <p:nvSpPr>
          <p:cNvPr id="8" name="Isosceles Triangle 11">
            <a:extLst>
              <a:ext uri="{FF2B5EF4-FFF2-40B4-BE49-F238E27FC236}">
                <a16:creationId xmlns:a16="http://schemas.microsoft.com/office/drawing/2014/main" id="{4F1987BF-A18F-E314-96E3-9E0319F77C2A}"/>
              </a:ext>
              <a:ext uri="{C183D7F6-B498-43B3-948B-1728B52AA6E4}">
                <adec:decorative xmlns:adec="http://schemas.microsoft.com/office/drawing/2017/decorative" val="1"/>
              </a:ext>
            </a:extLst>
          </p:cNvPr>
          <p:cNvSpPr/>
          <p:nvPr/>
        </p:nvSpPr>
        <p:spPr>
          <a:xfrm flipV="1">
            <a:off x="0" y="3664"/>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0E831921-6E81-A5B8-5CB7-CC81FC93010E}"/>
              </a:ext>
            </a:extLst>
          </p:cNvPr>
          <p:cNvSpPr txBox="1"/>
          <p:nvPr/>
        </p:nvSpPr>
        <p:spPr>
          <a:xfrm>
            <a:off x="0" y="16864"/>
            <a:ext cx="1582713" cy="430887"/>
          </a:xfrm>
          <a:prstGeom prst="rect">
            <a:avLst/>
          </a:prstGeom>
          <a:solidFill>
            <a:schemeClr val="accent1"/>
          </a:solidFill>
          <a:ln>
            <a:solidFill>
              <a:schemeClr val="accent1"/>
            </a:solidFill>
          </a:ln>
          <a:effectLst/>
        </p:spPr>
        <p:txBody>
          <a:bodyPr wrap="square" rtlCol="0">
            <a:spAutoFit/>
          </a:bodyPr>
          <a:lstStyle/>
          <a:p>
            <a:pPr algn="ctr"/>
            <a:r>
              <a:rPr lang="en-GB" sz="2200" b="1" dirty="0">
                <a:solidFill>
                  <a:schemeClr val="bg1"/>
                </a:solidFill>
                <a:latin typeface="Arial" panose="020B0604020202020204" pitchFamily="34" charset="0"/>
                <a:cs typeface="Arial" panose="020B0604020202020204" pitchFamily="34" charset="0"/>
              </a:rPr>
              <a:t>EXPLORE</a:t>
            </a:r>
          </a:p>
        </p:txBody>
      </p:sp>
    </p:spTree>
    <p:extLst>
      <p:ext uri="{BB962C8B-B14F-4D97-AF65-F5344CB8AC3E}">
        <p14:creationId xmlns:p14="http://schemas.microsoft.com/office/powerpoint/2010/main" val="24927166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15</a:t>
            </a:fld>
            <a:endParaRPr lang="en-US" dirty="0"/>
          </a:p>
        </p:txBody>
      </p:sp>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209239" y="72816"/>
            <a:ext cx="7948613" cy="10160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Practice question 1</a:t>
            </a:r>
          </a:p>
        </p:txBody>
      </p:sp>
      <p:sp>
        <p:nvSpPr>
          <p:cNvPr id="12" name="Isosceles Triangle 11">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TextBox 20">
            <a:extLst>
              <a:ext uri="{FF2B5EF4-FFF2-40B4-BE49-F238E27FC236}">
                <a16:creationId xmlns:a16="http://schemas.microsoft.com/office/drawing/2014/main" id="{4D970DDE-3331-43C7-8808-F643520183D1}"/>
              </a:ext>
            </a:extLst>
          </p:cNvPr>
          <p:cNvSpPr txBox="1"/>
          <p:nvPr/>
        </p:nvSpPr>
        <p:spPr>
          <a:xfrm>
            <a:off x="-19845" y="165505"/>
            <a:ext cx="1511714"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REVIEW</a:t>
            </a:r>
          </a:p>
        </p:txBody>
      </p:sp>
      <p:grpSp>
        <p:nvGrpSpPr>
          <p:cNvPr id="13" name="Group 12" descr="Worksheet available icon">
            <a:extLst>
              <a:ext uri="{FF2B5EF4-FFF2-40B4-BE49-F238E27FC236}">
                <a16:creationId xmlns:a16="http://schemas.microsoft.com/office/drawing/2014/main" id="{F829BE98-8723-412A-A7EC-94B8C90B3E33}"/>
              </a:ext>
            </a:extLst>
          </p:cNvPr>
          <p:cNvGrpSpPr/>
          <p:nvPr/>
        </p:nvGrpSpPr>
        <p:grpSpPr>
          <a:xfrm>
            <a:off x="9495879" y="211521"/>
            <a:ext cx="2102384" cy="753403"/>
            <a:chOff x="9495879" y="211521"/>
            <a:chExt cx="2102384" cy="753403"/>
          </a:xfrm>
        </p:grpSpPr>
        <p:pic>
          <p:nvPicPr>
            <p:cNvPr id="14" name="Graphic 6" descr="Document">
              <a:extLst>
                <a:ext uri="{FF2B5EF4-FFF2-40B4-BE49-F238E27FC236}">
                  <a16:creationId xmlns:a16="http://schemas.microsoft.com/office/drawing/2014/main" id="{C7E7981D-5965-45BC-9305-693E1A6D144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0844860" y="211521"/>
              <a:ext cx="753403" cy="753403"/>
            </a:xfrm>
            <a:prstGeom prst="rect">
              <a:avLst/>
            </a:prstGeom>
          </p:spPr>
        </p:pic>
        <p:sp>
          <p:nvSpPr>
            <p:cNvPr id="15" name="TextBox 14">
              <a:extLst>
                <a:ext uri="{FF2B5EF4-FFF2-40B4-BE49-F238E27FC236}">
                  <a16:creationId xmlns:a16="http://schemas.microsoft.com/office/drawing/2014/main" id="{F725BA4D-B44C-44A3-AC6B-84C2B4A0D54B}"/>
                </a:ext>
              </a:extLst>
            </p:cNvPr>
            <p:cNvSpPr txBox="1"/>
            <p:nvPr/>
          </p:nvSpPr>
          <p:spPr>
            <a:xfrm>
              <a:off x="9495879" y="228785"/>
              <a:ext cx="2091590" cy="707886"/>
            </a:xfrm>
            <a:prstGeom prst="rect">
              <a:avLst/>
            </a:prstGeom>
            <a:noFill/>
            <a:ln w="38100">
              <a:solidFill>
                <a:schemeClr val="accent1"/>
              </a:solidFill>
            </a:ln>
          </p:spPr>
          <p:txBody>
            <a:bodyPr wrap="square" rtlCol="0">
              <a:spAutoFit/>
            </a:bodyPr>
            <a:lstStyle/>
            <a:p>
              <a:r>
                <a:rPr lang="en-GB" sz="2000" b="1" dirty="0">
                  <a:latin typeface="Arial" panose="020B0604020202020204" pitchFamily="34" charset="0"/>
                  <a:cs typeface="Arial" panose="020B0604020202020204" pitchFamily="34" charset="0"/>
                </a:rPr>
                <a:t>Worksheet</a:t>
              </a:r>
              <a:br>
                <a:rPr lang="en-GB" sz="2000" b="1" dirty="0">
                  <a:latin typeface="Arial" panose="020B0604020202020204" pitchFamily="34" charset="0"/>
                  <a:cs typeface="Arial" panose="020B0604020202020204" pitchFamily="34" charset="0"/>
                </a:rPr>
              </a:br>
              <a:r>
                <a:rPr lang="en-GB" sz="2000" b="1" dirty="0">
                  <a:latin typeface="Arial" panose="020B0604020202020204" pitchFamily="34" charset="0"/>
                  <a:cs typeface="Arial" panose="020B0604020202020204" pitchFamily="34" charset="0"/>
                </a:rPr>
                <a:t>available</a:t>
              </a:r>
            </a:p>
          </p:txBody>
        </p:sp>
      </p:grpSp>
      <p:sp>
        <p:nvSpPr>
          <p:cNvPr id="3" name="TextBox 2"/>
          <p:cNvSpPr txBox="1"/>
          <p:nvPr/>
        </p:nvSpPr>
        <p:spPr>
          <a:xfrm>
            <a:off x="696193" y="1533465"/>
            <a:ext cx="5615354" cy="5324535"/>
          </a:xfrm>
          <a:prstGeom prst="rect">
            <a:avLst/>
          </a:prstGeom>
          <a:noFill/>
        </p:spPr>
        <p:txBody>
          <a:bodyPr wrap="square" rtlCol="0">
            <a:spAutoFit/>
          </a:bodyPr>
          <a:lstStyle/>
          <a:p>
            <a:r>
              <a:rPr lang="en-US" sz="2000" dirty="0">
                <a:latin typeface="Arial" panose="020B0604020202020204" pitchFamily="34" charset="0"/>
                <a:cs typeface="Arial" panose="020B0604020202020204" pitchFamily="34" charset="0"/>
              </a:rPr>
              <a:t>Pierre is a teacher.</a:t>
            </a:r>
          </a:p>
          <a:p>
            <a:r>
              <a:rPr lang="en-US" sz="2000" dirty="0">
                <a:latin typeface="Arial" panose="020B0604020202020204" pitchFamily="34" charset="0"/>
                <a:cs typeface="Arial" panose="020B0604020202020204" pitchFamily="34" charset="0"/>
              </a:rPr>
              <a:t>There are 13 boys and 17 girls in his class.</a:t>
            </a:r>
          </a:p>
          <a:p>
            <a:endParaRPr lang="en-US" sz="2000" dirty="0">
              <a:latin typeface="Arial" panose="020B0604020202020204" pitchFamily="34" charset="0"/>
              <a:cs typeface="Arial" panose="020B0604020202020204" pitchFamily="34" charset="0"/>
            </a:endParaRPr>
          </a:p>
          <a:p>
            <a:r>
              <a:rPr lang="en-US" sz="2000" dirty="0">
                <a:latin typeface="Arial" panose="020B0604020202020204" pitchFamily="34" charset="0"/>
                <a:cs typeface="Arial" panose="020B0604020202020204" pitchFamily="34" charset="0"/>
              </a:rPr>
              <a:t>Pierre chooses one of these students at random for a presentation.</a:t>
            </a:r>
          </a:p>
          <a:p>
            <a:endParaRPr lang="en-US" sz="2000" dirty="0">
              <a:latin typeface="Arial" panose="020B0604020202020204" pitchFamily="34" charset="0"/>
              <a:cs typeface="Arial" panose="020B0604020202020204" pitchFamily="34" charset="0"/>
            </a:endParaRPr>
          </a:p>
          <a:p>
            <a:r>
              <a:rPr lang="en-US" sz="2000" dirty="0">
                <a:latin typeface="Arial" panose="020B0604020202020204" pitchFamily="34" charset="0"/>
                <a:cs typeface="Arial" panose="020B0604020202020204" pitchFamily="34" charset="0"/>
              </a:rPr>
              <a:t>(a) Work out the probability this student is a boy.</a:t>
            </a:r>
          </a:p>
          <a:p>
            <a:pPr algn="r"/>
            <a:endParaRPr lang="en-US" sz="2000" b="1" dirty="0">
              <a:latin typeface="Arial" panose="020B0604020202020204" pitchFamily="34" charset="0"/>
              <a:cs typeface="Arial" panose="020B0604020202020204" pitchFamily="34" charset="0"/>
            </a:endParaRPr>
          </a:p>
          <a:p>
            <a:pPr algn="r"/>
            <a:endParaRPr lang="en-US" sz="2000" b="1" dirty="0">
              <a:latin typeface="Arial" panose="020B0604020202020204" pitchFamily="34" charset="0"/>
              <a:cs typeface="Arial" panose="020B0604020202020204" pitchFamily="34" charset="0"/>
            </a:endParaRPr>
          </a:p>
          <a:p>
            <a:pPr algn="r"/>
            <a:endParaRPr lang="en-US" sz="2000" b="1" dirty="0">
              <a:latin typeface="Arial" panose="020B0604020202020204" pitchFamily="34" charset="0"/>
              <a:cs typeface="Arial" panose="020B0604020202020204" pitchFamily="34" charset="0"/>
            </a:endParaRPr>
          </a:p>
          <a:p>
            <a:pPr algn="r"/>
            <a:endParaRPr lang="en-US" sz="2000" b="1" dirty="0">
              <a:latin typeface="Arial" panose="020B0604020202020204" pitchFamily="34" charset="0"/>
              <a:cs typeface="Arial" panose="020B0604020202020204" pitchFamily="34" charset="0"/>
            </a:endParaRPr>
          </a:p>
          <a:p>
            <a:pPr algn="r"/>
            <a:endParaRPr lang="en-US" sz="2000" b="1" dirty="0">
              <a:latin typeface="Arial" panose="020B0604020202020204" pitchFamily="34" charset="0"/>
              <a:cs typeface="Arial" panose="020B0604020202020204" pitchFamily="34" charset="0"/>
            </a:endParaRPr>
          </a:p>
          <a:p>
            <a:pPr algn="r"/>
            <a:endParaRPr lang="en-US" sz="2000" b="1" dirty="0">
              <a:latin typeface="Arial" panose="020B0604020202020204" pitchFamily="34" charset="0"/>
              <a:cs typeface="Arial" panose="020B0604020202020204" pitchFamily="34" charset="0"/>
            </a:endParaRPr>
          </a:p>
          <a:p>
            <a:pPr algn="r"/>
            <a:endParaRPr lang="en-US" sz="2000" b="1" dirty="0">
              <a:latin typeface="Arial" panose="020B0604020202020204" pitchFamily="34" charset="0"/>
              <a:cs typeface="Arial" panose="020B0604020202020204" pitchFamily="34" charset="0"/>
            </a:endParaRPr>
          </a:p>
          <a:p>
            <a:pPr algn="r"/>
            <a:endParaRPr lang="en-US" sz="2000" b="1" dirty="0">
              <a:latin typeface="Arial" panose="020B0604020202020204" pitchFamily="34" charset="0"/>
              <a:cs typeface="Arial" panose="020B0604020202020204" pitchFamily="34" charset="0"/>
            </a:endParaRPr>
          </a:p>
          <a:p>
            <a:pPr algn="r"/>
            <a:endParaRPr lang="en-US" sz="2000" b="1" dirty="0">
              <a:latin typeface="Arial" panose="020B0604020202020204" pitchFamily="34" charset="0"/>
              <a:cs typeface="Arial" panose="020B0604020202020204" pitchFamily="34" charset="0"/>
            </a:endParaRPr>
          </a:p>
          <a:p>
            <a:pPr algn="r"/>
            <a:endParaRPr lang="en-US" sz="2000" b="1" dirty="0">
              <a:latin typeface="Arial" panose="020B0604020202020204" pitchFamily="34" charset="0"/>
              <a:cs typeface="Arial" panose="020B0604020202020204" pitchFamily="34" charset="0"/>
            </a:endParaRPr>
          </a:p>
        </p:txBody>
      </p:sp>
      <p:sp>
        <p:nvSpPr>
          <p:cNvPr id="18" name="TextBox 17"/>
          <p:cNvSpPr txBox="1"/>
          <p:nvPr/>
        </p:nvSpPr>
        <p:spPr>
          <a:xfrm>
            <a:off x="6778828" y="1461448"/>
            <a:ext cx="4986899" cy="3785652"/>
          </a:xfrm>
          <a:prstGeom prst="rect">
            <a:avLst/>
          </a:prstGeom>
          <a:noFill/>
        </p:spPr>
        <p:txBody>
          <a:bodyPr wrap="square" rtlCol="0">
            <a:spAutoFit/>
          </a:bodyPr>
          <a:lstStyle/>
          <a:p>
            <a:r>
              <a:rPr lang="en-US" sz="2000" dirty="0">
                <a:latin typeface="Arial" panose="020B0604020202020204" pitchFamily="34" charset="0"/>
                <a:cs typeface="Arial" panose="020B0604020202020204" pitchFamily="34" charset="0"/>
              </a:rPr>
              <a:t>Pierre travels to work on the train.</a:t>
            </a:r>
          </a:p>
          <a:p>
            <a:r>
              <a:rPr lang="en-US" sz="2000" dirty="0">
                <a:latin typeface="Arial" panose="020B0604020202020204" pitchFamily="34" charset="0"/>
                <a:cs typeface="Arial" panose="020B0604020202020204" pitchFamily="34" charset="0"/>
              </a:rPr>
              <a:t>He records whether the train is on time or late.</a:t>
            </a:r>
          </a:p>
          <a:p>
            <a:endParaRPr lang="en-US" sz="2000" dirty="0">
              <a:latin typeface="Arial" panose="020B0604020202020204" pitchFamily="34" charset="0"/>
              <a:cs typeface="Arial" panose="020B0604020202020204" pitchFamily="34" charset="0"/>
            </a:endParaRPr>
          </a:p>
          <a:p>
            <a:r>
              <a:rPr lang="en-US" sz="2000" dirty="0">
                <a:latin typeface="Arial" panose="020B0604020202020204" pitchFamily="34" charset="0"/>
                <a:cs typeface="Arial" panose="020B0604020202020204" pitchFamily="34" charset="0"/>
              </a:rPr>
              <a:t>These are his results after 20 train journeys</a:t>
            </a:r>
          </a:p>
          <a:p>
            <a:endParaRPr lang="en-US" sz="20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2000" dirty="0">
                <a:latin typeface="Arial" panose="020B0604020202020204" pitchFamily="34" charset="0"/>
                <a:cs typeface="Arial" panose="020B0604020202020204" pitchFamily="34" charset="0"/>
              </a:rPr>
              <a:t>on time 15 days</a:t>
            </a:r>
          </a:p>
          <a:p>
            <a:pPr marL="285750" indent="-285750">
              <a:buFont typeface="Arial" panose="020B0604020202020204" pitchFamily="34" charset="0"/>
              <a:buChar char="•"/>
            </a:pPr>
            <a:r>
              <a:rPr lang="en-US" sz="2000" dirty="0">
                <a:latin typeface="Arial" panose="020B0604020202020204" pitchFamily="34" charset="0"/>
                <a:cs typeface="Arial" panose="020B0604020202020204" pitchFamily="34" charset="0"/>
              </a:rPr>
              <a:t>late 5 days.</a:t>
            </a:r>
          </a:p>
          <a:p>
            <a:pPr marL="285750" indent="-285750">
              <a:buFont typeface="Arial" panose="020B0604020202020204" pitchFamily="34" charset="0"/>
              <a:buChar char="•"/>
            </a:pPr>
            <a:endParaRPr lang="en-US" sz="2000" dirty="0">
              <a:latin typeface="Arial" panose="020B0604020202020204" pitchFamily="34" charset="0"/>
              <a:cs typeface="Arial" panose="020B0604020202020204" pitchFamily="34" charset="0"/>
            </a:endParaRPr>
          </a:p>
          <a:p>
            <a:pPr marL="342900" indent="-342900">
              <a:buAutoNum type="alphaLcParenBoth" startAt="2"/>
            </a:pPr>
            <a:r>
              <a:rPr lang="en-US" sz="2000" dirty="0">
                <a:latin typeface="Arial" panose="020B0604020202020204" pitchFamily="34" charset="0"/>
                <a:cs typeface="Arial" panose="020B0604020202020204" pitchFamily="34" charset="0"/>
              </a:rPr>
              <a:t> Mark with a cross (X) on the scale the probability the train is on time.</a:t>
            </a:r>
          </a:p>
        </p:txBody>
      </p:sp>
      <p:sp>
        <p:nvSpPr>
          <p:cNvPr id="25" name="Rectangle 24"/>
          <p:cNvSpPr/>
          <p:nvPr/>
        </p:nvSpPr>
        <p:spPr>
          <a:xfrm>
            <a:off x="5686425" y="5086349"/>
            <a:ext cx="419100" cy="333375"/>
          </a:xfrm>
          <a:prstGeom prst="rect">
            <a:avLst/>
          </a:prstGeom>
          <a:noFill/>
          <a:ln w="1905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7" name="Straight Connector 26"/>
          <p:cNvCxnSpPr/>
          <p:nvPr/>
        </p:nvCxnSpPr>
        <p:spPr>
          <a:xfrm>
            <a:off x="5591175" y="5476875"/>
            <a:ext cx="619125" cy="0"/>
          </a:xfrm>
          <a:prstGeom prst="line">
            <a:avLst/>
          </a:prstGeom>
          <a:ln w="190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8" name="Rectangle 27"/>
          <p:cNvSpPr/>
          <p:nvPr/>
        </p:nvSpPr>
        <p:spPr>
          <a:xfrm>
            <a:off x="5686425" y="5531998"/>
            <a:ext cx="428625" cy="325878"/>
          </a:xfrm>
          <a:prstGeom prst="rect">
            <a:avLst/>
          </a:prstGeom>
          <a:noFill/>
          <a:ln w="1905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2DE7BBE3-A3BB-FCAE-719A-370DBF1ABD91}"/>
              </a:ext>
            </a:extLst>
          </p:cNvPr>
          <p:cNvPicPr>
            <a:picLocks noChangeAspect="1"/>
          </p:cNvPicPr>
          <p:nvPr/>
        </p:nvPicPr>
        <p:blipFill>
          <a:blip r:embed="rId5"/>
          <a:stretch>
            <a:fillRect/>
          </a:stretch>
        </p:blipFill>
        <p:spPr>
          <a:xfrm>
            <a:off x="6993581" y="5364302"/>
            <a:ext cx="4308198" cy="874845"/>
          </a:xfrm>
          <a:prstGeom prst="rect">
            <a:avLst/>
          </a:prstGeom>
        </p:spPr>
      </p:pic>
    </p:spTree>
    <p:extLst>
      <p:ext uri="{BB962C8B-B14F-4D97-AF65-F5344CB8AC3E}">
        <p14:creationId xmlns:p14="http://schemas.microsoft.com/office/powerpoint/2010/main" val="29321287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16</a:t>
            </a:fld>
            <a:endParaRPr lang="en-US" dirty="0"/>
          </a:p>
        </p:txBody>
      </p:sp>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1131135" y="119170"/>
            <a:ext cx="7948613" cy="10160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Practice question 1 (answers)</a:t>
            </a:r>
          </a:p>
        </p:txBody>
      </p:sp>
      <p:sp>
        <p:nvSpPr>
          <p:cNvPr id="12" name="Isosceles Triangle 11">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TextBox 20">
            <a:extLst>
              <a:ext uri="{FF2B5EF4-FFF2-40B4-BE49-F238E27FC236}">
                <a16:creationId xmlns:a16="http://schemas.microsoft.com/office/drawing/2014/main" id="{4D970DDE-3331-43C7-8808-F643520183D1}"/>
              </a:ext>
            </a:extLst>
          </p:cNvPr>
          <p:cNvSpPr txBox="1"/>
          <p:nvPr/>
        </p:nvSpPr>
        <p:spPr>
          <a:xfrm>
            <a:off x="-19845" y="165505"/>
            <a:ext cx="1511714"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REVIEW</a:t>
            </a:r>
          </a:p>
        </p:txBody>
      </p:sp>
      <mc:AlternateContent xmlns:mc="http://schemas.openxmlformats.org/markup-compatibility/2006" xmlns:a14="http://schemas.microsoft.com/office/drawing/2010/main">
        <mc:Choice Requires="a14">
          <p:sp>
            <p:nvSpPr>
              <p:cNvPr id="2" name="TextBox 1">
                <a:extLst>
                  <a:ext uri="{FF2B5EF4-FFF2-40B4-BE49-F238E27FC236}">
                    <a16:creationId xmlns:a16="http://schemas.microsoft.com/office/drawing/2014/main" id="{973AD649-A71A-221D-B728-3F86E29BFB31}"/>
                  </a:ext>
                </a:extLst>
              </p:cNvPr>
              <p:cNvSpPr txBox="1"/>
              <p:nvPr/>
            </p:nvSpPr>
            <p:spPr>
              <a:xfrm>
                <a:off x="2063984" y="1634245"/>
                <a:ext cx="7825843" cy="2882456"/>
              </a:xfrm>
              <a:prstGeom prst="rect">
                <a:avLst/>
              </a:prstGeom>
              <a:noFill/>
            </p:spPr>
            <p:txBody>
              <a:bodyPr wrap="square" rtlCol="0">
                <a:spAutoFit/>
              </a:bodyPr>
              <a:lstStyle/>
              <a:p>
                <a:pPr marL="342900" indent="-342900">
                  <a:buAutoNum type="alphaLcParenBoth"/>
                </a:pPr>
                <a:r>
                  <a:rPr lang="en-GB" sz="2000" dirty="0">
                    <a:solidFill>
                      <a:sysClr val="windowText" lastClr="000000"/>
                    </a:solidFill>
                    <a:latin typeface="Arial" panose="020B0604020202020204" pitchFamily="34" charset="0"/>
                    <a:cs typeface="Arial" panose="020B0604020202020204" pitchFamily="34" charset="0"/>
                  </a:rPr>
                  <a:t> total number of students = 13 + 17 = 30</a:t>
                </a:r>
              </a:p>
              <a:p>
                <a:r>
                  <a:rPr lang="en-GB" sz="2000" dirty="0">
                    <a:solidFill>
                      <a:sysClr val="windowText" lastClr="000000"/>
                    </a:solidFill>
                    <a:latin typeface="Arial" panose="020B0604020202020204" pitchFamily="34" charset="0"/>
                    <a:cs typeface="Arial" panose="020B0604020202020204" pitchFamily="34" charset="0"/>
                  </a:rPr>
                  <a:t>      number of boys = 13</a:t>
                </a:r>
              </a:p>
              <a:p>
                <a:r>
                  <a:rPr lang="en-GB" sz="2000" dirty="0">
                    <a:solidFill>
                      <a:sysClr val="windowText" lastClr="000000"/>
                    </a:solidFill>
                    <a:latin typeface="Arial" panose="020B0604020202020204" pitchFamily="34" charset="0"/>
                    <a:cs typeface="Arial" panose="020B0604020202020204" pitchFamily="34" charset="0"/>
                  </a:rPr>
                  <a:t>      the probability that it is a boy = </a:t>
                </a:r>
                <a14:m>
                  <m:oMath xmlns:m="http://schemas.openxmlformats.org/officeDocument/2006/math">
                    <m:f>
                      <m:fPr>
                        <m:ctrlPr>
                          <a:rPr lang="en-GB" sz="2000" i="1" smtClean="0">
                            <a:solidFill>
                              <a:sysClr val="windowText" lastClr="000000"/>
                            </a:solidFill>
                            <a:latin typeface="Cambria Math" panose="02040503050406030204" pitchFamily="18" charset="0"/>
                          </a:rPr>
                        </m:ctrlPr>
                      </m:fPr>
                      <m:num>
                        <m:r>
                          <m:rPr>
                            <m:sty m:val="p"/>
                          </m:rPr>
                          <a:rPr lang="en-GB" sz="2000" b="0" i="0" smtClean="0">
                            <a:solidFill>
                              <a:sysClr val="windowText" lastClr="000000"/>
                            </a:solidFill>
                            <a:latin typeface="Cambria Math" panose="02040503050406030204" pitchFamily="18" charset="0"/>
                          </a:rPr>
                          <m:t>number</m:t>
                        </m:r>
                        <m:r>
                          <a:rPr lang="en-GB" sz="2000" b="0" i="0" smtClean="0">
                            <a:solidFill>
                              <a:sysClr val="windowText" lastClr="000000"/>
                            </a:solidFill>
                            <a:latin typeface="Cambria Math" panose="02040503050406030204" pitchFamily="18" charset="0"/>
                          </a:rPr>
                          <m:t> </m:t>
                        </m:r>
                        <m:r>
                          <m:rPr>
                            <m:sty m:val="p"/>
                          </m:rPr>
                          <a:rPr lang="en-GB" sz="2000" b="0" i="0" smtClean="0">
                            <a:solidFill>
                              <a:sysClr val="windowText" lastClr="000000"/>
                            </a:solidFill>
                            <a:latin typeface="Cambria Math" panose="02040503050406030204" pitchFamily="18" charset="0"/>
                          </a:rPr>
                          <m:t>of</m:t>
                        </m:r>
                        <m:r>
                          <a:rPr lang="en-GB" sz="2000" b="0" i="0" smtClean="0">
                            <a:solidFill>
                              <a:sysClr val="windowText" lastClr="000000"/>
                            </a:solidFill>
                            <a:latin typeface="Cambria Math" panose="02040503050406030204" pitchFamily="18" charset="0"/>
                          </a:rPr>
                          <m:t> </m:t>
                        </m:r>
                        <m:r>
                          <m:rPr>
                            <m:sty m:val="p"/>
                          </m:rPr>
                          <a:rPr lang="en-GB" sz="2000" b="0" i="0" smtClean="0">
                            <a:solidFill>
                              <a:sysClr val="windowText" lastClr="000000"/>
                            </a:solidFill>
                            <a:latin typeface="Cambria Math" panose="02040503050406030204" pitchFamily="18" charset="0"/>
                          </a:rPr>
                          <m:t>boys</m:t>
                        </m:r>
                      </m:num>
                      <m:den>
                        <m:r>
                          <m:rPr>
                            <m:sty m:val="p"/>
                          </m:rPr>
                          <a:rPr lang="en-GB" sz="2000" i="0">
                            <a:solidFill>
                              <a:sysClr val="windowText" lastClr="000000"/>
                            </a:solidFill>
                            <a:latin typeface="Cambria Math" panose="02040503050406030204" pitchFamily="18" charset="0"/>
                          </a:rPr>
                          <m:t>total</m:t>
                        </m:r>
                        <m:r>
                          <a:rPr lang="en-GB" sz="2000" i="0">
                            <a:solidFill>
                              <a:sysClr val="windowText" lastClr="000000"/>
                            </a:solidFill>
                            <a:latin typeface="Cambria Math" panose="02040503050406030204" pitchFamily="18" charset="0"/>
                          </a:rPr>
                          <m:t> </m:t>
                        </m:r>
                        <m:r>
                          <m:rPr>
                            <m:sty m:val="p"/>
                          </m:rPr>
                          <a:rPr lang="en-GB" sz="2000" i="0">
                            <a:solidFill>
                              <a:sysClr val="windowText" lastClr="000000"/>
                            </a:solidFill>
                            <a:latin typeface="Cambria Math" panose="02040503050406030204" pitchFamily="18" charset="0"/>
                          </a:rPr>
                          <m:t>number</m:t>
                        </m:r>
                        <m:r>
                          <a:rPr lang="en-GB" sz="2000" i="0">
                            <a:solidFill>
                              <a:sysClr val="windowText" lastClr="000000"/>
                            </a:solidFill>
                            <a:latin typeface="Cambria Math" panose="02040503050406030204" pitchFamily="18" charset="0"/>
                          </a:rPr>
                          <m:t> </m:t>
                        </m:r>
                        <m:r>
                          <m:rPr>
                            <m:sty m:val="p"/>
                          </m:rPr>
                          <a:rPr lang="en-GB" sz="2000" i="0">
                            <a:solidFill>
                              <a:sysClr val="windowText" lastClr="000000"/>
                            </a:solidFill>
                            <a:latin typeface="Cambria Math" panose="02040503050406030204" pitchFamily="18" charset="0"/>
                          </a:rPr>
                          <m:t>of</m:t>
                        </m:r>
                        <m:r>
                          <a:rPr lang="en-GB" sz="2000" b="0" i="0" smtClean="0">
                            <a:solidFill>
                              <a:sysClr val="windowText" lastClr="000000"/>
                            </a:solidFill>
                            <a:latin typeface="Cambria Math" panose="02040503050406030204" pitchFamily="18" charset="0"/>
                          </a:rPr>
                          <m:t> </m:t>
                        </m:r>
                        <m:r>
                          <m:rPr>
                            <m:sty m:val="p"/>
                          </m:rPr>
                          <a:rPr lang="en-GB" sz="2000" b="0" i="0" smtClean="0">
                            <a:solidFill>
                              <a:sysClr val="windowText" lastClr="000000"/>
                            </a:solidFill>
                            <a:latin typeface="Cambria Math" panose="02040503050406030204" pitchFamily="18" charset="0"/>
                          </a:rPr>
                          <m:t>students</m:t>
                        </m:r>
                      </m:den>
                    </m:f>
                  </m:oMath>
                </a14:m>
                <a:r>
                  <a:rPr lang="en-GB" sz="2000" dirty="0">
                    <a:solidFill>
                      <a:sysClr val="windowText" lastClr="000000"/>
                    </a:solidFill>
                  </a:rPr>
                  <a:t> = </a:t>
                </a:r>
                <a14:m>
                  <m:oMath xmlns:m="http://schemas.openxmlformats.org/officeDocument/2006/math">
                    <m:f>
                      <m:fPr>
                        <m:ctrlPr>
                          <a:rPr lang="en-GB" sz="2000" i="1">
                            <a:solidFill>
                              <a:sysClr val="windowText" lastClr="000000"/>
                            </a:solidFill>
                            <a:latin typeface="Cambria Math" panose="02040503050406030204" pitchFamily="18" charset="0"/>
                          </a:rPr>
                        </m:ctrlPr>
                      </m:fPr>
                      <m:num>
                        <m:r>
                          <a:rPr lang="en-GB" sz="2000" b="0" i="1" smtClean="0">
                            <a:solidFill>
                              <a:sysClr val="windowText" lastClr="000000"/>
                            </a:solidFill>
                            <a:latin typeface="Cambria Math" panose="02040503050406030204" pitchFamily="18" charset="0"/>
                          </a:rPr>
                          <m:t>13</m:t>
                        </m:r>
                      </m:num>
                      <m:den>
                        <m:r>
                          <a:rPr lang="en-GB" sz="2000" b="0" i="0" smtClean="0">
                            <a:solidFill>
                              <a:sysClr val="windowText" lastClr="000000"/>
                            </a:solidFill>
                            <a:latin typeface="Cambria Math" panose="02040503050406030204" pitchFamily="18" charset="0"/>
                          </a:rPr>
                          <m:t>30</m:t>
                        </m:r>
                      </m:den>
                    </m:f>
                  </m:oMath>
                </a14:m>
                <a:r>
                  <a:rPr lang="en-GB" sz="2000" dirty="0">
                    <a:solidFill>
                      <a:sysClr val="windowText" lastClr="000000"/>
                    </a:solidFill>
                  </a:rPr>
                  <a:t> </a:t>
                </a:r>
              </a:p>
              <a:p>
                <a:endParaRPr lang="en-GB" sz="2000" dirty="0">
                  <a:solidFill>
                    <a:sysClr val="windowText" lastClr="000000"/>
                  </a:solidFill>
                  <a:latin typeface="Arial" panose="020B0604020202020204" pitchFamily="34" charset="0"/>
                  <a:cs typeface="Arial" panose="020B0604020202020204" pitchFamily="34" charset="0"/>
                </a:endParaRPr>
              </a:p>
              <a:p>
                <a:r>
                  <a:rPr lang="en-GB" sz="2000" dirty="0">
                    <a:solidFill>
                      <a:sysClr val="windowText" lastClr="000000"/>
                    </a:solidFill>
                    <a:latin typeface="Arial" panose="020B0604020202020204" pitchFamily="34" charset="0"/>
                    <a:cs typeface="Arial" panose="020B0604020202020204" pitchFamily="34" charset="0"/>
                  </a:rPr>
                  <a:t>(b) total number of days = 15 + 5 = 20</a:t>
                </a:r>
              </a:p>
              <a:p>
                <a:r>
                  <a:rPr lang="en-GB" sz="2000" dirty="0">
                    <a:solidFill>
                      <a:sysClr val="windowText" lastClr="000000"/>
                    </a:solidFill>
                    <a:latin typeface="Arial" panose="020B0604020202020204" pitchFamily="34" charset="0"/>
                    <a:cs typeface="Arial" panose="020B0604020202020204" pitchFamily="34" charset="0"/>
                  </a:rPr>
                  <a:t>      number of on-time days  = 15</a:t>
                </a:r>
              </a:p>
              <a:p>
                <a:r>
                  <a:rPr lang="en-GB" sz="2000" dirty="0">
                    <a:solidFill>
                      <a:sysClr val="windowText" lastClr="000000"/>
                    </a:solidFill>
                    <a:latin typeface="Arial" panose="020B0604020202020204" pitchFamily="34" charset="0"/>
                    <a:cs typeface="Arial" panose="020B0604020202020204" pitchFamily="34" charset="0"/>
                  </a:rPr>
                  <a:t>      the probability that it is on time = </a:t>
                </a:r>
                <a14:m>
                  <m:oMath xmlns:m="http://schemas.openxmlformats.org/officeDocument/2006/math">
                    <m:f>
                      <m:fPr>
                        <m:ctrlPr>
                          <a:rPr lang="en-GB" sz="2000" i="1">
                            <a:solidFill>
                              <a:sysClr val="windowText" lastClr="000000"/>
                            </a:solidFill>
                            <a:latin typeface="Cambria Math" panose="02040503050406030204" pitchFamily="18" charset="0"/>
                          </a:rPr>
                        </m:ctrlPr>
                      </m:fPr>
                      <m:num>
                        <m:r>
                          <m:rPr>
                            <m:sty m:val="p"/>
                          </m:rPr>
                          <a:rPr lang="en-GB" sz="2000">
                            <a:solidFill>
                              <a:sysClr val="windowText" lastClr="000000"/>
                            </a:solidFill>
                            <a:latin typeface="Cambria Math" panose="02040503050406030204" pitchFamily="18" charset="0"/>
                          </a:rPr>
                          <m:t>number</m:t>
                        </m:r>
                        <m:r>
                          <a:rPr lang="en-GB" sz="2000">
                            <a:solidFill>
                              <a:sysClr val="windowText" lastClr="000000"/>
                            </a:solidFill>
                            <a:latin typeface="Cambria Math" panose="02040503050406030204" pitchFamily="18" charset="0"/>
                          </a:rPr>
                          <m:t> </m:t>
                        </m:r>
                        <m:r>
                          <m:rPr>
                            <m:sty m:val="p"/>
                          </m:rPr>
                          <a:rPr lang="en-GB" sz="2000">
                            <a:solidFill>
                              <a:sysClr val="windowText" lastClr="000000"/>
                            </a:solidFill>
                            <a:latin typeface="Cambria Math" panose="02040503050406030204" pitchFamily="18" charset="0"/>
                          </a:rPr>
                          <m:t>of</m:t>
                        </m:r>
                        <m:r>
                          <a:rPr lang="en-GB" sz="2000">
                            <a:solidFill>
                              <a:sysClr val="windowText" lastClr="000000"/>
                            </a:solidFill>
                            <a:latin typeface="Cambria Math" panose="02040503050406030204" pitchFamily="18" charset="0"/>
                          </a:rPr>
                          <m:t> </m:t>
                        </m:r>
                        <m:r>
                          <m:rPr>
                            <m:sty m:val="p"/>
                          </m:rPr>
                          <a:rPr lang="en-GB" sz="2000" b="0" i="0" smtClean="0">
                            <a:solidFill>
                              <a:sysClr val="windowText" lastClr="000000"/>
                            </a:solidFill>
                            <a:latin typeface="Cambria Math" panose="02040503050406030204" pitchFamily="18" charset="0"/>
                          </a:rPr>
                          <m:t>on</m:t>
                        </m:r>
                        <m:r>
                          <a:rPr lang="en-GB" sz="2000" b="0" i="0" smtClean="0">
                            <a:solidFill>
                              <a:sysClr val="windowText" lastClr="000000"/>
                            </a:solidFill>
                            <a:latin typeface="Cambria Math" panose="02040503050406030204" pitchFamily="18" charset="0"/>
                          </a:rPr>
                          <m:t>‑</m:t>
                        </m:r>
                        <m:r>
                          <m:rPr>
                            <m:sty m:val="p"/>
                          </m:rPr>
                          <a:rPr lang="en-GB" sz="2000" b="0" i="0" smtClean="0">
                            <a:solidFill>
                              <a:sysClr val="windowText" lastClr="000000"/>
                            </a:solidFill>
                            <a:latin typeface="Cambria Math" panose="02040503050406030204" pitchFamily="18" charset="0"/>
                          </a:rPr>
                          <m:t>time</m:t>
                        </m:r>
                        <m:r>
                          <a:rPr lang="en-GB" sz="2000" b="0" i="0" smtClean="0">
                            <a:solidFill>
                              <a:sysClr val="windowText" lastClr="000000"/>
                            </a:solidFill>
                            <a:latin typeface="Cambria Math" panose="02040503050406030204" pitchFamily="18" charset="0"/>
                          </a:rPr>
                          <m:t> </m:t>
                        </m:r>
                        <m:r>
                          <m:rPr>
                            <m:sty m:val="p"/>
                          </m:rPr>
                          <a:rPr lang="en-GB" sz="2000" b="0" i="0" smtClean="0">
                            <a:solidFill>
                              <a:sysClr val="windowText" lastClr="000000"/>
                            </a:solidFill>
                            <a:latin typeface="Cambria Math" panose="02040503050406030204" pitchFamily="18" charset="0"/>
                          </a:rPr>
                          <m:t>days</m:t>
                        </m:r>
                      </m:num>
                      <m:den>
                        <m:r>
                          <m:rPr>
                            <m:sty m:val="p"/>
                          </m:rPr>
                          <a:rPr lang="en-GB" sz="2000">
                            <a:solidFill>
                              <a:sysClr val="windowText" lastClr="000000"/>
                            </a:solidFill>
                            <a:latin typeface="Cambria Math" panose="02040503050406030204" pitchFamily="18" charset="0"/>
                          </a:rPr>
                          <m:t>total</m:t>
                        </m:r>
                        <m:r>
                          <a:rPr lang="en-GB" sz="2000">
                            <a:solidFill>
                              <a:sysClr val="windowText" lastClr="000000"/>
                            </a:solidFill>
                            <a:latin typeface="Cambria Math" panose="02040503050406030204" pitchFamily="18" charset="0"/>
                          </a:rPr>
                          <m:t> </m:t>
                        </m:r>
                        <m:r>
                          <m:rPr>
                            <m:sty m:val="p"/>
                          </m:rPr>
                          <a:rPr lang="en-GB" sz="2000">
                            <a:solidFill>
                              <a:sysClr val="windowText" lastClr="000000"/>
                            </a:solidFill>
                            <a:latin typeface="Cambria Math" panose="02040503050406030204" pitchFamily="18" charset="0"/>
                          </a:rPr>
                          <m:t>number</m:t>
                        </m:r>
                        <m:r>
                          <a:rPr lang="en-GB" sz="2000">
                            <a:solidFill>
                              <a:sysClr val="windowText" lastClr="000000"/>
                            </a:solidFill>
                            <a:latin typeface="Cambria Math" panose="02040503050406030204" pitchFamily="18" charset="0"/>
                          </a:rPr>
                          <m:t> </m:t>
                        </m:r>
                        <m:r>
                          <m:rPr>
                            <m:sty m:val="p"/>
                          </m:rPr>
                          <a:rPr lang="en-GB" sz="2000">
                            <a:solidFill>
                              <a:sysClr val="windowText" lastClr="000000"/>
                            </a:solidFill>
                            <a:latin typeface="Cambria Math" panose="02040503050406030204" pitchFamily="18" charset="0"/>
                          </a:rPr>
                          <m:t>of</m:t>
                        </m:r>
                        <m:r>
                          <a:rPr lang="en-GB" sz="2000">
                            <a:solidFill>
                              <a:sysClr val="windowText" lastClr="000000"/>
                            </a:solidFill>
                            <a:latin typeface="Cambria Math" panose="02040503050406030204" pitchFamily="18" charset="0"/>
                          </a:rPr>
                          <m:t> </m:t>
                        </m:r>
                        <m:r>
                          <m:rPr>
                            <m:sty m:val="p"/>
                          </m:rPr>
                          <a:rPr lang="en-GB" sz="2000" b="0" i="0" smtClean="0">
                            <a:solidFill>
                              <a:sysClr val="windowText" lastClr="000000"/>
                            </a:solidFill>
                            <a:latin typeface="Cambria Math" panose="02040503050406030204" pitchFamily="18" charset="0"/>
                          </a:rPr>
                          <m:t>day</m:t>
                        </m:r>
                        <m:r>
                          <m:rPr>
                            <m:sty m:val="p"/>
                          </m:rPr>
                          <a:rPr lang="en-GB" sz="2000">
                            <a:solidFill>
                              <a:sysClr val="windowText" lastClr="000000"/>
                            </a:solidFill>
                            <a:latin typeface="Cambria Math" panose="02040503050406030204" pitchFamily="18" charset="0"/>
                          </a:rPr>
                          <m:t>s</m:t>
                        </m:r>
                      </m:den>
                    </m:f>
                  </m:oMath>
                </a14:m>
                <a:r>
                  <a:rPr lang="en-GB" sz="2000" dirty="0">
                    <a:solidFill>
                      <a:sysClr val="windowText" lastClr="000000"/>
                    </a:solidFill>
                  </a:rPr>
                  <a:t> = </a:t>
                </a:r>
                <a14:m>
                  <m:oMath xmlns:m="http://schemas.openxmlformats.org/officeDocument/2006/math">
                    <m:f>
                      <m:fPr>
                        <m:ctrlPr>
                          <a:rPr lang="en-GB" sz="2000" i="1">
                            <a:solidFill>
                              <a:sysClr val="windowText" lastClr="000000"/>
                            </a:solidFill>
                            <a:latin typeface="Cambria Math" panose="02040503050406030204" pitchFamily="18" charset="0"/>
                          </a:rPr>
                        </m:ctrlPr>
                      </m:fPr>
                      <m:num>
                        <m:r>
                          <a:rPr lang="en-GB" sz="2000" i="1">
                            <a:solidFill>
                              <a:sysClr val="windowText" lastClr="000000"/>
                            </a:solidFill>
                            <a:latin typeface="Cambria Math" panose="02040503050406030204" pitchFamily="18" charset="0"/>
                          </a:rPr>
                          <m:t>1</m:t>
                        </m:r>
                        <m:r>
                          <a:rPr lang="en-GB" sz="2000" b="0" i="1" smtClean="0">
                            <a:solidFill>
                              <a:sysClr val="windowText" lastClr="000000"/>
                            </a:solidFill>
                            <a:latin typeface="Cambria Math" panose="02040503050406030204" pitchFamily="18" charset="0"/>
                          </a:rPr>
                          <m:t>5</m:t>
                        </m:r>
                      </m:num>
                      <m:den>
                        <m:r>
                          <a:rPr lang="en-GB" sz="2000" b="0" i="0" smtClean="0">
                            <a:solidFill>
                              <a:sysClr val="windowText" lastClr="000000"/>
                            </a:solidFill>
                            <a:latin typeface="Cambria Math" panose="02040503050406030204" pitchFamily="18" charset="0"/>
                          </a:rPr>
                          <m:t>2</m:t>
                        </m:r>
                        <m:r>
                          <a:rPr lang="en-GB" sz="2000">
                            <a:solidFill>
                              <a:sysClr val="windowText" lastClr="000000"/>
                            </a:solidFill>
                            <a:latin typeface="Cambria Math" panose="02040503050406030204" pitchFamily="18" charset="0"/>
                          </a:rPr>
                          <m:t>0</m:t>
                        </m:r>
                      </m:den>
                    </m:f>
                  </m:oMath>
                </a14:m>
                <a:r>
                  <a:rPr lang="en-GB" sz="2000" dirty="0">
                    <a:solidFill>
                      <a:sysClr val="windowText" lastClr="000000"/>
                    </a:solidFill>
                  </a:rPr>
                  <a:t> = </a:t>
                </a:r>
                <a14:m>
                  <m:oMath xmlns:m="http://schemas.openxmlformats.org/officeDocument/2006/math">
                    <m:f>
                      <m:fPr>
                        <m:ctrlPr>
                          <a:rPr lang="en-GB" sz="2000" i="1" smtClean="0">
                            <a:solidFill>
                              <a:sysClr val="windowText" lastClr="000000"/>
                            </a:solidFill>
                            <a:latin typeface="Cambria Math" panose="02040503050406030204" pitchFamily="18" charset="0"/>
                          </a:rPr>
                        </m:ctrlPr>
                      </m:fPr>
                      <m:num>
                        <m:r>
                          <a:rPr lang="en-GB" sz="2000" b="0" i="1" smtClean="0">
                            <a:solidFill>
                              <a:sysClr val="windowText" lastClr="000000"/>
                            </a:solidFill>
                            <a:latin typeface="Cambria Math" panose="02040503050406030204" pitchFamily="18" charset="0"/>
                          </a:rPr>
                          <m:t>3</m:t>
                        </m:r>
                      </m:num>
                      <m:den>
                        <m:r>
                          <a:rPr lang="en-GB" sz="2000" b="0" i="0" smtClean="0">
                            <a:solidFill>
                              <a:sysClr val="windowText" lastClr="000000"/>
                            </a:solidFill>
                            <a:latin typeface="Cambria Math" panose="02040503050406030204" pitchFamily="18" charset="0"/>
                          </a:rPr>
                          <m:t>4</m:t>
                        </m:r>
                      </m:den>
                    </m:f>
                  </m:oMath>
                </a14:m>
                <a:endParaRPr lang="en-GB" sz="2000" dirty="0">
                  <a:solidFill>
                    <a:sysClr val="windowText" lastClr="000000"/>
                  </a:solidFill>
                </a:endParaRPr>
              </a:p>
              <a:p>
                <a:endParaRPr lang="en-GB" sz="2000" dirty="0">
                  <a:solidFill>
                    <a:sysClr val="windowText" lastClr="000000"/>
                  </a:solidFill>
                </a:endParaRPr>
              </a:p>
            </p:txBody>
          </p:sp>
        </mc:Choice>
        <mc:Fallback xmlns="">
          <p:sp>
            <p:nvSpPr>
              <p:cNvPr id="2" name="TextBox 1">
                <a:extLst>
                  <a:ext uri="{FF2B5EF4-FFF2-40B4-BE49-F238E27FC236}">
                    <a16:creationId xmlns:a16="http://schemas.microsoft.com/office/drawing/2014/main" id="{973AD649-A71A-221D-B728-3F86E29BFB31}"/>
                  </a:ext>
                </a:extLst>
              </p:cNvPr>
              <p:cNvSpPr txBox="1">
                <a:spLocks noRot="1" noChangeAspect="1" noMove="1" noResize="1" noEditPoints="1" noAdjustHandles="1" noChangeArrowheads="1" noChangeShapeType="1" noTextEdit="1"/>
              </p:cNvSpPr>
              <p:nvPr/>
            </p:nvSpPr>
            <p:spPr>
              <a:xfrm>
                <a:off x="2063984" y="1634245"/>
                <a:ext cx="7825843" cy="2882456"/>
              </a:xfrm>
              <a:prstGeom prst="rect">
                <a:avLst/>
              </a:prstGeom>
              <a:blipFill>
                <a:blip r:embed="rId3"/>
                <a:stretch>
                  <a:fillRect l="-857" t="-846"/>
                </a:stretch>
              </a:blipFill>
            </p:spPr>
            <p:txBody>
              <a:bodyPr/>
              <a:lstStyle/>
              <a:p>
                <a:r>
                  <a:rPr lang="en-GB">
                    <a:noFill/>
                  </a:rPr>
                  <a:t> </a:t>
                </a:r>
              </a:p>
            </p:txBody>
          </p:sp>
        </mc:Fallback>
      </mc:AlternateContent>
      <p:pic>
        <p:nvPicPr>
          <p:cNvPr id="13" name="Picture 12">
            <a:extLst>
              <a:ext uri="{FF2B5EF4-FFF2-40B4-BE49-F238E27FC236}">
                <a16:creationId xmlns:a16="http://schemas.microsoft.com/office/drawing/2014/main" id="{02B833C3-2519-1F7D-CFDA-D2DA09DB29A1}"/>
              </a:ext>
            </a:extLst>
          </p:cNvPr>
          <p:cNvPicPr>
            <a:picLocks noChangeAspect="1"/>
          </p:cNvPicPr>
          <p:nvPr/>
        </p:nvPicPr>
        <p:blipFill>
          <a:blip r:embed="rId4"/>
          <a:stretch>
            <a:fillRect/>
          </a:stretch>
        </p:blipFill>
        <p:spPr>
          <a:xfrm>
            <a:off x="3638550" y="4718930"/>
            <a:ext cx="4972050" cy="1009650"/>
          </a:xfrm>
          <a:prstGeom prst="rect">
            <a:avLst/>
          </a:prstGeom>
        </p:spPr>
      </p:pic>
      <p:sp>
        <p:nvSpPr>
          <p:cNvPr id="25" name="TextBox 24">
            <a:extLst>
              <a:ext uri="{FF2B5EF4-FFF2-40B4-BE49-F238E27FC236}">
                <a16:creationId xmlns:a16="http://schemas.microsoft.com/office/drawing/2014/main" id="{BBCEC38E-4934-A559-AFF4-7D9CA69FAC10}"/>
              </a:ext>
            </a:extLst>
          </p:cNvPr>
          <p:cNvSpPr txBox="1"/>
          <p:nvPr/>
        </p:nvSpPr>
        <p:spPr>
          <a:xfrm>
            <a:off x="6953237" y="4916811"/>
            <a:ext cx="427093" cy="400110"/>
          </a:xfrm>
          <a:prstGeom prst="rect">
            <a:avLst/>
          </a:prstGeom>
          <a:noFill/>
        </p:spPr>
        <p:txBody>
          <a:bodyPr wrap="square" rtlCol="0">
            <a:spAutoFit/>
          </a:bodyPr>
          <a:lstStyle/>
          <a:p>
            <a:pPr algn="ctr"/>
            <a:r>
              <a:rPr lang="en-GB" sz="2000" dirty="0">
                <a:solidFill>
                  <a:srgbClr val="FF0000"/>
                </a:solidFill>
              </a:rPr>
              <a:t>X</a:t>
            </a:r>
          </a:p>
        </p:txBody>
      </p:sp>
    </p:spTree>
    <p:extLst>
      <p:ext uri="{BB962C8B-B14F-4D97-AF65-F5344CB8AC3E}">
        <p14:creationId xmlns:p14="http://schemas.microsoft.com/office/powerpoint/2010/main" val="30643953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a:xfrm>
            <a:off x="9065813" y="6357478"/>
            <a:ext cx="2743200" cy="365125"/>
          </a:xfrm>
        </p:spPr>
        <p:txBody>
          <a:bodyPr/>
          <a:lstStyle/>
          <a:p>
            <a:fld id="{892959B6-490E-A144-8C7C-88267F972F69}" type="slidenum">
              <a:rPr lang="en-US" smtClean="0"/>
              <a:t>17</a:t>
            </a:fld>
            <a:endParaRPr lang="en-US" dirty="0"/>
          </a:p>
        </p:txBody>
      </p:sp>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122500" y="38801"/>
            <a:ext cx="7948613" cy="10160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Practice question 2</a:t>
            </a:r>
          </a:p>
        </p:txBody>
      </p:sp>
      <p:sp>
        <p:nvSpPr>
          <p:cNvPr id="12" name="Isosceles Triangle 11">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TextBox 20">
            <a:extLst>
              <a:ext uri="{FF2B5EF4-FFF2-40B4-BE49-F238E27FC236}">
                <a16:creationId xmlns:a16="http://schemas.microsoft.com/office/drawing/2014/main" id="{4D970DDE-3331-43C7-8808-F643520183D1}"/>
              </a:ext>
            </a:extLst>
          </p:cNvPr>
          <p:cNvSpPr txBox="1"/>
          <p:nvPr/>
        </p:nvSpPr>
        <p:spPr>
          <a:xfrm>
            <a:off x="-19845" y="165505"/>
            <a:ext cx="1511714"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REVIEW</a:t>
            </a:r>
          </a:p>
        </p:txBody>
      </p:sp>
      <p:grpSp>
        <p:nvGrpSpPr>
          <p:cNvPr id="13" name="Group 12" descr="Worksheet available icon">
            <a:extLst>
              <a:ext uri="{FF2B5EF4-FFF2-40B4-BE49-F238E27FC236}">
                <a16:creationId xmlns:a16="http://schemas.microsoft.com/office/drawing/2014/main" id="{F829BE98-8723-412A-A7EC-94B8C90B3E33}"/>
              </a:ext>
            </a:extLst>
          </p:cNvPr>
          <p:cNvGrpSpPr/>
          <p:nvPr/>
        </p:nvGrpSpPr>
        <p:grpSpPr>
          <a:xfrm>
            <a:off x="9495879" y="211521"/>
            <a:ext cx="2102384" cy="753403"/>
            <a:chOff x="9495879" y="211521"/>
            <a:chExt cx="2102384" cy="753403"/>
          </a:xfrm>
        </p:grpSpPr>
        <p:pic>
          <p:nvPicPr>
            <p:cNvPr id="14" name="Graphic 6" descr="Document">
              <a:extLst>
                <a:ext uri="{FF2B5EF4-FFF2-40B4-BE49-F238E27FC236}">
                  <a16:creationId xmlns:a16="http://schemas.microsoft.com/office/drawing/2014/main" id="{C7E7981D-5965-45BC-9305-693E1A6D144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0844860" y="211521"/>
              <a:ext cx="753403" cy="753403"/>
            </a:xfrm>
            <a:prstGeom prst="rect">
              <a:avLst/>
            </a:prstGeom>
          </p:spPr>
        </p:pic>
        <p:sp>
          <p:nvSpPr>
            <p:cNvPr id="15" name="TextBox 14">
              <a:extLst>
                <a:ext uri="{FF2B5EF4-FFF2-40B4-BE49-F238E27FC236}">
                  <a16:creationId xmlns:a16="http://schemas.microsoft.com/office/drawing/2014/main" id="{F725BA4D-B44C-44A3-AC6B-84C2B4A0D54B}"/>
                </a:ext>
              </a:extLst>
            </p:cNvPr>
            <p:cNvSpPr txBox="1"/>
            <p:nvPr/>
          </p:nvSpPr>
          <p:spPr>
            <a:xfrm>
              <a:off x="9495879" y="228785"/>
              <a:ext cx="2091590" cy="707886"/>
            </a:xfrm>
            <a:prstGeom prst="rect">
              <a:avLst/>
            </a:prstGeom>
            <a:noFill/>
            <a:ln w="38100">
              <a:solidFill>
                <a:schemeClr val="accent1"/>
              </a:solidFill>
            </a:ln>
          </p:spPr>
          <p:txBody>
            <a:bodyPr wrap="square" rtlCol="0">
              <a:spAutoFit/>
            </a:bodyPr>
            <a:lstStyle/>
            <a:p>
              <a:r>
                <a:rPr lang="en-GB" sz="2000" b="1" dirty="0">
                  <a:latin typeface="Arial" panose="020B0604020202020204" pitchFamily="34" charset="0"/>
                  <a:cs typeface="Arial" panose="020B0604020202020204" pitchFamily="34" charset="0"/>
                </a:rPr>
                <a:t>Worksheet</a:t>
              </a:r>
              <a:br>
                <a:rPr lang="en-GB" sz="2000" b="1" dirty="0">
                  <a:latin typeface="Arial" panose="020B0604020202020204" pitchFamily="34" charset="0"/>
                  <a:cs typeface="Arial" panose="020B0604020202020204" pitchFamily="34" charset="0"/>
                </a:rPr>
              </a:br>
              <a:r>
                <a:rPr lang="en-GB" sz="2000" b="1" dirty="0">
                  <a:latin typeface="Arial" panose="020B0604020202020204" pitchFamily="34" charset="0"/>
                  <a:cs typeface="Arial" panose="020B0604020202020204" pitchFamily="34" charset="0"/>
                </a:rPr>
                <a:t>available</a:t>
              </a:r>
            </a:p>
          </p:txBody>
        </p:sp>
      </p:grpSp>
      <mc:AlternateContent xmlns:mc="http://schemas.openxmlformats.org/markup-compatibility/2006" xmlns:a14="http://schemas.microsoft.com/office/drawing/2010/main">
        <mc:Choice Requires="a14">
          <p:sp>
            <p:nvSpPr>
              <p:cNvPr id="2" name="TextBox 1">
                <a:extLst>
                  <a:ext uri="{FF2B5EF4-FFF2-40B4-BE49-F238E27FC236}">
                    <a16:creationId xmlns:a16="http://schemas.microsoft.com/office/drawing/2014/main" id="{7B0C143C-A2BA-0042-3AF3-4054E0B947FE}"/>
                  </a:ext>
                </a:extLst>
              </p:cNvPr>
              <p:cNvSpPr txBox="1"/>
              <p:nvPr/>
            </p:nvSpPr>
            <p:spPr>
              <a:xfrm>
                <a:off x="6077110" y="2770428"/>
                <a:ext cx="5977407" cy="1180708"/>
              </a:xfrm>
              <a:prstGeom prst="rect">
                <a:avLst/>
              </a:prstGeom>
              <a:noFill/>
            </p:spPr>
            <p:txBody>
              <a:bodyPr wrap="square" rtlCol="0">
                <a:spAutoFit/>
              </a:bodyPr>
              <a:lstStyle/>
              <a:p>
                <a:endParaRPr lang="en-GB" sz="1600" dirty="0">
                  <a:solidFill>
                    <a:sysClr val="windowText" lastClr="000000"/>
                  </a:solidFill>
                  <a:latin typeface="Arial" panose="020B0604020202020204" pitchFamily="34" charset="0"/>
                  <a:cs typeface="Arial" panose="020B0604020202020204" pitchFamily="34" charset="0"/>
                </a:endParaRPr>
              </a:p>
              <a:p>
                <a:r>
                  <a:rPr lang="en-GB" sz="1600" dirty="0">
                    <a:solidFill>
                      <a:sysClr val="windowText" lastClr="000000"/>
                    </a:solidFill>
                    <a:latin typeface="Arial" panose="020B0604020202020204" pitchFamily="34" charset="0"/>
                    <a:cs typeface="Arial" panose="020B0604020202020204" pitchFamily="34" charset="0"/>
                  </a:rPr>
                  <a:t>total number of dancers = 60</a:t>
                </a:r>
              </a:p>
              <a:p>
                <a:r>
                  <a:rPr lang="en-GB" sz="1600" dirty="0">
                    <a:solidFill>
                      <a:sysClr val="windowText" lastClr="000000"/>
                    </a:solidFill>
                    <a:latin typeface="Arial" panose="020B0604020202020204" pitchFamily="34" charset="0"/>
                    <a:cs typeface="Arial" panose="020B0604020202020204" pitchFamily="34" charset="0"/>
                  </a:rPr>
                  <a:t>number of dancers who raised less than £10 = 15 + 23 = 38</a:t>
                </a:r>
              </a:p>
              <a:p>
                <a:r>
                  <a:rPr lang="en-GB" sz="1600" dirty="0">
                    <a:solidFill>
                      <a:sysClr val="windowText" lastClr="000000"/>
                    </a:solidFill>
                    <a:latin typeface="Arial" panose="020B0604020202020204" pitchFamily="34" charset="0"/>
                    <a:cs typeface="Arial" panose="020B0604020202020204" pitchFamily="34" charset="0"/>
                  </a:rPr>
                  <a:t>the probability that such a dancer is chosen = </a:t>
                </a:r>
                <a14:m>
                  <m:oMath xmlns:m="http://schemas.openxmlformats.org/officeDocument/2006/math">
                    <m:f>
                      <m:fPr>
                        <m:ctrlPr>
                          <a:rPr lang="en-GB" sz="1600" i="1">
                            <a:solidFill>
                              <a:sysClr val="windowText" lastClr="000000"/>
                            </a:solidFill>
                            <a:latin typeface="Cambria Math" panose="02040503050406030204" pitchFamily="18" charset="0"/>
                          </a:rPr>
                        </m:ctrlPr>
                      </m:fPr>
                      <m:num>
                        <m:r>
                          <a:rPr lang="en-GB" sz="1600" b="0" i="1" smtClean="0">
                            <a:solidFill>
                              <a:sysClr val="windowText" lastClr="000000"/>
                            </a:solidFill>
                            <a:latin typeface="Cambria Math" panose="02040503050406030204" pitchFamily="18" charset="0"/>
                          </a:rPr>
                          <m:t>38</m:t>
                        </m:r>
                      </m:num>
                      <m:den>
                        <m:r>
                          <a:rPr lang="en-GB" sz="1600" b="0" i="0" smtClean="0">
                            <a:solidFill>
                              <a:sysClr val="windowText" lastClr="000000"/>
                            </a:solidFill>
                            <a:latin typeface="Cambria Math" panose="02040503050406030204" pitchFamily="18" charset="0"/>
                          </a:rPr>
                          <m:t>6</m:t>
                        </m:r>
                        <m:r>
                          <a:rPr lang="en-GB" sz="1600">
                            <a:solidFill>
                              <a:sysClr val="windowText" lastClr="000000"/>
                            </a:solidFill>
                            <a:latin typeface="Cambria Math" panose="02040503050406030204" pitchFamily="18" charset="0"/>
                          </a:rPr>
                          <m:t>0</m:t>
                        </m:r>
                      </m:den>
                    </m:f>
                  </m:oMath>
                </a14:m>
                <a:r>
                  <a:rPr lang="en-GB" sz="1600" dirty="0">
                    <a:solidFill>
                      <a:sysClr val="windowText" lastClr="000000"/>
                    </a:solidFill>
                    <a:latin typeface="Arial" panose="020B0604020202020204" pitchFamily="34" charset="0"/>
                    <a:cs typeface="Arial" panose="020B0604020202020204" pitchFamily="34" charset="0"/>
                  </a:rPr>
                  <a:t> = </a:t>
                </a:r>
                <a14:m>
                  <m:oMath xmlns:m="http://schemas.openxmlformats.org/officeDocument/2006/math">
                    <m:f>
                      <m:fPr>
                        <m:ctrlPr>
                          <a:rPr lang="en-GB" sz="1600" i="1" smtClean="0">
                            <a:solidFill>
                              <a:sysClr val="windowText" lastClr="000000"/>
                            </a:solidFill>
                            <a:latin typeface="Cambria Math" panose="02040503050406030204" pitchFamily="18" charset="0"/>
                          </a:rPr>
                        </m:ctrlPr>
                      </m:fPr>
                      <m:num>
                        <m:r>
                          <a:rPr lang="en-GB" sz="1600" b="0" i="1" smtClean="0">
                            <a:solidFill>
                              <a:sysClr val="windowText" lastClr="000000"/>
                            </a:solidFill>
                            <a:latin typeface="Cambria Math" panose="02040503050406030204" pitchFamily="18" charset="0"/>
                          </a:rPr>
                          <m:t>19</m:t>
                        </m:r>
                      </m:num>
                      <m:den>
                        <m:r>
                          <a:rPr lang="en-GB" sz="1600" b="0" i="0" smtClean="0">
                            <a:solidFill>
                              <a:sysClr val="windowText" lastClr="000000"/>
                            </a:solidFill>
                            <a:latin typeface="Cambria Math" panose="02040503050406030204" pitchFamily="18" charset="0"/>
                          </a:rPr>
                          <m:t>30</m:t>
                        </m:r>
                      </m:den>
                    </m:f>
                  </m:oMath>
                </a14:m>
                <a:endParaRPr lang="en-GB" sz="1600" dirty="0">
                  <a:solidFill>
                    <a:sysClr val="windowText" lastClr="000000"/>
                  </a:solidFill>
                  <a:latin typeface="Arial" panose="020B0604020202020204" pitchFamily="34" charset="0"/>
                  <a:cs typeface="Arial" panose="020B0604020202020204" pitchFamily="34" charset="0"/>
                </a:endParaRPr>
              </a:p>
            </p:txBody>
          </p:sp>
        </mc:Choice>
        <mc:Fallback xmlns="">
          <p:sp>
            <p:nvSpPr>
              <p:cNvPr id="2" name="TextBox 1">
                <a:extLst>
                  <a:ext uri="{FF2B5EF4-FFF2-40B4-BE49-F238E27FC236}">
                    <a16:creationId xmlns:a16="http://schemas.microsoft.com/office/drawing/2014/main" id="{7B0C143C-A2BA-0042-3AF3-4054E0B947FE}"/>
                  </a:ext>
                </a:extLst>
              </p:cNvPr>
              <p:cNvSpPr txBox="1">
                <a:spLocks noRot="1" noChangeAspect="1" noMove="1" noResize="1" noEditPoints="1" noAdjustHandles="1" noChangeArrowheads="1" noChangeShapeType="1" noTextEdit="1"/>
              </p:cNvSpPr>
              <p:nvPr/>
            </p:nvSpPr>
            <p:spPr>
              <a:xfrm>
                <a:off x="6077110" y="2770428"/>
                <a:ext cx="5977407" cy="1180708"/>
              </a:xfrm>
              <a:prstGeom prst="rect">
                <a:avLst/>
              </a:prstGeom>
              <a:blipFill>
                <a:blip r:embed="rId5"/>
                <a:stretch>
                  <a:fillRect l="-612" b="-1031"/>
                </a:stretch>
              </a:blipFill>
            </p:spPr>
            <p:txBody>
              <a:bodyPr/>
              <a:lstStyle/>
              <a:p>
                <a:r>
                  <a:rPr lang="en-GB">
                    <a:noFill/>
                  </a:rPr>
                  <a:t> </a:t>
                </a:r>
              </a:p>
            </p:txBody>
          </p:sp>
        </mc:Fallback>
      </mc:AlternateContent>
      <p:sp>
        <p:nvSpPr>
          <p:cNvPr id="3" name="Rectangle: Rounded Corners 2">
            <a:extLst>
              <a:ext uri="{FF2B5EF4-FFF2-40B4-BE49-F238E27FC236}">
                <a16:creationId xmlns:a16="http://schemas.microsoft.com/office/drawing/2014/main" id="{408845F2-41FA-D792-4695-3457F186839D}"/>
              </a:ext>
            </a:extLst>
          </p:cNvPr>
          <p:cNvSpPr/>
          <p:nvPr/>
        </p:nvSpPr>
        <p:spPr>
          <a:xfrm>
            <a:off x="6016080" y="2482840"/>
            <a:ext cx="5977407" cy="2129840"/>
          </a:xfrm>
          <a:prstGeom prst="roundRect">
            <a:avLst/>
          </a:prstGeom>
          <a:no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TextBox 8"/>
          <p:cNvSpPr txBox="1"/>
          <p:nvPr/>
        </p:nvSpPr>
        <p:spPr>
          <a:xfrm>
            <a:off x="808753" y="1272941"/>
            <a:ext cx="4941198" cy="830997"/>
          </a:xfrm>
          <a:prstGeom prst="rect">
            <a:avLst/>
          </a:prstGeom>
          <a:noFill/>
        </p:spPr>
        <p:txBody>
          <a:bodyPr wrap="square" rtlCol="0">
            <a:spAutoFit/>
          </a:bodyPr>
          <a:lstStyle/>
          <a:p>
            <a:r>
              <a:rPr lang="en-US" sz="1600" dirty="0">
                <a:latin typeface="Arial" panose="020B0604020202020204" pitchFamily="34" charset="0"/>
                <a:cs typeface="Arial" panose="020B0604020202020204" pitchFamily="34" charset="0"/>
              </a:rPr>
              <a:t>A group of dancers raised some money for a charity.</a:t>
            </a:r>
          </a:p>
          <a:p>
            <a:endParaRPr lang="en-US" sz="1600" dirty="0">
              <a:latin typeface="Arial" panose="020B0604020202020204" pitchFamily="34" charset="0"/>
              <a:cs typeface="Arial" panose="020B0604020202020204" pitchFamily="34" charset="0"/>
            </a:endParaRPr>
          </a:p>
          <a:p>
            <a:r>
              <a:rPr lang="en-US" sz="1600" dirty="0">
                <a:latin typeface="Arial" panose="020B0604020202020204" pitchFamily="34" charset="0"/>
                <a:cs typeface="Arial" panose="020B0604020202020204" pitchFamily="34" charset="0"/>
              </a:rPr>
              <a:t>Here is some information about the money raised.</a:t>
            </a:r>
          </a:p>
        </p:txBody>
      </p:sp>
      <p:graphicFrame>
        <p:nvGraphicFramePr>
          <p:cNvPr id="16" name="Table 15"/>
          <p:cNvGraphicFramePr>
            <a:graphicFrameLocks noGrp="1"/>
          </p:cNvGraphicFramePr>
          <p:nvPr>
            <p:extLst>
              <p:ext uri="{D42A27DB-BD31-4B8C-83A1-F6EECF244321}">
                <p14:modId xmlns:p14="http://schemas.microsoft.com/office/powerpoint/2010/main" val="3819757985"/>
              </p:ext>
            </p:extLst>
          </p:nvPr>
        </p:nvGraphicFramePr>
        <p:xfrm>
          <a:off x="987699" y="2264586"/>
          <a:ext cx="4435092" cy="2712720"/>
        </p:xfrm>
        <a:graphic>
          <a:graphicData uri="http://schemas.openxmlformats.org/drawingml/2006/table">
            <a:tbl>
              <a:tblPr firstRow="1" bandRow="1">
                <a:tableStyleId>{5C22544A-7EE6-4342-B048-85BDC9FD1C3A}</a:tableStyleId>
              </a:tblPr>
              <a:tblGrid>
                <a:gridCol w="2225292">
                  <a:extLst>
                    <a:ext uri="{9D8B030D-6E8A-4147-A177-3AD203B41FA5}">
                      <a16:colId xmlns:a16="http://schemas.microsoft.com/office/drawing/2014/main" val="4014642212"/>
                    </a:ext>
                  </a:extLst>
                </a:gridCol>
                <a:gridCol w="2209800">
                  <a:extLst>
                    <a:ext uri="{9D8B030D-6E8A-4147-A177-3AD203B41FA5}">
                      <a16:colId xmlns:a16="http://schemas.microsoft.com/office/drawing/2014/main" val="2143111981"/>
                    </a:ext>
                  </a:extLst>
                </a:gridCol>
              </a:tblGrid>
              <a:tr h="370840">
                <a:tc>
                  <a:txBody>
                    <a:bodyPr/>
                    <a:lstStyle/>
                    <a:p>
                      <a:pPr algn="ctr"/>
                      <a:r>
                        <a:rPr lang="en-US" sz="1300" dirty="0">
                          <a:solidFill>
                            <a:schemeClr val="tx1"/>
                          </a:solidFill>
                          <a:latin typeface="Arial" panose="020B0604020202020204" pitchFamily="34" charset="0"/>
                          <a:cs typeface="Arial" panose="020B0604020202020204" pitchFamily="34" charset="0"/>
                        </a:rPr>
                        <a:t>money</a:t>
                      </a:r>
                      <a:r>
                        <a:rPr lang="en-US" sz="1300" baseline="0" dirty="0">
                          <a:solidFill>
                            <a:schemeClr val="tx1"/>
                          </a:solidFill>
                          <a:latin typeface="Arial" panose="020B0604020202020204" pitchFamily="34" charset="0"/>
                          <a:cs typeface="Arial" panose="020B0604020202020204" pitchFamily="34" charset="0"/>
                        </a:rPr>
                        <a:t> raised</a:t>
                      </a:r>
                    </a:p>
                    <a:p>
                      <a:pPr algn="ctr"/>
                      <a:r>
                        <a:rPr lang="en-US" sz="1300" baseline="0" dirty="0">
                          <a:solidFill>
                            <a:schemeClr val="tx1"/>
                          </a:solidFill>
                          <a:latin typeface="Arial" panose="020B0604020202020204" pitchFamily="34" charset="0"/>
                          <a:cs typeface="Arial" panose="020B0604020202020204" pitchFamily="34" charset="0"/>
                        </a:rPr>
                        <a:t>(£)</a:t>
                      </a:r>
                      <a:endParaRPr lang="en-US" sz="13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300" dirty="0">
                          <a:solidFill>
                            <a:schemeClr val="tx1"/>
                          </a:solidFill>
                          <a:latin typeface="Arial" panose="020B0604020202020204" pitchFamily="34" charset="0"/>
                          <a:cs typeface="Arial" panose="020B0604020202020204" pitchFamily="34" charset="0"/>
                        </a:rPr>
                        <a:t>number</a:t>
                      </a:r>
                      <a:r>
                        <a:rPr lang="en-US" sz="1300" baseline="0" dirty="0">
                          <a:solidFill>
                            <a:schemeClr val="tx1"/>
                          </a:solidFill>
                          <a:latin typeface="Arial" panose="020B0604020202020204" pitchFamily="34" charset="0"/>
                          <a:cs typeface="Arial" panose="020B0604020202020204" pitchFamily="34" charset="0"/>
                        </a:rPr>
                        <a:t> of dancers</a:t>
                      </a:r>
                      <a:endParaRPr lang="en-US" sz="1300" dirty="0">
                        <a:solidFill>
                          <a:schemeClr val="tx1"/>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04908080"/>
                  </a:ext>
                </a:extLst>
              </a:tr>
              <a:tr h="370840">
                <a:tc>
                  <a:txBody>
                    <a:bodyPr/>
                    <a:lstStyle/>
                    <a:p>
                      <a:pPr algn="ctr"/>
                      <a:r>
                        <a:rPr lang="en-US" sz="1300" dirty="0">
                          <a:solidFill>
                            <a:schemeClr val="tx1"/>
                          </a:solidFill>
                          <a:latin typeface="Arial" panose="020B0604020202020204" pitchFamily="34" charset="0"/>
                          <a:cs typeface="Arial" panose="020B0604020202020204" pitchFamily="34" charset="0"/>
                        </a:rPr>
                        <a:t>4.99 or less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300" dirty="0">
                          <a:solidFill>
                            <a:schemeClr val="tx1"/>
                          </a:solidFill>
                          <a:latin typeface="Arial" panose="020B0604020202020204" pitchFamily="34" charset="0"/>
                          <a:cs typeface="Arial" panose="020B0604020202020204" pitchFamily="34" charset="0"/>
                        </a:rPr>
                        <a:t>15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51287737"/>
                  </a:ext>
                </a:extLst>
              </a:tr>
              <a:tr h="370840">
                <a:tc>
                  <a:txBody>
                    <a:bodyPr/>
                    <a:lstStyle/>
                    <a:p>
                      <a:pPr algn="ctr"/>
                      <a:r>
                        <a:rPr lang="en-US" sz="1300" dirty="0">
                          <a:solidFill>
                            <a:schemeClr val="tx1"/>
                          </a:solidFill>
                          <a:latin typeface="Arial" panose="020B0604020202020204" pitchFamily="34" charset="0"/>
                          <a:cs typeface="Arial" panose="020B0604020202020204" pitchFamily="34" charset="0"/>
                        </a:rPr>
                        <a:t>5</a:t>
                      </a:r>
                      <a:r>
                        <a:rPr lang="en-US" sz="1300" baseline="0" dirty="0">
                          <a:solidFill>
                            <a:schemeClr val="tx1"/>
                          </a:solidFill>
                          <a:latin typeface="Arial" panose="020B0604020202020204" pitchFamily="34" charset="0"/>
                          <a:cs typeface="Arial" panose="020B0604020202020204" pitchFamily="34" charset="0"/>
                        </a:rPr>
                        <a:t> to 9.99</a:t>
                      </a:r>
                      <a:endParaRPr lang="en-US" sz="13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300" dirty="0">
                          <a:solidFill>
                            <a:schemeClr val="tx1"/>
                          </a:solidFill>
                          <a:latin typeface="Arial" panose="020B0604020202020204" pitchFamily="34" charset="0"/>
                          <a:cs typeface="Arial" panose="020B0604020202020204" pitchFamily="34" charset="0"/>
                        </a:rPr>
                        <a:t>23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79107824"/>
                  </a:ext>
                </a:extLst>
              </a:tr>
              <a:tr h="370840">
                <a:tc>
                  <a:txBody>
                    <a:bodyPr/>
                    <a:lstStyle/>
                    <a:p>
                      <a:pPr algn="ctr"/>
                      <a:r>
                        <a:rPr lang="en-US" sz="1300" dirty="0">
                          <a:solidFill>
                            <a:schemeClr val="tx1"/>
                          </a:solidFill>
                          <a:latin typeface="Arial" panose="020B0604020202020204" pitchFamily="34" charset="0"/>
                          <a:cs typeface="Arial" panose="020B0604020202020204" pitchFamily="34" charset="0"/>
                        </a:rPr>
                        <a:t>10</a:t>
                      </a:r>
                      <a:r>
                        <a:rPr lang="en-US" sz="1300" baseline="0" dirty="0">
                          <a:solidFill>
                            <a:schemeClr val="tx1"/>
                          </a:solidFill>
                          <a:latin typeface="Arial" panose="020B0604020202020204" pitchFamily="34" charset="0"/>
                          <a:cs typeface="Arial" panose="020B0604020202020204" pitchFamily="34" charset="0"/>
                        </a:rPr>
                        <a:t> to 14.99</a:t>
                      </a:r>
                      <a:endParaRPr lang="en-US" sz="13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300" dirty="0">
                          <a:solidFill>
                            <a:schemeClr val="tx1"/>
                          </a:solidFill>
                          <a:latin typeface="Arial" panose="020B0604020202020204" pitchFamily="34" charset="0"/>
                          <a:cs typeface="Arial" panose="020B0604020202020204" pitchFamily="34" charset="0"/>
                        </a:rPr>
                        <a:t>12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26128870"/>
                  </a:ext>
                </a:extLst>
              </a:tr>
              <a:tr h="370840">
                <a:tc>
                  <a:txBody>
                    <a:bodyPr/>
                    <a:lstStyle/>
                    <a:p>
                      <a:pPr algn="ctr"/>
                      <a:r>
                        <a:rPr lang="en-US" sz="1300" dirty="0">
                          <a:solidFill>
                            <a:schemeClr val="tx1"/>
                          </a:solidFill>
                          <a:latin typeface="Arial" panose="020B0604020202020204" pitchFamily="34" charset="0"/>
                          <a:cs typeface="Arial" panose="020B0604020202020204" pitchFamily="34" charset="0"/>
                        </a:rPr>
                        <a:t>15 to 19.99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300" dirty="0">
                          <a:solidFill>
                            <a:schemeClr val="tx1"/>
                          </a:solidFill>
                          <a:latin typeface="Arial" panose="020B0604020202020204" pitchFamily="34" charset="0"/>
                          <a:cs typeface="Arial" panose="020B0604020202020204" pitchFamily="34" charset="0"/>
                        </a:rPr>
                        <a:t>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72837988"/>
                  </a:ext>
                </a:extLst>
              </a:tr>
              <a:tr h="370840">
                <a:tc>
                  <a:txBody>
                    <a:bodyPr/>
                    <a:lstStyle/>
                    <a:p>
                      <a:pPr algn="ctr"/>
                      <a:r>
                        <a:rPr lang="en-US" sz="1300" dirty="0">
                          <a:solidFill>
                            <a:schemeClr val="tx1"/>
                          </a:solidFill>
                          <a:latin typeface="Arial" panose="020B0604020202020204" pitchFamily="34" charset="0"/>
                          <a:cs typeface="Arial" panose="020B0604020202020204" pitchFamily="34" charset="0"/>
                        </a:rPr>
                        <a:t>20</a:t>
                      </a:r>
                      <a:r>
                        <a:rPr lang="en-US" sz="1300" baseline="0" dirty="0">
                          <a:solidFill>
                            <a:schemeClr val="tx1"/>
                          </a:solidFill>
                          <a:latin typeface="Arial" panose="020B0604020202020204" pitchFamily="34" charset="0"/>
                          <a:cs typeface="Arial" panose="020B0604020202020204" pitchFamily="34" charset="0"/>
                        </a:rPr>
                        <a:t> to 24.99</a:t>
                      </a:r>
                      <a:endParaRPr lang="en-US" sz="13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300" dirty="0">
                          <a:solidFill>
                            <a:schemeClr val="tx1"/>
                          </a:solidFill>
                          <a:latin typeface="Arial" panose="020B0604020202020204" pitchFamily="34" charset="0"/>
                          <a:cs typeface="Arial" panose="020B0604020202020204" pitchFamily="34" charset="0"/>
                        </a:rPr>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1092343"/>
                  </a:ext>
                </a:extLst>
              </a:tr>
              <a:tr h="370840">
                <a:tc>
                  <a:txBody>
                    <a:bodyPr/>
                    <a:lstStyle/>
                    <a:p>
                      <a:pPr algn="ctr"/>
                      <a:r>
                        <a:rPr lang="en-US" sz="1300" b="1" dirty="0">
                          <a:solidFill>
                            <a:schemeClr val="tx1"/>
                          </a:solidFill>
                          <a:latin typeface="Arial" panose="020B0604020202020204" pitchFamily="34" charset="0"/>
                          <a:cs typeface="Arial" panose="020B0604020202020204" pitchFamily="34" charset="0"/>
                        </a:rPr>
                        <a:t>total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300" b="1" dirty="0">
                          <a:solidFill>
                            <a:schemeClr val="tx1"/>
                          </a:solidFill>
                          <a:latin typeface="Arial" panose="020B0604020202020204" pitchFamily="34" charset="0"/>
                          <a:cs typeface="Arial" panose="020B0604020202020204" pitchFamily="34" charset="0"/>
                        </a:rPr>
                        <a:t>60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25912273"/>
                  </a:ext>
                </a:extLst>
              </a:tr>
            </a:tbl>
          </a:graphicData>
        </a:graphic>
      </p:graphicFrame>
      <p:sp>
        <p:nvSpPr>
          <p:cNvPr id="23" name="TextBox 22"/>
          <p:cNvSpPr txBox="1"/>
          <p:nvPr/>
        </p:nvSpPr>
        <p:spPr>
          <a:xfrm>
            <a:off x="683774" y="5034039"/>
            <a:ext cx="5549047" cy="1323439"/>
          </a:xfrm>
          <a:prstGeom prst="rect">
            <a:avLst/>
          </a:prstGeom>
          <a:noFill/>
        </p:spPr>
        <p:txBody>
          <a:bodyPr wrap="square" rtlCol="0">
            <a:spAutoFit/>
          </a:bodyPr>
          <a:lstStyle/>
          <a:p>
            <a:r>
              <a:rPr lang="en-US" sz="1600" dirty="0">
                <a:latin typeface="Arial" panose="020B0604020202020204" pitchFamily="34" charset="0"/>
                <a:cs typeface="Arial" panose="020B0604020202020204" pitchFamily="34" charset="0"/>
              </a:rPr>
              <a:t>One of the dancers is chosen at random to give the money raised to the charity.</a:t>
            </a:r>
          </a:p>
          <a:p>
            <a:endParaRPr lang="en-US" sz="1600" dirty="0">
              <a:latin typeface="Arial" panose="020B0604020202020204" pitchFamily="34" charset="0"/>
              <a:cs typeface="Arial" panose="020B0604020202020204" pitchFamily="34" charset="0"/>
            </a:endParaRPr>
          </a:p>
          <a:p>
            <a:r>
              <a:rPr lang="en-US" sz="1600" dirty="0">
                <a:latin typeface="Arial" panose="020B0604020202020204" pitchFamily="34" charset="0"/>
                <a:cs typeface="Arial" panose="020B0604020202020204" pitchFamily="34" charset="0"/>
              </a:rPr>
              <a:t>What is the probability that this dancer raised less than £10?</a:t>
            </a:r>
          </a:p>
        </p:txBody>
      </p:sp>
      <p:sp>
        <p:nvSpPr>
          <p:cNvPr id="5" name="Rectangle 4">
            <a:extLst>
              <a:ext uri="{FF2B5EF4-FFF2-40B4-BE49-F238E27FC236}">
                <a16:creationId xmlns:a16="http://schemas.microsoft.com/office/drawing/2014/main" id="{46F604D8-A562-6693-0030-DA33F86CA932}"/>
              </a:ext>
            </a:extLst>
          </p:cNvPr>
          <p:cNvSpPr/>
          <p:nvPr/>
        </p:nvSpPr>
        <p:spPr>
          <a:xfrm>
            <a:off x="6022953" y="2451203"/>
            <a:ext cx="5977407" cy="21298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Tree>
    <p:extLst>
      <p:ext uri="{BB962C8B-B14F-4D97-AF65-F5344CB8AC3E}">
        <p14:creationId xmlns:p14="http://schemas.microsoft.com/office/powerpoint/2010/main" val="17764890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18</a:t>
            </a:fld>
            <a:endParaRPr lang="en-US" dirty="0"/>
          </a:p>
        </p:txBody>
      </p:sp>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286700" y="107414"/>
            <a:ext cx="7948613" cy="10160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Practice question 3</a:t>
            </a:r>
          </a:p>
        </p:txBody>
      </p:sp>
      <p:sp>
        <p:nvSpPr>
          <p:cNvPr id="12" name="Isosceles Triangle 11">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TextBox 20">
            <a:extLst>
              <a:ext uri="{FF2B5EF4-FFF2-40B4-BE49-F238E27FC236}">
                <a16:creationId xmlns:a16="http://schemas.microsoft.com/office/drawing/2014/main" id="{4D970DDE-3331-43C7-8808-F643520183D1}"/>
              </a:ext>
            </a:extLst>
          </p:cNvPr>
          <p:cNvSpPr txBox="1"/>
          <p:nvPr/>
        </p:nvSpPr>
        <p:spPr>
          <a:xfrm>
            <a:off x="-19845" y="165505"/>
            <a:ext cx="1511714"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REVIEW</a:t>
            </a:r>
          </a:p>
        </p:txBody>
      </p:sp>
      <p:grpSp>
        <p:nvGrpSpPr>
          <p:cNvPr id="13" name="Group 12" descr="Worksheet available icon">
            <a:extLst>
              <a:ext uri="{FF2B5EF4-FFF2-40B4-BE49-F238E27FC236}">
                <a16:creationId xmlns:a16="http://schemas.microsoft.com/office/drawing/2014/main" id="{F829BE98-8723-412A-A7EC-94B8C90B3E33}"/>
              </a:ext>
            </a:extLst>
          </p:cNvPr>
          <p:cNvGrpSpPr/>
          <p:nvPr/>
        </p:nvGrpSpPr>
        <p:grpSpPr>
          <a:xfrm>
            <a:off x="9495879" y="211521"/>
            <a:ext cx="2102384" cy="753403"/>
            <a:chOff x="9495879" y="211521"/>
            <a:chExt cx="2102384" cy="753403"/>
          </a:xfrm>
        </p:grpSpPr>
        <p:pic>
          <p:nvPicPr>
            <p:cNvPr id="14" name="Graphic 6" descr="Document">
              <a:extLst>
                <a:ext uri="{FF2B5EF4-FFF2-40B4-BE49-F238E27FC236}">
                  <a16:creationId xmlns:a16="http://schemas.microsoft.com/office/drawing/2014/main" id="{C7E7981D-5965-45BC-9305-693E1A6D144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0844860" y="211521"/>
              <a:ext cx="753403" cy="753403"/>
            </a:xfrm>
            <a:prstGeom prst="rect">
              <a:avLst/>
            </a:prstGeom>
          </p:spPr>
        </p:pic>
        <p:sp>
          <p:nvSpPr>
            <p:cNvPr id="15" name="TextBox 14">
              <a:extLst>
                <a:ext uri="{FF2B5EF4-FFF2-40B4-BE49-F238E27FC236}">
                  <a16:creationId xmlns:a16="http://schemas.microsoft.com/office/drawing/2014/main" id="{F725BA4D-B44C-44A3-AC6B-84C2B4A0D54B}"/>
                </a:ext>
              </a:extLst>
            </p:cNvPr>
            <p:cNvSpPr txBox="1"/>
            <p:nvPr/>
          </p:nvSpPr>
          <p:spPr>
            <a:xfrm>
              <a:off x="9495879" y="228785"/>
              <a:ext cx="2091590" cy="707886"/>
            </a:xfrm>
            <a:prstGeom prst="rect">
              <a:avLst/>
            </a:prstGeom>
            <a:noFill/>
            <a:ln w="38100">
              <a:solidFill>
                <a:schemeClr val="accent1"/>
              </a:solidFill>
            </a:ln>
          </p:spPr>
          <p:txBody>
            <a:bodyPr wrap="square" rtlCol="0">
              <a:spAutoFit/>
            </a:bodyPr>
            <a:lstStyle/>
            <a:p>
              <a:r>
                <a:rPr lang="en-GB" sz="2000" b="1" dirty="0">
                  <a:latin typeface="Arial" panose="020B0604020202020204" pitchFamily="34" charset="0"/>
                  <a:cs typeface="Arial" panose="020B0604020202020204" pitchFamily="34" charset="0"/>
                </a:rPr>
                <a:t>Worksheet</a:t>
              </a:r>
              <a:br>
                <a:rPr lang="en-GB" sz="2000" b="1" dirty="0">
                  <a:latin typeface="Arial" panose="020B0604020202020204" pitchFamily="34" charset="0"/>
                  <a:cs typeface="Arial" panose="020B0604020202020204" pitchFamily="34" charset="0"/>
                </a:rPr>
              </a:br>
              <a:r>
                <a:rPr lang="en-GB" sz="2000" b="1" dirty="0">
                  <a:latin typeface="Arial" panose="020B0604020202020204" pitchFamily="34" charset="0"/>
                  <a:cs typeface="Arial" panose="020B0604020202020204" pitchFamily="34" charset="0"/>
                </a:rPr>
                <a:t>available</a:t>
              </a:r>
            </a:p>
          </p:txBody>
        </p:sp>
      </p:grpSp>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E77C19EF-85BE-A7AA-E889-63AA1DDA34F3}"/>
                  </a:ext>
                </a:extLst>
              </p:cNvPr>
              <p:cNvSpPr txBox="1"/>
              <p:nvPr/>
            </p:nvSpPr>
            <p:spPr>
              <a:xfrm>
                <a:off x="10193357" y="5324307"/>
                <a:ext cx="438314" cy="704552"/>
              </a:xfrm>
              <a:prstGeom prst="rect">
                <a:avLst/>
              </a:prstGeom>
              <a:noFill/>
            </p:spPr>
            <p:txBody>
              <a:bodyPr wrap="square" rtlCol="0">
                <a:spAutoFit/>
              </a:bodyPr>
              <a:lstStyle/>
              <a:p>
                <a14:m>
                  <m:oMath xmlns:m="http://schemas.openxmlformats.org/officeDocument/2006/math">
                    <m:f>
                      <m:fPr>
                        <m:ctrlPr>
                          <a:rPr lang="en-GB" sz="2800" i="1">
                            <a:solidFill>
                              <a:sysClr val="windowText" lastClr="000000"/>
                            </a:solidFill>
                            <a:latin typeface="Cambria Math" panose="02040503050406030204" pitchFamily="18" charset="0"/>
                          </a:rPr>
                        </m:ctrlPr>
                      </m:fPr>
                      <m:num>
                        <m:r>
                          <a:rPr lang="en-GB" sz="2800" b="0" i="1" smtClean="0">
                            <a:solidFill>
                              <a:sysClr val="windowText" lastClr="000000"/>
                            </a:solidFill>
                            <a:latin typeface="Cambria Math" panose="02040503050406030204" pitchFamily="18" charset="0"/>
                          </a:rPr>
                          <m:t>3</m:t>
                        </m:r>
                      </m:num>
                      <m:den>
                        <m:r>
                          <a:rPr lang="en-GB" sz="2800" b="0" i="0" smtClean="0">
                            <a:solidFill>
                              <a:sysClr val="windowText" lastClr="000000"/>
                            </a:solidFill>
                            <a:latin typeface="Cambria Math" panose="02040503050406030204" pitchFamily="18" charset="0"/>
                          </a:rPr>
                          <m:t>8</m:t>
                        </m:r>
                      </m:den>
                    </m:f>
                  </m:oMath>
                </a14:m>
                <a:r>
                  <a:rPr lang="en-GB" sz="2800" dirty="0">
                    <a:solidFill>
                      <a:sysClr val="windowText" lastClr="000000"/>
                    </a:solidFill>
                  </a:rPr>
                  <a:t> </a:t>
                </a:r>
              </a:p>
            </p:txBody>
          </p:sp>
        </mc:Choice>
        <mc:Fallback xmlns="">
          <p:sp>
            <p:nvSpPr>
              <p:cNvPr id="3" name="TextBox 2">
                <a:extLst>
                  <a:ext uri="{FF2B5EF4-FFF2-40B4-BE49-F238E27FC236}">
                    <a16:creationId xmlns:a16="http://schemas.microsoft.com/office/drawing/2014/main" id="{E77C19EF-85BE-A7AA-E889-63AA1DDA34F3}"/>
                  </a:ext>
                </a:extLst>
              </p:cNvPr>
              <p:cNvSpPr txBox="1">
                <a:spLocks noRot="1" noChangeAspect="1" noMove="1" noResize="1" noEditPoints="1" noAdjustHandles="1" noChangeArrowheads="1" noChangeShapeType="1" noTextEdit="1"/>
              </p:cNvSpPr>
              <p:nvPr/>
            </p:nvSpPr>
            <p:spPr>
              <a:xfrm>
                <a:off x="10193357" y="5324307"/>
                <a:ext cx="438314" cy="704552"/>
              </a:xfrm>
              <a:prstGeom prst="rect">
                <a:avLst/>
              </a:prstGeom>
              <a:blipFill>
                <a:blip r:embed="rId7"/>
                <a:stretch>
                  <a:fillRect/>
                </a:stretch>
              </a:blipFill>
            </p:spPr>
            <p:txBody>
              <a:bodyPr/>
              <a:lstStyle/>
              <a:p>
                <a:r>
                  <a:rPr lang="en-GB">
                    <a:noFill/>
                  </a:rPr>
                  <a:t> </a:t>
                </a:r>
              </a:p>
            </p:txBody>
          </p:sp>
        </mc:Fallback>
      </mc:AlternateContent>
      <p:sp>
        <p:nvSpPr>
          <p:cNvPr id="6" name="Rectangle: Rounded Corners 5">
            <a:extLst>
              <a:ext uri="{FF2B5EF4-FFF2-40B4-BE49-F238E27FC236}">
                <a16:creationId xmlns:a16="http://schemas.microsoft.com/office/drawing/2014/main" id="{1C656C61-4EAC-D2F1-B762-876F03494E45}"/>
              </a:ext>
            </a:extLst>
          </p:cNvPr>
          <p:cNvSpPr/>
          <p:nvPr/>
        </p:nvSpPr>
        <p:spPr>
          <a:xfrm>
            <a:off x="9628742" y="5326674"/>
            <a:ext cx="1524000" cy="709714"/>
          </a:xfrm>
          <a:prstGeom prst="roundRect">
            <a:avLst/>
          </a:prstGeom>
          <a:no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a:extLst>
              <a:ext uri="{FF2B5EF4-FFF2-40B4-BE49-F238E27FC236}">
                <a16:creationId xmlns:a16="http://schemas.microsoft.com/office/drawing/2014/main" id="{0C304625-AC22-A010-217B-2E62605685D3}"/>
              </a:ext>
            </a:extLst>
          </p:cNvPr>
          <p:cNvSpPr/>
          <p:nvPr/>
        </p:nvSpPr>
        <p:spPr>
          <a:xfrm>
            <a:off x="10026163" y="5308448"/>
            <a:ext cx="729157" cy="73860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a:extLst>
              <a:ext uri="{FF2B5EF4-FFF2-40B4-BE49-F238E27FC236}">
                <a16:creationId xmlns:a16="http://schemas.microsoft.com/office/drawing/2014/main" id="{28A9F016-042F-FBAB-5007-3C4A7F9246B4}"/>
              </a:ext>
            </a:extLst>
          </p:cNvPr>
          <p:cNvSpPr txBox="1"/>
          <p:nvPr/>
        </p:nvSpPr>
        <p:spPr>
          <a:xfrm>
            <a:off x="1236388" y="1417322"/>
            <a:ext cx="9916354" cy="4893647"/>
          </a:xfrm>
          <a:prstGeom prst="rect">
            <a:avLst/>
          </a:prstGeom>
          <a:noFill/>
        </p:spPr>
        <p:txBody>
          <a:bodyPr wrap="square" rtlCol="0">
            <a:spAutoFit/>
          </a:bodyPr>
          <a:lstStyle/>
          <a:p>
            <a:r>
              <a:rPr lang="en-US" sz="2400" dirty="0">
                <a:latin typeface="Arial" panose="020B0604020202020204" pitchFamily="34" charset="0"/>
                <a:cs typeface="Arial" panose="020B0604020202020204" pitchFamily="34" charset="0"/>
              </a:rPr>
              <a:t>Here is a fair 8-sided spinner.</a:t>
            </a:r>
          </a:p>
          <a:p>
            <a:endParaRPr lang="en-US" sz="2400" dirty="0">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rPr>
              <a:t>Laura spins the spinner once.</a:t>
            </a:r>
          </a:p>
          <a:p>
            <a:pPr marL="285750"/>
            <a:endParaRPr lang="en-US" sz="2400" dirty="0">
              <a:latin typeface="Arial" panose="020B0604020202020204" pitchFamily="34" charset="0"/>
              <a:cs typeface="Arial" panose="020B0604020202020204" pitchFamily="34" charset="0"/>
            </a:endParaRPr>
          </a:p>
          <a:p>
            <a:pPr marL="285750"/>
            <a:endParaRPr lang="en-US" sz="2400" dirty="0">
              <a:latin typeface="Arial" panose="020B0604020202020204" pitchFamily="34" charset="0"/>
              <a:cs typeface="Arial" panose="020B0604020202020204" pitchFamily="34" charset="0"/>
            </a:endParaRPr>
          </a:p>
          <a:p>
            <a:pPr marL="285750"/>
            <a:endParaRPr lang="en-US" sz="2400" dirty="0">
              <a:latin typeface="Arial" panose="020B0604020202020204" pitchFamily="34" charset="0"/>
              <a:cs typeface="Arial" panose="020B0604020202020204" pitchFamily="34" charset="0"/>
            </a:endParaRPr>
          </a:p>
          <a:p>
            <a:pPr marL="285750"/>
            <a:endParaRPr lang="en-US" sz="2400" dirty="0">
              <a:latin typeface="Arial" panose="020B0604020202020204" pitchFamily="34" charset="0"/>
              <a:cs typeface="Arial" panose="020B0604020202020204" pitchFamily="34" charset="0"/>
            </a:endParaRPr>
          </a:p>
          <a:p>
            <a:pPr marL="285750"/>
            <a:endParaRPr lang="en-US" sz="2400" dirty="0">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rPr>
              <a:t>Write down the probability that the spinner will land on a section that includes the letter E.</a:t>
            </a:r>
          </a:p>
          <a:p>
            <a:pPr marL="285750"/>
            <a:endParaRPr lang="en-US" sz="2400" dirty="0">
              <a:latin typeface="Arial" panose="020B0604020202020204" pitchFamily="34" charset="0"/>
              <a:cs typeface="Arial" panose="020B0604020202020204" pitchFamily="34" charset="0"/>
            </a:endParaRPr>
          </a:p>
          <a:p>
            <a:pPr marL="285750"/>
            <a:endParaRPr lang="en-US" sz="2400" dirty="0">
              <a:latin typeface="Arial" panose="020B0604020202020204" pitchFamily="34" charset="0"/>
              <a:cs typeface="Arial" panose="020B0604020202020204" pitchFamily="34" charset="0"/>
            </a:endParaRPr>
          </a:p>
          <a:p>
            <a:pPr marL="285750"/>
            <a:endParaRPr lang="en-US" sz="2400" dirty="0">
              <a:latin typeface="Arial" panose="020B0604020202020204" pitchFamily="34" charset="0"/>
              <a:cs typeface="Arial" panose="020B0604020202020204" pitchFamily="34" charset="0"/>
            </a:endParaRPr>
          </a:p>
        </p:txBody>
      </p:sp>
      <p:pic>
        <p:nvPicPr>
          <p:cNvPr id="5" name="Picture 4" descr="Diagram showing a spinner. The spinner is in the shape of an octagon and is divided into eight triangles. The triangles are labelled, starting from the top and going clockwise: N, NE, E, SE, S, SW, W, NW.">
            <a:extLst>
              <a:ext uri="{FF2B5EF4-FFF2-40B4-BE49-F238E27FC236}">
                <a16:creationId xmlns:a16="http://schemas.microsoft.com/office/drawing/2014/main" id="{AC546697-0DD4-C8DC-1E55-844B46EB1A13}"/>
              </a:ext>
            </a:extLst>
          </p:cNvPr>
          <p:cNvPicPr>
            <a:picLocks noChangeAspect="1"/>
          </p:cNvPicPr>
          <p:nvPr/>
        </p:nvPicPr>
        <p:blipFill>
          <a:blip r:embed="rId8" cstate="print">
            <a:extLst>
              <a:ext uri="{28A0092B-C50C-407E-A947-70E740481C1C}">
                <a14:useLocalDpi xmlns:a14="http://schemas.microsoft.com/office/drawing/2010/main"/>
              </a:ext>
            </a:extLst>
          </a:blip>
          <a:stretch>
            <a:fillRect/>
          </a:stretch>
        </p:blipFill>
        <p:spPr>
          <a:xfrm>
            <a:off x="4943958" y="2657591"/>
            <a:ext cx="1721819" cy="1542818"/>
          </a:xfrm>
          <a:prstGeom prst="rect">
            <a:avLst/>
          </a:prstGeom>
        </p:spPr>
      </p:pic>
    </p:spTree>
    <p:extLst>
      <p:ext uri="{BB962C8B-B14F-4D97-AF65-F5344CB8AC3E}">
        <p14:creationId xmlns:p14="http://schemas.microsoft.com/office/powerpoint/2010/main" val="32764003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a:extLst>
              <a:ext uri="{FF2B5EF4-FFF2-40B4-BE49-F238E27FC236}">
                <a16:creationId xmlns:a16="http://schemas.microsoft.com/office/drawing/2014/main" id="{1803DB54-E68F-005D-32B5-31C6BC2436AE}"/>
              </a:ext>
            </a:extLst>
          </p:cNvPr>
          <p:cNvSpPr/>
          <p:nvPr/>
        </p:nvSpPr>
        <p:spPr>
          <a:xfrm>
            <a:off x="6387916" y="4417386"/>
            <a:ext cx="5199553" cy="1725414"/>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7" name="Picture 6" descr="A dice with 12 faces, each face is a regular pentagon. The four visible faces show the numbers 12, 9, 7 and 10."/>
          <p:cNvPicPr>
            <a:picLocks noChangeAspect="1"/>
          </p:cNvPicPr>
          <p:nvPr/>
        </p:nvPicPr>
        <p:blipFill>
          <a:blip r:embed="rId3" cstate="print">
            <a:extLst>
              <a:ext uri="{28A0092B-C50C-407E-A947-70E740481C1C}">
                <a14:useLocalDpi xmlns:a14="http://schemas.microsoft.com/office/drawing/2010/main"/>
              </a:ext>
            </a:extLst>
          </a:blip>
          <a:srcRect/>
          <a:stretch/>
        </p:blipFill>
        <p:spPr>
          <a:xfrm>
            <a:off x="10068683" y="1650772"/>
            <a:ext cx="2031418" cy="1348356"/>
          </a:xfrm>
          <a:prstGeom prst="rect">
            <a:avLst/>
          </a:prstGeom>
        </p:spPr>
      </p:pic>
      <p:sp>
        <p:nvSpPr>
          <p:cNvPr id="32" name="TextBox 31"/>
          <p:cNvSpPr txBox="1"/>
          <p:nvPr/>
        </p:nvSpPr>
        <p:spPr>
          <a:xfrm>
            <a:off x="6268316" y="1300541"/>
            <a:ext cx="5951139" cy="2862322"/>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Tom has a fair dice with 12 faces of equal size.</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There is one number on each face.</a:t>
            </a:r>
          </a:p>
          <a:p>
            <a:r>
              <a:rPr lang="en-US" dirty="0">
                <a:latin typeface="Arial" panose="020B0604020202020204" pitchFamily="34" charset="0"/>
                <a:cs typeface="Arial" panose="020B0604020202020204" pitchFamily="34" charset="0"/>
              </a:rPr>
              <a:t>The numbers are 1 to 12.</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Tom rolls the dice and looks at the number on the top face.</a:t>
            </a:r>
          </a:p>
          <a:p>
            <a:endParaRPr lang="en-US" dirty="0">
              <a:latin typeface="Arial" panose="020B0604020202020204" pitchFamily="34" charset="0"/>
              <a:cs typeface="Arial" panose="020B0604020202020204" pitchFamily="34" charset="0"/>
            </a:endParaRPr>
          </a:p>
          <a:p>
            <a:pPr marL="573088" indent="-342900">
              <a:buAutoNum type="alphaLcParenBoth" startAt="2"/>
            </a:pPr>
            <a:r>
              <a:rPr lang="en-US" dirty="0">
                <a:latin typeface="Arial" panose="020B0604020202020204" pitchFamily="34" charset="0"/>
                <a:cs typeface="Arial" panose="020B0604020202020204" pitchFamily="34" charset="0"/>
              </a:rPr>
              <a:t>What is the probability that this number is more than 5?</a:t>
            </a:r>
          </a:p>
        </p:txBody>
      </p:sp>
      <p:sp>
        <p:nvSpPr>
          <p:cNvPr id="10" name="TextBox 9"/>
          <p:cNvSpPr txBox="1"/>
          <p:nvPr/>
        </p:nvSpPr>
        <p:spPr>
          <a:xfrm>
            <a:off x="551528" y="1370932"/>
            <a:ext cx="5742060" cy="5355312"/>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Tom rolls an ordinary fair dice.</a:t>
            </a:r>
          </a:p>
          <a:p>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p>
            <a:pPr marL="342900" indent="-342900">
              <a:buAutoNum type="alphaLcParenBoth"/>
            </a:pPr>
            <a:r>
              <a:rPr lang="en-US" dirty="0">
                <a:latin typeface="Arial" panose="020B0604020202020204" pitchFamily="34" charset="0"/>
                <a:cs typeface="Arial" panose="020B0604020202020204" pitchFamily="34" charset="0"/>
              </a:rPr>
              <a:t>Mark with a cross (X) on the scale the probability that Tom rolls an</a:t>
            </a:r>
          </a:p>
          <a:p>
            <a:pPr marL="342900"/>
            <a:r>
              <a:rPr lang="en-US" dirty="0">
                <a:latin typeface="Arial" panose="020B0604020202020204" pitchFamily="34" charset="0"/>
                <a:cs typeface="Arial" panose="020B0604020202020204" pitchFamily="34" charset="0"/>
              </a:rPr>
              <a:t>even number.</a:t>
            </a:r>
          </a:p>
          <a:p>
            <a:pPr marL="342900" algn="r"/>
            <a:endParaRPr lang="en-US" b="1" dirty="0">
              <a:latin typeface="Arial" panose="020B0604020202020204" pitchFamily="34" charset="0"/>
              <a:cs typeface="Arial" panose="020B0604020202020204" pitchFamily="34" charset="0"/>
            </a:endParaRPr>
          </a:p>
          <a:p>
            <a:pPr marL="342900" algn="r"/>
            <a:endParaRPr lang="en-US" b="1" dirty="0">
              <a:latin typeface="Arial" panose="020B0604020202020204" pitchFamily="34" charset="0"/>
              <a:cs typeface="Arial" panose="020B0604020202020204" pitchFamily="34" charset="0"/>
            </a:endParaRPr>
          </a:p>
          <a:p>
            <a:pPr marL="342900" algn="r"/>
            <a:endParaRPr lang="en-US" b="1" dirty="0">
              <a:latin typeface="Arial" panose="020B0604020202020204" pitchFamily="34" charset="0"/>
              <a:cs typeface="Arial" panose="020B0604020202020204" pitchFamily="34" charset="0"/>
            </a:endParaRPr>
          </a:p>
          <a:p>
            <a:pPr marL="342900" algn="r"/>
            <a:endParaRPr lang="en-US" b="1" dirty="0">
              <a:latin typeface="Arial" panose="020B0604020202020204" pitchFamily="34" charset="0"/>
              <a:cs typeface="Arial" panose="020B0604020202020204" pitchFamily="34" charset="0"/>
            </a:endParaRPr>
          </a:p>
          <a:p>
            <a:pPr marL="342900" algn="r"/>
            <a:endParaRPr lang="en-US" b="1" dirty="0">
              <a:latin typeface="Arial" panose="020B0604020202020204" pitchFamily="34" charset="0"/>
              <a:cs typeface="Arial" panose="020B0604020202020204" pitchFamily="34" charset="0"/>
            </a:endParaRPr>
          </a:p>
          <a:p>
            <a:pPr marL="342900" algn="r"/>
            <a:endParaRPr lang="en-US" b="1" dirty="0">
              <a:latin typeface="Arial" panose="020B0604020202020204" pitchFamily="34" charset="0"/>
              <a:cs typeface="Arial" panose="020B0604020202020204" pitchFamily="34" charset="0"/>
            </a:endParaRPr>
          </a:p>
        </p:txBody>
      </p:sp>
      <p:pic>
        <p:nvPicPr>
          <p:cNvPr id="3" name="Picture 2" descr="Picture of a six-sided dice. Of the visible faces, the top face shows 2 dots, the left hand face 4 and the right hand face 1 dot."/>
          <p:cNvPicPr>
            <a:picLocks noChangeAspect="1"/>
          </p:cNvPicPr>
          <p:nvPr/>
        </p:nvPicPr>
        <p:blipFill>
          <a:blip r:embed="rId4" cstate="print">
            <a:extLst>
              <a:ext uri="{28A0092B-C50C-407E-A947-70E740481C1C}">
                <a14:useLocalDpi xmlns:a14="http://schemas.microsoft.com/office/drawing/2010/main"/>
              </a:ext>
            </a:extLst>
          </a:blip>
          <a:srcRect/>
          <a:stretch/>
        </p:blipFill>
        <p:spPr>
          <a:xfrm>
            <a:off x="2372890" y="1850827"/>
            <a:ext cx="1263477" cy="1761750"/>
          </a:xfrm>
          <a:prstGeom prst="rect">
            <a:avLst/>
          </a:prstGeom>
        </p:spPr>
      </p:pic>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19</a:t>
            </a:fld>
            <a:endParaRPr lang="en-US" dirty="0"/>
          </a:p>
        </p:txBody>
      </p:sp>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191844" y="66108"/>
            <a:ext cx="7948613" cy="10160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Practice question 4</a:t>
            </a:r>
          </a:p>
        </p:txBody>
      </p:sp>
      <p:sp>
        <p:nvSpPr>
          <p:cNvPr id="12" name="Isosceles Triangle 11">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TextBox 20">
            <a:extLst>
              <a:ext uri="{FF2B5EF4-FFF2-40B4-BE49-F238E27FC236}">
                <a16:creationId xmlns:a16="http://schemas.microsoft.com/office/drawing/2014/main" id="{4D970DDE-3331-43C7-8808-F643520183D1}"/>
              </a:ext>
            </a:extLst>
          </p:cNvPr>
          <p:cNvSpPr txBox="1"/>
          <p:nvPr/>
        </p:nvSpPr>
        <p:spPr>
          <a:xfrm>
            <a:off x="-19845" y="165505"/>
            <a:ext cx="1511714"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REVIEW</a:t>
            </a:r>
          </a:p>
        </p:txBody>
      </p:sp>
      <p:grpSp>
        <p:nvGrpSpPr>
          <p:cNvPr id="13" name="Group 12" descr="Worksheet available icon">
            <a:extLst>
              <a:ext uri="{FF2B5EF4-FFF2-40B4-BE49-F238E27FC236}">
                <a16:creationId xmlns:a16="http://schemas.microsoft.com/office/drawing/2014/main" id="{F829BE98-8723-412A-A7EC-94B8C90B3E33}"/>
              </a:ext>
            </a:extLst>
          </p:cNvPr>
          <p:cNvGrpSpPr/>
          <p:nvPr/>
        </p:nvGrpSpPr>
        <p:grpSpPr>
          <a:xfrm>
            <a:off x="9495879" y="211521"/>
            <a:ext cx="2102384" cy="753403"/>
            <a:chOff x="9495879" y="211521"/>
            <a:chExt cx="2102384" cy="753403"/>
          </a:xfrm>
        </p:grpSpPr>
        <p:pic>
          <p:nvPicPr>
            <p:cNvPr id="14" name="Graphic 6" descr="Document">
              <a:extLst>
                <a:ext uri="{FF2B5EF4-FFF2-40B4-BE49-F238E27FC236}">
                  <a16:creationId xmlns:a16="http://schemas.microsoft.com/office/drawing/2014/main" id="{C7E7981D-5965-45BC-9305-693E1A6D144B}"/>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0844860" y="211521"/>
              <a:ext cx="753403" cy="753403"/>
            </a:xfrm>
            <a:prstGeom prst="rect">
              <a:avLst/>
            </a:prstGeom>
          </p:spPr>
        </p:pic>
        <p:sp>
          <p:nvSpPr>
            <p:cNvPr id="15" name="TextBox 14">
              <a:extLst>
                <a:ext uri="{FF2B5EF4-FFF2-40B4-BE49-F238E27FC236}">
                  <a16:creationId xmlns:a16="http://schemas.microsoft.com/office/drawing/2014/main" id="{F725BA4D-B44C-44A3-AC6B-84C2B4A0D54B}"/>
                </a:ext>
              </a:extLst>
            </p:cNvPr>
            <p:cNvSpPr txBox="1"/>
            <p:nvPr/>
          </p:nvSpPr>
          <p:spPr>
            <a:xfrm>
              <a:off x="9495879" y="228785"/>
              <a:ext cx="2091590" cy="707886"/>
            </a:xfrm>
            <a:prstGeom prst="rect">
              <a:avLst/>
            </a:prstGeom>
            <a:noFill/>
            <a:ln w="38100">
              <a:solidFill>
                <a:schemeClr val="accent1"/>
              </a:solidFill>
            </a:ln>
          </p:spPr>
          <p:txBody>
            <a:bodyPr wrap="square" rtlCol="0">
              <a:spAutoFit/>
            </a:bodyPr>
            <a:lstStyle/>
            <a:p>
              <a:r>
                <a:rPr lang="en-GB" sz="2000" b="1" dirty="0">
                  <a:latin typeface="Arial" panose="020B0604020202020204" pitchFamily="34" charset="0"/>
                  <a:cs typeface="Arial" panose="020B0604020202020204" pitchFamily="34" charset="0"/>
                </a:rPr>
                <a:t>Worksheet</a:t>
              </a:r>
              <a:br>
                <a:rPr lang="en-GB" sz="2000" b="1" dirty="0">
                  <a:latin typeface="Arial" panose="020B0604020202020204" pitchFamily="34" charset="0"/>
                  <a:cs typeface="Arial" panose="020B0604020202020204" pitchFamily="34" charset="0"/>
                </a:rPr>
              </a:br>
              <a:r>
                <a:rPr lang="en-GB" sz="2000" b="1" dirty="0">
                  <a:latin typeface="Arial" panose="020B0604020202020204" pitchFamily="34" charset="0"/>
                  <a:cs typeface="Arial" panose="020B0604020202020204" pitchFamily="34" charset="0"/>
                </a:rPr>
                <a:t>available</a:t>
              </a:r>
            </a:p>
          </p:txBody>
        </p:sp>
      </p:grpSp>
      <mc:AlternateContent xmlns:mc="http://schemas.openxmlformats.org/markup-compatibility/2006" xmlns:a14="http://schemas.microsoft.com/office/drawing/2010/main">
        <mc:Choice Requires="a14">
          <p:sp>
            <p:nvSpPr>
              <p:cNvPr id="2" name="TextBox 1">
                <a:extLst>
                  <a:ext uri="{FF2B5EF4-FFF2-40B4-BE49-F238E27FC236}">
                    <a16:creationId xmlns:a16="http://schemas.microsoft.com/office/drawing/2014/main" id="{12973BA9-2E91-2B7A-61A6-4C42ECBAB5D8}"/>
                  </a:ext>
                </a:extLst>
              </p:cNvPr>
              <p:cNvSpPr txBox="1"/>
              <p:nvPr/>
            </p:nvSpPr>
            <p:spPr>
              <a:xfrm>
                <a:off x="6543674" y="4534260"/>
                <a:ext cx="5953125" cy="1437766"/>
              </a:xfrm>
              <a:prstGeom prst="rect">
                <a:avLst/>
              </a:prstGeom>
              <a:noFill/>
            </p:spPr>
            <p:txBody>
              <a:bodyPr wrap="square" rtlCol="0">
                <a:spAutoFit/>
              </a:bodyPr>
              <a:lstStyle/>
              <a:p>
                <a:pPr marL="342900" indent="-342900">
                  <a:buAutoNum type="alphaLcParenBoth"/>
                </a:pPr>
                <a:r>
                  <a:rPr lang="en-GB" sz="1500" dirty="0">
                    <a:solidFill>
                      <a:sysClr val="windowText" lastClr="000000"/>
                    </a:solidFill>
                    <a:latin typeface="Arial" panose="020B0604020202020204" pitchFamily="34" charset="0"/>
                    <a:cs typeface="Arial" panose="020B0604020202020204" pitchFamily="34" charset="0"/>
                  </a:rPr>
                  <a:t>  </a:t>
                </a:r>
                <a14:m>
                  <m:oMath xmlns:m="http://schemas.openxmlformats.org/officeDocument/2006/math">
                    <m:f>
                      <m:fPr>
                        <m:ctrlPr>
                          <a:rPr lang="en-GB" sz="1500" i="1" smtClean="0">
                            <a:solidFill>
                              <a:sysClr val="windowText" lastClr="000000"/>
                            </a:solidFill>
                            <a:latin typeface="Cambria Math" panose="02040503050406030204" pitchFamily="18" charset="0"/>
                          </a:rPr>
                        </m:ctrlPr>
                      </m:fPr>
                      <m:num>
                        <m:r>
                          <a:rPr lang="en-GB" sz="1500" b="0" i="0" smtClean="0">
                            <a:solidFill>
                              <a:sysClr val="windowText" lastClr="000000"/>
                            </a:solidFill>
                            <a:latin typeface="Cambria Math" panose="02040503050406030204" pitchFamily="18" charset="0"/>
                          </a:rPr>
                          <m:t>3</m:t>
                        </m:r>
                      </m:num>
                      <m:den>
                        <m:r>
                          <a:rPr lang="en-GB" sz="1500" b="0" i="0" smtClean="0">
                            <a:solidFill>
                              <a:sysClr val="windowText" lastClr="000000"/>
                            </a:solidFill>
                            <a:latin typeface="Cambria Math" panose="02040503050406030204" pitchFamily="18" charset="0"/>
                          </a:rPr>
                          <m:t>6</m:t>
                        </m:r>
                      </m:den>
                    </m:f>
                  </m:oMath>
                </a14:m>
                <a:r>
                  <a:rPr lang="en-GB" sz="1500" dirty="0">
                    <a:solidFill>
                      <a:sysClr val="windowText" lastClr="000000"/>
                    </a:solidFill>
                    <a:latin typeface="Arial" panose="020B0604020202020204" pitchFamily="34" charset="0"/>
                    <a:cs typeface="Arial" panose="020B0604020202020204" pitchFamily="34" charset="0"/>
                  </a:rPr>
                  <a:t> = </a:t>
                </a:r>
                <a14:m>
                  <m:oMath xmlns:m="http://schemas.openxmlformats.org/officeDocument/2006/math">
                    <m:f>
                      <m:fPr>
                        <m:ctrlPr>
                          <a:rPr lang="en-GB" sz="1500" i="1">
                            <a:solidFill>
                              <a:sysClr val="windowText" lastClr="000000"/>
                            </a:solidFill>
                            <a:latin typeface="Cambria Math" panose="02040503050406030204" pitchFamily="18" charset="0"/>
                          </a:rPr>
                        </m:ctrlPr>
                      </m:fPr>
                      <m:num>
                        <m:r>
                          <a:rPr lang="en-GB" sz="1500" b="0" i="1" smtClean="0">
                            <a:solidFill>
                              <a:sysClr val="windowText" lastClr="000000"/>
                            </a:solidFill>
                            <a:latin typeface="Cambria Math" panose="02040503050406030204" pitchFamily="18" charset="0"/>
                          </a:rPr>
                          <m:t>1</m:t>
                        </m:r>
                      </m:num>
                      <m:den>
                        <m:r>
                          <a:rPr lang="en-GB" sz="1500" b="0" i="0" smtClean="0">
                            <a:solidFill>
                              <a:sysClr val="windowText" lastClr="000000"/>
                            </a:solidFill>
                            <a:latin typeface="Cambria Math" panose="02040503050406030204" pitchFamily="18" charset="0"/>
                          </a:rPr>
                          <m:t>2</m:t>
                        </m:r>
                      </m:den>
                    </m:f>
                  </m:oMath>
                </a14:m>
                <a:endParaRPr lang="en-GB" sz="1500" dirty="0">
                  <a:solidFill>
                    <a:sysClr val="windowText" lastClr="000000"/>
                  </a:solidFill>
                  <a:highlight>
                    <a:srgbClr val="FF00FF"/>
                  </a:highlight>
                  <a:latin typeface="Arial" panose="020B0604020202020204" pitchFamily="34" charset="0"/>
                  <a:cs typeface="Arial" panose="020B0604020202020204" pitchFamily="34" charset="0"/>
                </a:endParaRPr>
              </a:p>
              <a:p>
                <a:endParaRPr lang="en-GB" sz="1500" dirty="0">
                  <a:solidFill>
                    <a:sysClr val="windowText" lastClr="000000"/>
                  </a:solidFill>
                  <a:latin typeface="Arial" panose="020B0604020202020204" pitchFamily="34" charset="0"/>
                  <a:cs typeface="Arial" panose="020B0604020202020204" pitchFamily="34" charset="0"/>
                </a:endParaRPr>
              </a:p>
              <a:p>
                <a:r>
                  <a:rPr lang="en-GB" sz="1500" dirty="0">
                    <a:solidFill>
                      <a:sysClr val="windowText" lastClr="000000"/>
                    </a:solidFill>
                    <a:latin typeface="Arial" panose="020B0604020202020204" pitchFamily="34" charset="0"/>
                    <a:cs typeface="Arial" panose="020B0604020202020204" pitchFamily="34" charset="0"/>
                  </a:rPr>
                  <a:t>(b) total number of faces = 12</a:t>
                </a:r>
              </a:p>
              <a:p>
                <a:r>
                  <a:rPr lang="en-GB" sz="1500" dirty="0">
                    <a:solidFill>
                      <a:sysClr val="windowText" lastClr="000000"/>
                    </a:solidFill>
                    <a:latin typeface="Arial" panose="020B0604020202020204" pitchFamily="34" charset="0"/>
                    <a:cs typeface="Arial" panose="020B0604020202020204" pitchFamily="34" charset="0"/>
                  </a:rPr>
                  <a:t>      number of faces that the number is more than 5 = 7</a:t>
                </a:r>
              </a:p>
              <a:p>
                <a:r>
                  <a:rPr lang="en-GB" sz="1500" dirty="0">
                    <a:solidFill>
                      <a:sysClr val="windowText" lastClr="000000"/>
                    </a:solidFill>
                    <a:latin typeface="Arial" panose="020B0604020202020204" pitchFamily="34" charset="0"/>
                    <a:cs typeface="Arial" panose="020B0604020202020204" pitchFamily="34" charset="0"/>
                  </a:rPr>
                  <a:t>      the probability that a number is more than 5 = </a:t>
                </a:r>
                <a14:m>
                  <m:oMath xmlns:m="http://schemas.openxmlformats.org/officeDocument/2006/math">
                    <m:f>
                      <m:fPr>
                        <m:ctrlPr>
                          <a:rPr lang="en-GB" sz="1500" i="1">
                            <a:solidFill>
                              <a:sysClr val="windowText" lastClr="000000"/>
                            </a:solidFill>
                            <a:latin typeface="Cambria Math" panose="02040503050406030204" pitchFamily="18" charset="0"/>
                          </a:rPr>
                        </m:ctrlPr>
                      </m:fPr>
                      <m:num>
                        <m:r>
                          <a:rPr lang="en-GB" sz="1500" b="0" i="1" smtClean="0">
                            <a:solidFill>
                              <a:sysClr val="windowText" lastClr="000000"/>
                            </a:solidFill>
                            <a:latin typeface="Cambria Math" panose="02040503050406030204" pitchFamily="18" charset="0"/>
                          </a:rPr>
                          <m:t>7</m:t>
                        </m:r>
                      </m:num>
                      <m:den>
                        <m:r>
                          <a:rPr lang="en-GB" sz="1500" b="0" i="0" smtClean="0">
                            <a:solidFill>
                              <a:sysClr val="windowText" lastClr="000000"/>
                            </a:solidFill>
                            <a:latin typeface="Cambria Math" panose="02040503050406030204" pitchFamily="18" charset="0"/>
                          </a:rPr>
                          <m:t>12</m:t>
                        </m:r>
                      </m:den>
                    </m:f>
                  </m:oMath>
                </a14:m>
                <a:endParaRPr lang="en-GB" sz="1500" dirty="0">
                  <a:solidFill>
                    <a:sysClr val="windowText" lastClr="000000"/>
                  </a:solidFill>
                  <a:latin typeface="Arial" panose="020B0604020202020204" pitchFamily="34" charset="0"/>
                  <a:cs typeface="Arial" panose="020B0604020202020204" pitchFamily="34" charset="0"/>
                </a:endParaRPr>
              </a:p>
            </p:txBody>
          </p:sp>
        </mc:Choice>
        <mc:Fallback xmlns="">
          <p:sp>
            <p:nvSpPr>
              <p:cNvPr id="2" name="TextBox 1">
                <a:extLst>
                  <a:ext uri="{FF2B5EF4-FFF2-40B4-BE49-F238E27FC236}">
                    <a16:creationId xmlns:a16="http://schemas.microsoft.com/office/drawing/2014/main" id="{12973BA9-2E91-2B7A-61A6-4C42ECBAB5D8}"/>
                  </a:ext>
                </a:extLst>
              </p:cNvPr>
              <p:cNvSpPr txBox="1">
                <a:spLocks noRot="1" noChangeAspect="1" noMove="1" noResize="1" noEditPoints="1" noAdjustHandles="1" noChangeArrowheads="1" noChangeShapeType="1" noTextEdit="1"/>
              </p:cNvSpPr>
              <p:nvPr/>
            </p:nvSpPr>
            <p:spPr>
              <a:xfrm>
                <a:off x="6543674" y="4534260"/>
                <a:ext cx="5953125" cy="1437766"/>
              </a:xfrm>
              <a:prstGeom prst="rect">
                <a:avLst/>
              </a:prstGeom>
              <a:blipFill>
                <a:blip r:embed="rId8"/>
                <a:stretch>
                  <a:fillRect l="-409"/>
                </a:stretch>
              </a:blipFill>
            </p:spPr>
            <p:txBody>
              <a:bodyPr/>
              <a:lstStyle/>
              <a:p>
                <a:r>
                  <a:rPr lang="en-GB">
                    <a:noFill/>
                  </a:rPr>
                  <a:t> </a:t>
                </a:r>
              </a:p>
            </p:txBody>
          </p:sp>
        </mc:Fallback>
      </mc:AlternateContent>
      <p:sp>
        <p:nvSpPr>
          <p:cNvPr id="30" name="TextBox 29"/>
          <p:cNvSpPr txBox="1"/>
          <p:nvPr/>
        </p:nvSpPr>
        <p:spPr>
          <a:xfrm>
            <a:off x="457200" y="5725193"/>
            <a:ext cx="267273" cy="276999"/>
          </a:xfrm>
          <a:prstGeom prst="rect">
            <a:avLst/>
          </a:prstGeom>
          <a:noFill/>
        </p:spPr>
        <p:txBody>
          <a:bodyPr wrap="square" rtlCol="0">
            <a:spAutoFit/>
          </a:bodyPr>
          <a:lstStyle/>
          <a:p>
            <a:r>
              <a:rPr lang="en-US" sz="1200" dirty="0">
                <a:latin typeface="Arial" panose="020B0604020202020204" pitchFamily="34" charset="0"/>
                <a:cs typeface="Arial" panose="020B0604020202020204" pitchFamily="34" charset="0"/>
              </a:rPr>
              <a:t>0</a:t>
            </a:r>
          </a:p>
        </p:txBody>
      </p:sp>
      <p:sp>
        <p:nvSpPr>
          <p:cNvPr id="31" name="TextBox 30"/>
          <p:cNvSpPr txBox="1"/>
          <p:nvPr/>
        </p:nvSpPr>
        <p:spPr>
          <a:xfrm>
            <a:off x="5553075" y="5715668"/>
            <a:ext cx="85725" cy="276999"/>
          </a:xfrm>
          <a:prstGeom prst="rect">
            <a:avLst/>
          </a:prstGeom>
          <a:noFill/>
        </p:spPr>
        <p:txBody>
          <a:bodyPr wrap="square" rtlCol="0">
            <a:spAutoFit/>
          </a:bodyPr>
          <a:lstStyle/>
          <a:p>
            <a:r>
              <a:rPr lang="en-US" sz="1200" dirty="0">
                <a:latin typeface="Arial" panose="020B0604020202020204" pitchFamily="34" charset="0"/>
                <a:cs typeface="Arial" panose="020B0604020202020204" pitchFamily="34" charset="0"/>
              </a:rPr>
              <a:t>1</a:t>
            </a:r>
          </a:p>
        </p:txBody>
      </p:sp>
      <p:cxnSp>
        <p:nvCxnSpPr>
          <p:cNvPr id="35" name="Straight Connector 34"/>
          <p:cNvCxnSpPr/>
          <p:nvPr/>
        </p:nvCxnSpPr>
        <p:spPr>
          <a:xfrm>
            <a:off x="581025" y="5487068"/>
            <a:ext cx="5067300" cy="0"/>
          </a:xfrm>
          <a:prstGeom prst="line">
            <a:avLst/>
          </a:prstGeom>
          <a:ln w="190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a:off x="590550" y="5487068"/>
            <a:ext cx="0" cy="285750"/>
          </a:xfrm>
          <a:prstGeom prst="line">
            <a:avLst/>
          </a:prstGeom>
          <a:ln w="190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a:off x="1434719" y="5477543"/>
            <a:ext cx="0" cy="285750"/>
          </a:xfrm>
          <a:prstGeom prst="line">
            <a:avLst/>
          </a:prstGeom>
          <a:ln w="190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a:off x="2314575" y="5477543"/>
            <a:ext cx="0" cy="285750"/>
          </a:xfrm>
          <a:prstGeom prst="line">
            <a:avLst/>
          </a:prstGeom>
          <a:ln w="190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a:off x="3209925" y="5477543"/>
            <a:ext cx="0" cy="285750"/>
          </a:xfrm>
          <a:prstGeom prst="line">
            <a:avLst/>
          </a:prstGeom>
          <a:ln w="190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a:off x="4105275" y="5477543"/>
            <a:ext cx="0" cy="285750"/>
          </a:xfrm>
          <a:prstGeom prst="line">
            <a:avLst/>
          </a:prstGeom>
          <a:ln w="190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5638800" y="5477543"/>
            <a:ext cx="0" cy="285750"/>
          </a:xfrm>
          <a:prstGeom prst="line">
            <a:avLst/>
          </a:prstGeom>
          <a:ln w="190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a:off x="4905375" y="5477543"/>
            <a:ext cx="0" cy="285750"/>
          </a:xfrm>
          <a:prstGeom prst="line">
            <a:avLst/>
          </a:prstGeom>
          <a:ln w="190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3F90D2E1-1F30-A343-FDF4-F256DDAFBF7F}"/>
              </a:ext>
            </a:extLst>
          </p:cNvPr>
          <p:cNvSpPr txBox="1"/>
          <p:nvPr/>
        </p:nvSpPr>
        <p:spPr>
          <a:xfrm>
            <a:off x="3004629" y="5287013"/>
            <a:ext cx="427093" cy="400110"/>
          </a:xfrm>
          <a:prstGeom prst="rect">
            <a:avLst/>
          </a:prstGeom>
          <a:noFill/>
        </p:spPr>
        <p:txBody>
          <a:bodyPr wrap="square" rtlCol="0">
            <a:spAutoFit/>
          </a:bodyPr>
          <a:lstStyle/>
          <a:p>
            <a:pPr algn="ctr"/>
            <a:r>
              <a:rPr lang="en-GB" sz="2000" dirty="0">
                <a:solidFill>
                  <a:srgbClr val="FF0000"/>
                </a:solidFill>
              </a:rPr>
              <a:t>X</a:t>
            </a:r>
          </a:p>
        </p:txBody>
      </p:sp>
      <p:sp>
        <p:nvSpPr>
          <p:cNvPr id="24" name="Rectangle 23">
            <a:extLst>
              <a:ext uri="{FF2B5EF4-FFF2-40B4-BE49-F238E27FC236}">
                <a16:creationId xmlns:a16="http://schemas.microsoft.com/office/drawing/2014/main" id="{3D05EB23-F6E1-D4D8-2A72-91FD17542CF0}"/>
              </a:ext>
            </a:extLst>
          </p:cNvPr>
          <p:cNvSpPr/>
          <p:nvPr/>
        </p:nvSpPr>
        <p:spPr>
          <a:xfrm>
            <a:off x="6202390" y="4242072"/>
            <a:ext cx="5570603" cy="208988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40240043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dissolv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9" presetClass="exit" presetSubtype="0" fill="hold" grpId="0" nodeType="clickEffect">
                                  <p:stCondLst>
                                    <p:cond delay="0"/>
                                  </p:stCondLst>
                                  <p:childTnLst>
                                    <p:animEffect transition="out" filter="dissolve">
                                      <p:cBhvr>
                                        <p:cTn id="11" dur="500"/>
                                        <p:tgtEl>
                                          <p:spTgt spid="24"/>
                                        </p:tgtEl>
                                      </p:cBhvr>
                                    </p:animEffect>
                                    <p:set>
                                      <p:cBhvr>
                                        <p:cTn id="12" dur="1" fill="hold">
                                          <p:stCondLst>
                                            <p:cond delay="499"/>
                                          </p:stCondLst>
                                        </p:cTn>
                                        <p:tgtEl>
                                          <p:spTgt spid="2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2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A05E3986-FFFF-4470-2FA5-C70368F967AD}"/>
              </a:ext>
            </a:extLst>
          </p:cNvPr>
          <p:cNvSpPr>
            <a:spLocks noGrp="1"/>
          </p:cNvSpPr>
          <p:nvPr>
            <p:ph type="sldNum" sz="quarter" idx="12"/>
          </p:nvPr>
        </p:nvSpPr>
        <p:spPr/>
        <p:txBody>
          <a:bodyPr/>
          <a:lstStyle/>
          <a:p>
            <a:fld id="{892959B6-490E-A144-8C7C-88267F972F69}" type="slidenum">
              <a:rPr lang="en-US" smtClean="0"/>
              <a:t>2</a:t>
            </a:fld>
            <a:endParaRPr lang="en-US"/>
          </a:p>
        </p:txBody>
      </p:sp>
      <p:sp>
        <p:nvSpPr>
          <p:cNvPr id="2" name="Title 1">
            <a:extLst>
              <a:ext uri="{FF2B5EF4-FFF2-40B4-BE49-F238E27FC236}">
                <a16:creationId xmlns:a16="http://schemas.microsoft.com/office/drawing/2014/main" id="{F3438B28-9234-39EF-CA02-CD46651E717F}"/>
              </a:ext>
            </a:extLst>
          </p:cNvPr>
          <p:cNvSpPr>
            <a:spLocks noGrp="1"/>
          </p:cNvSpPr>
          <p:nvPr>
            <p:ph type="title" idx="4294967295"/>
          </p:nvPr>
        </p:nvSpPr>
        <p:spPr>
          <a:xfrm>
            <a:off x="446049" y="406865"/>
            <a:ext cx="10515600" cy="1325563"/>
          </a:xfrm>
          <a:prstGeom prst="rect">
            <a:avLst/>
          </a:prstGeom>
        </p:spPr>
        <p:txBody>
          <a:bodyPr/>
          <a:lstStyle/>
          <a:p>
            <a:pPr algn="ctr"/>
            <a:r>
              <a:rPr lang="en-US" sz="3600" b="1" dirty="0">
                <a:solidFill>
                  <a:schemeClr val="accent1"/>
                </a:solidFill>
                <a:latin typeface="Arial" panose="020B0604020202020204" pitchFamily="34" charset="0"/>
                <a:cs typeface="Arial" panose="020B0604020202020204" pitchFamily="34" charset="0"/>
              </a:rPr>
              <a:t>The line up</a:t>
            </a:r>
            <a:endParaRPr lang="en-GB" sz="3600" b="1" dirty="0">
              <a:solidFill>
                <a:schemeClr val="accent1"/>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DB122902-D872-3277-CA6F-65911F020581}"/>
              </a:ext>
            </a:extLst>
          </p:cNvPr>
          <p:cNvSpPr>
            <a:spLocks noGrp="1"/>
          </p:cNvSpPr>
          <p:nvPr>
            <p:ph idx="4294967295"/>
          </p:nvPr>
        </p:nvSpPr>
        <p:spPr>
          <a:xfrm>
            <a:off x="446049" y="4613740"/>
            <a:ext cx="10515600" cy="1574800"/>
          </a:xfrm>
          <a:prstGeom prst="rect">
            <a:avLst/>
          </a:prstGeom>
        </p:spPr>
        <p:txBody>
          <a:bodyPr vert="horz" lIns="91440" tIns="45720" rIns="91440" bIns="45720" rtlCol="0" anchor="t">
            <a:normAutofit fontScale="92500"/>
          </a:bodyPr>
          <a:lstStyle/>
          <a:p>
            <a:r>
              <a:rPr lang="en-GB" dirty="0">
                <a:latin typeface="Arial" panose="020B0604020202020204" pitchFamily="34" charset="0"/>
                <a:cs typeface="Arial" panose="020B0604020202020204" pitchFamily="34" charset="0"/>
              </a:rPr>
              <a:t>Choose a scenario.</a:t>
            </a:r>
          </a:p>
          <a:p>
            <a:r>
              <a:rPr lang="en-GB" dirty="0">
                <a:latin typeface="Arial" panose="020B0604020202020204" pitchFamily="34" charset="0"/>
                <a:cs typeface="Arial" panose="020B0604020202020204" pitchFamily="34" charset="0"/>
              </a:rPr>
              <a:t>Line up against the wall in order from </a:t>
            </a:r>
            <a:r>
              <a:rPr lang="en-GB" b="1" dirty="0">
                <a:solidFill>
                  <a:schemeClr val="accent1"/>
                </a:solidFill>
                <a:latin typeface="Arial" panose="020B0604020202020204" pitchFamily="34" charset="0"/>
                <a:cs typeface="Arial" panose="020B0604020202020204" pitchFamily="34" charset="0"/>
              </a:rPr>
              <a:t>certain</a:t>
            </a:r>
            <a:r>
              <a:rPr lang="en-GB" dirty="0">
                <a:latin typeface="Arial" panose="020B0604020202020204" pitchFamily="34" charset="0"/>
                <a:cs typeface="Arial" panose="020B0604020202020204" pitchFamily="34" charset="0"/>
              </a:rPr>
              <a:t> to </a:t>
            </a:r>
            <a:r>
              <a:rPr lang="en-GB" b="1" dirty="0">
                <a:solidFill>
                  <a:schemeClr val="accent1"/>
                </a:solidFill>
                <a:latin typeface="Arial" panose="020B0604020202020204" pitchFamily="34" charset="0"/>
                <a:cs typeface="Arial" panose="020B0604020202020204" pitchFamily="34" charset="0"/>
              </a:rPr>
              <a:t>impossible</a:t>
            </a:r>
            <a:r>
              <a:rPr lang="en-GB" dirty="0">
                <a:latin typeface="Arial" panose="020B0604020202020204" pitchFamily="34" charset="0"/>
                <a:cs typeface="Arial" panose="020B0604020202020204" pitchFamily="34" charset="0"/>
              </a:rPr>
              <a:t> according to where your scenario would be on a probability scale.</a:t>
            </a:r>
          </a:p>
        </p:txBody>
      </p:sp>
      <p:grpSp>
        <p:nvGrpSpPr>
          <p:cNvPr id="3" name="Group 2" descr="Worksheet available icon">
            <a:extLst>
              <a:ext uri="{FF2B5EF4-FFF2-40B4-BE49-F238E27FC236}">
                <a16:creationId xmlns:a16="http://schemas.microsoft.com/office/drawing/2014/main" id="{96063C28-90D8-5DFD-05B7-F86B42A27ACC}"/>
              </a:ext>
            </a:extLst>
          </p:cNvPr>
          <p:cNvGrpSpPr/>
          <p:nvPr/>
        </p:nvGrpSpPr>
        <p:grpSpPr>
          <a:xfrm>
            <a:off x="9495879" y="176352"/>
            <a:ext cx="2102384" cy="753403"/>
            <a:chOff x="9495879" y="211521"/>
            <a:chExt cx="2102384" cy="753403"/>
          </a:xfrm>
        </p:grpSpPr>
        <p:pic>
          <p:nvPicPr>
            <p:cNvPr id="6" name="Graphic 6" descr="Document">
              <a:extLst>
                <a:ext uri="{FF2B5EF4-FFF2-40B4-BE49-F238E27FC236}">
                  <a16:creationId xmlns:a16="http://schemas.microsoft.com/office/drawing/2014/main" id="{FD21E7A3-36FE-939C-293F-B126EDA0C274}"/>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0844860" y="211521"/>
              <a:ext cx="753403" cy="753403"/>
            </a:xfrm>
            <a:prstGeom prst="rect">
              <a:avLst/>
            </a:prstGeom>
          </p:spPr>
        </p:pic>
        <p:sp>
          <p:nvSpPr>
            <p:cNvPr id="7" name="TextBox 6">
              <a:extLst>
                <a:ext uri="{FF2B5EF4-FFF2-40B4-BE49-F238E27FC236}">
                  <a16:creationId xmlns:a16="http://schemas.microsoft.com/office/drawing/2014/main" id="{F817505D-9E5C-AD89-8063-49F79068059D}"/>
                </a:ext>
              </a:extLst>
            </p:cNvPr>
            <p:cNvSpPr txBox="1"/>
            <p:nvPr/>
          </p:nvSpPr>
          <p:spPr>
            <a:xfrm>
              <a:off x="9495879" y="228785"/>
              <a:ext cx="2091590" cy="707886"/>
            </a:xfrm>
            <a:prstGeom prst="rect">
              <a:avLst/>
            </a:prstGeom>
            <a:noFill/>
            <a:ln w="38100">
              <a:solidFill>
                <a:schemeClr val="accent1"/>
              </a:solidFill>
            </a:ln>
          </p:spPr>
          <p:txBody>
            <a:bodyPr wrap="square" rtlCol="0">
              <a:spAutoFit/>
            </a:bodyPr>
            <a:lstStyle/>
            <a:p>
              <a:r>
                <a:rPr lang="en-GB" sz="2000" b="1" dirty="0">
                  <a:latin typeface="Arial" panose="020B0604020202020204" pitchFamily="34" charset="0"/>
                  <a:cs typeface="Arial" panose="020B0604020202020204" pitchFamily="34" charset="0"/>
                </a:rPr>
                <a:t>Worksheet</a:t>
              </a:r>
              <a:br>
                <a:rPr lang="en-GB" sz="2000" b="1" dirty="0">
                  <a:latin typeface="Arial" panose="020B0604020202020204" pitchFamily="34" charset="0"/>
                  <a:cs typeface="Arial" panose="020B0604020202020204" pitchFamily="34" charset="0"/>
                </a:rPr>
              </a:br>
              <a:r>
                <a:rPr lang="en-GB" sz="2000" b="1" dirty="0">
                  <a:latin typeface="Arial" panose="020B0604020202020204" pitchFamily="34" charset="0"/>
                  <a:cs typeface="Arial" panose="020B0604020202020204" pitchFamily="34" charset="0"/>
                </a:rPr>
                <a:t>available</a:t>
              </a:r>
            </a:p>
          </p:txBody>
        </p:sp>
      </p:grpSp>
      <p:sp>
        <p:nvSpPr>
          <p:cNvPr id="9" name="Text Box 50">
            <a:extLst>
              <a:ext uri="{FF2B5EF4-FFF2-40B4-BE49-F238E27FC236}">
                <a16:creationId xmlns:a16="http://schemas.microsoft.com/office/drawing/2014/main" id="{8FCE10E0-8715-004B-0BC8-82B8CE6382C0}"/>
              </a:ext>
            </a:extLst>
          </p:cNvPr>
          <p:cNvSpPr txBox="1"/>
          <p:nvPr/>
        </p:nvSpPr>
        <p:spPr>
          <a:xfrm>
            <a:off x="712128" y="1462515"/>
            <a:ext cx="3171190" cy="895985"/>
          </a:xfrm>
          <a:prstGeom prst="rect">
            <a:avLst/>
          </a:prstGeom>
          <a:solidFill>
            <a:schemeClr val="lt1"/>
          </a:solid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spcAft>
                <a:spcPts val="600"/>
              </a:spcAft>
            </a:pPr>
            <a:r>
              <a:rPr lang="en-GB" sz="2400">
                <a:effectLst/>
                <a:latin typeface="Arial" panose="020B0604020202020204" pitchFamily="34" charset="0"/>
                <a:ea typeface="Calibri" panose="020F0502020204030204" pitchFamily="34" charset="0"/>
              </a:rPr>
              <a:t>What is the probability of…</a:t>
            </a:r>
            <a:endParaRPr lang="en-GB" sz="1200">
              <a:effectLst/>
              <a:latin typeface="Arial" panose="020B0604020202020204" pitchFamily="34" charset="0"/>
              <a:ea typeface="Calibri" panose="020F0502020204030204" pitchFamily="34" charset="0"/>
            </a:endParaRPr>
          </a:p>
        </p:txBody>
      </p:sp>
      <p:sp>
        <p:nvSpPr>
          <p:cNvPr id="11" name="Text Box 49">
            <a:extLst>
              <a:ext uri="{FF2B5EF4-FFF2-40B4-BE49-F238E27FC236}">
                <a16:creationId xmlns:a16="http://schemas.microsoft.com/office/drawing/2014/main" id="{A11A1E05-5C95-34FE-CA86-D23D9E80C835}"/>
              </a:ext>
            </a:extLst>
          </p:cNvPr>
          <p:cNvSpPr txBox="1"/>
          <p:nvPr/>
        </p:nvSpPr>
        <p:spPr>
          <a:xfrm>
            <a:off x="3409022" y="2086343"/>
            <a:ext cx="3521710" cy="2362835"/>
          </a:xfrm>
          <a:prstGeom prst="rect">
            <a:avLst/>
          </a:prstGeom>
          <a:solidFill>
            <a:schemeClr val="lt1"/>
          </a:solid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600"/>
              </a:spcAft>
            </a:pPr>
            <a:r>
              <a:rPr lang="en-GB" sz="4800" b="1" dirty="0">
                <a:effectLst/>
                <a:latin typeface="Arial" panose="020B0604020202020204" pitchFamily="34" charset="0"/>
                <a:ea typeface="Calibri" panose="020F0502020204030204" pitchFamily="34" charset="0"/>
              </a:rPr>
              <a:t>it snowing today?</a:t>
            </a:r>
            <a:endParaRPr lang="en-GB" sz="1200" dirty="0">
              <a:effectLst/>
              <a:latin typeface="Arial" panose="020B0604020202020204" pitchFamily="34" charset="0"/>
              <a:ea typeface="Calibri" panose="020F0502020204030204" pitchFamily="34" charset="0"/>
            </a:endParaRPr>
          </a:p>
        </p:txBody>
      </p:sp>
      <p:sp>
        <p:nvSpPr>
          <p:cNvPr id="13" name="Text Box 47">
            <a:extLst>
              <a:ext uri="{FF2B5EF4-FFF2-40B4-BE49-F238E27FC236}">
                <a16:creationId xmlns:a16="http://schemas.microsoft.com/office/drawing/2014/main" id="{990C1936-5FF4-9750-88A7-CB1E8C8E284D}"/>
              </a:ext>
            </a:extLst>
          </p:cNvPr>
          <p:cNvSpPr txBox="1"/>
          <p:nvPr/>
        </p:nvSpPr>
        <p:spPr>
          <a:xfrm>
            <a:off x="7323150" y="1896990"/>
            <a:ext cx="3521710" cy="2362835"/>
          </a:xfrm>
          <a:prstGeom prst="rect">
            <a:avLst/>
          </a:prstGeom>
          <a:solidFill>
            <a:schemeClr val="lt1"/>
          </a:solid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600"/>
              </a:spcAft>
            </a:pPr>
            <a:r>
              <a:rPr lang="en-GB" sz="4800" b="1">
                <a:effectLst/>
                <a:latin typeface="Arial" panose="020B0604020202020204" pitchFamily="34" charset="0"/>
                <a:ea typeface="Calibri" panose="020F0502020204030204" pitchFamily="34" charset="0"/>
              </a:rPr>
              <a:t>you sleeping tonight?</a:t>
            </a:r>
            <a:endParaRPr lang="en-GB" sz="1200">
              <a:effectLst/>
              <a:latin typeface="Arial" panose="020B0604020202020204" pitchFamily="34" charset="0"/>
              <a:ea typeface="Calibri" panose="020F0502020204030204" pitchFamily="34" charset="0"/>
            </a:endParaRPr>
          </a:p>
        </p:txBody>
      </p:sp>
      <p:grpSp>
        <p:nvGrpSpPr>
          <p:cNvPr id="8" name="Group 7">
            <a:extLst>
              <a:ext uri="{FF2B5EF4-FFF2-40B4-BE49-F238E27FC236}">
                <a16:creationId xmlns:a16="http://schemas.microsoft.com/office/drawing/2014/main" id="{62715053-F7C7-0C6F-D405-FF06A3BF874F}"/>
              </a:ext>
            </a:extLst>
          </p:cNvPr>
          <p:cNvGrpSpPr/>
          <p:nvPr/>
        </p:nvGrpSpPr>
        <p:grpSpPr>
          <a:xfrm>
            <a:off x="-68952" y="-17453"/>
            <a:ext cx="2393052" cy="2261714"/>
            <a:chOff x="-62406" y="-17453"/>
            <a:chExt cx="2126390" cy="1923564"/>
          </a:xfrm>
        </p:grpSpPr>
        <p:sp>
          <p:nvSpPr>
            <p:cNvPr id="10" name="Isosceles Triangle 9">
              <a:extLst>
                <a:ext uri="{FF2B5EF4-FFF2-40B4-BE49-F238E27FC236}">
                  <a16:creationId xmlns:a16="http://schemas.microsoft.com/office/drawing/2014/main" id="{7A546DB9-55F6-0B5F-94F0-A5AE48A9C746}"/>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accent1"/>
                </a:solidFill>
              </a:endParaRPr>
            </a:p>
          </p:txBody>
        </p:sp>
        <p:sp>
          <p:nvSpPr>
            <p:cNvPr id="12" name="TextBox 11">
              <a:extLst>
                <a:ext uri="{FF2B5EF4-FFF2-40B4-BE49-F238E27FC236}">
                  <a16:creationId xmlns:a16="http://schemas.microsoft.com/office/drawing/2014/main" id="{A18F41C5-B146-19C8-75E5-AA0774AD323F}"/>
                </a:ext>
              </a:extLst>
            </p:cNvPr>
            <p:cNvSpPr txBox="1"/>
            <p:nvPr/>
          </p:nvSpPr>
          <p:spPr>
            <a:xfrm>
              <a:off x="-62406" y="-10225"/>
              <a:ext cx="1757612" cy="299010"/>
            </a:xfrm>
            <a:prstGeom prst="rect">
              <a:avLst/>
            </a:prstGeom>
            <a:noFill/>
            <a:ln>
              <a:noFill/>
            </a:ln>
            <a:effectLst/>
          </p:spPr>
          <p:txBody>
            <a:bodyPr wrap="square" rtlCol="0">
              <a:spAutoFit/>
            </a:bodyPr>
            <a:lstStyle/>
            <a:p>
              <a:pPr algn="ctr"/>
              <a:r>
                <a:rPr lang="en-GB" b="1" dirty="0">
                  <a:solidFill>
                    <a:schemeClr val="bg1"/>
                  </a:solidFill>
                  <a:latin typeface="Arial" panose="020B0604020202020204" pitchFamily="34" charset="0"/>
                  <a:cs typeface="Arial" panose="020B0604020202020204" pitchFamily="34" charset="0"/>
                </a:rPr>
                <a:t>INTRODUCTION</a:t>
              </a:r>
              <a:endParaRPr lang="en-GB" sz="2400" b="1" dirty="0">
                <a:solidFill>
                  <a:schemeClr val="bg1"/>
                </a:solidFill>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142726171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B8AF66-BDEC-4533-9866-E930CF55A033}"/>
              </a:ext>
            </a:extLst>
          </p:cNvPr>
          <p:cNvSpPr>
            <a:spLocks noGrp="1"/>
          </p:cNvSpPr>
          <p:nvPr>
            <p:ph type="ctrTitle"/>
          </p:nvPr>
        </p:nvSpPr>
        <p:spPr>
          <a:xfrm>
            <a:off x="1419497" y="433421"/>
            <a:ext cx="9144000" cy="1395379"/>
          </a:xfrm>
          <a:solidFill>
            <a:schemeClr val="accent1"/>
          </a:solidFill>
          <a:ln>
            <a:solidFill>
              <a:schemeClr val="accent1"/>
            </a:solidFill>
          </a:ln>
        </p:spPr>
        <p:txBody>
          <a:bodyPr>
            <a:normAutofit/>
          </a:bodyPr>
          <a:lstStyle/>
          <a:p>
            <a:pPr algn="l"/>
            <a:r>
              <a:rPr lang="en-US" sz="4000" b="1" dirty="0">
                <a:solidFill>
                  <a:schemeClr val="bg1"/>
                </a:solidFill>
                <a:latin typeface="Arial" panose="020B0604020202020204" pitchFamily="34" charset="0"/>
                <a:cs typeface="Arial" panose="020B0604020202020204" pitchFamily="34" charset="0"/>
              </a:rPr>
              <a:t>Lesson review: </a:t>
            </a:r>
            <a:br>
              <a:rPr lang="en-US" sz="4000" b="1" dirty="0">
                <a:solidFill>
                  <a:schemeClr val="bg1"/>
                </a:solidFill>
                <a:latin typeface="Arial" panose="020B0604020202020204" pitchFamily="34" charset="0"/>
                <a:cs typeface="Arial" panose="020B0604020202020204" pitchFamily="34" charset="0"/>
              </a:rPr>
            </a:br>
            <a:r>
              <a:rPr lang="en-US" sz="4000" b="1" dirty="0">
                <a:solidFill>
                  <a:schemeClr val="bg1"/>
                </a:solidFill>
                <a:latin typeface="Arial" panose="020B0604020202020204" pitchFamily="34" charset="0"/>
                <a:cs typeface="Arial" panose="020B0604020202020204" pitchFamily="34" charset="0"/>
              </a:rPr>
              <a:t>Probability Level 1</a:t>
            </a:r>
            <a:endParaRPr lang="en-GB" sz="4000" dirty="0"/>
          </a:p>
        </p:txBody>
      </p:sp>
      <p:sp>
        <p:nvSpPr>
          <p:cNvPr id="4" name="Slide Number Placeholder 3">
            <a:extLst>
              <a:ext uri="{FF2B5EF4-FFF2-40B4-BE49-F238E27FC236}">
                <a16:creationId xmlns:a16="http://schemas.microsoft.com/office/drawing/2014/main" id="{8D6827A3-B91F-4385-896A-93F2EEC9C0C2}"/>
              </a:ext>
            </a:extLst>
          </p:cNvPr>
          <p:cNvSpPr>
            <a:spLocks noGrp="1"/>
          </p:cNvSpPr>
          <p:nvPr>
            <p:ph type="sldNum" sz="quarter" idx="12"/>
          </p:nvPr>
        </p:nvSpPr>
        <p:spPr/>
        <p:txBody>
          <a:bodyPr/>
          <a:lstStyle/>
          <a:p>
            <a:fld id="{A75AAEF5-C690-5D4B-B5C7-510283CCFE4D}" type="slidenum">
              <a:rPr lang="en-US" smtClean="0"/>
              <a:t>20</a:t>
            </a:fld>
            <a:endParaRPr lang="en-US" dirty="0"/>
          </a:p>
        </p:txBody>
      </p:sp>
      <p:sp>
        <p:nvSpPr>
          <p:cNvPr id="8" name="Subtitle 2">
            <a:extLst>
              <a:ext uri="{FF2B5EF4-FFF2-40B4-BE49-F238E27FC236}">
                <a16:creationId xmlns:a16="http://schemas.microsoft.com/office/drawing/2014/main" id="{6D17EB91-628E-46AE-9928-24046C5C62CF}"/>
              </a:ext>
            </a:extLst>
          </p:cNvPr>
          <p:cNvSpPr txBox="1">
            <a:spLocks/>
          </p:cNvSpPr>
          <p:nvPr/>
        </p:nvSpPr>
        <p:spPr>
          <a:xfrm>
            <a:off x="1427544" y="2142999"/>
            <a:ext cx="9144000" cy="3102915"/>
          </a:xfrm>
          <a:prstGeom prst="rect">
            <a:avLst/>
          </a:prstGeom>
          <a:ln w="38100">
            <a:solidFill>
              <a:schemeClr val="accent1"/>
            </a:solidFill>
          </a:ln>
        </p:spPr>
        <p:txBody>
          <a:bodyPr vert="horz" lIns="91440" tIns="45720" rIns="91440" bIns="45720" rtlCol="0">
            <a:normAutofit fontScale="250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70000"/>
              </a:lnSpc>
              <a:spcAft>
                <a:spcPts val="600"/>
              </a:spcAft>
            </a:pPr>
            <a:r>
              <a:rPr lang="en-GB" sz="12800" b="1" dirty="0">
                <a:solidFill>
                  <a:schemeClr val="accent1"/>
                </a:solidFill>
                <a:latin typeface="Arial" panose="020B0604020202020204" pitchFamily="34" charset="0"/>
                <a:cs typeface="Arial" panose="020B0604020202020204" pitchFamily="34" charset="0"/>
              </a:rPr>
              <a:t>Objectives</a:t>
            </a:r>
            <a:endParaRPr lang="en-GB" sz="12800" dirty="0">
              <a:solidFill>
                <a:schemeClr val="accent1"/>
              </a:solidFill>
              <a:latin typeface="Arial" panose="020B0604020202020204" pitchFamily="34" charset="0"/>
              <a:cs typeface="Arial" panose="020B0604020202020204" pitchFamily="34" charset="0"/>
            </a:endParaRPr>
          </a:p>
          <a:p>
            <a:pPr marL="266700" lvl="0" indent="-266700" algn="l">
              <a:lnSpc>
                <a:spcPct val="110000"/>
              </a:lnSpc>
              <a:spcBef>
                <a:spcPts val="400"/>
              </a:spcBef>
              <a:spcAft>
                <a:spcPts val="400"/>
              </a:spcAft>
              <a:buClr>
                <a:schemeClr val="accent1"/>
              </a:buClr>
              <a:buFont typeface="Arial" panose="020B0604020202020204" pitchFamily="34" charset="0"/>
              <a:buChar char="•"/>
            </a:pPr>
            <a:r>
              <a:rPr lang="en-GB" sz="10400" dirty="0">
                <a:latin typeface="Arial" panose="020B0604020202020204" pitchFamily="34" charset="0"/>
                <a:ea typeface="Calibri" panose="020F0502020204030204" pitchFamily="34" charset="0"/>
              </a:rPr>
              <a:t>Understand the likelihood of events using a probability scale </a:t>
            </a:r>
          </a:p>
          <a:p>
            <a:pPr marL="266700" lvl="0" indent="-266700" algn="l">
              <a:lnSpc>
                <a:spcPct val="110000"/>
              </a:lnSpc>
              <a:spcBef>
                <a:spcPts val="400"/>
              </a:spcBef>
              <a:spcAft>
                <a:spcPts val="400"/>
              </a:spcAft>
              <a:buClr>
                <a:schemeClr val="accent1"/>
              </a:buClr>
              <a:buFont typeface="Arial" panose="020B0604020202020204" pitchFamily="34" charset="0"/>
              <a:buChar char="•"/>
            </a:pPr>
            <a:r>
              <a:rPr lang="en-GB" sz="10400" dirty="0">
                <a:latin typeface="Arial" panose="020B0604020202020204" pitchFamily="34" charset="0"/>
                <a:ea typeface="Calibri" panose="020F0502020204030204" pitchFamily="34" charset="0"/>
              </a:rPr>
              <a:t>Calculate simple probability as a fraction, decimal or percentage, including from a table</a:t>
            </a:r>
          </a:p>
          <a:p>
            <a:pPr marL="266700" lvl="0" indent="-266700" algn="l">
              <a:lnSpc>
                <a:spcPct val="110000"/>
              </a:lnSpc>
              <a:spcBef>
                <a:spcPts val="400"/>
              </a:spcBef>
              <a:spcAft>
                <a:spcPts val="400"/>
              </a:spcAft>
              <a:buClr>
                <a:schemeClr val="accent1"/>
              </a:buClr>
              <a:buFont typeface="Arial" panose="020B0604020202020204" pitchFamily="34" charset="0"/>
              <a:buChar char="•"/>
            </a:pPr>
            <a:r>
              <a:rPr lang="en-GB" sz="10400" dirty="0">
                <a:latin typeface="Arial" panose="020B0604020202020204" pitchFamily="34" charset="0"/>
                <a:ea typeface="Calibri" panose="020F0502020204030204" pitchFamily="34" charset="0"/>
              </a:rPr>
              <a:t>Identify and correct common misconceptions</a:t>
            </a:r>
          </a:p>
        </p:txBody>
      </p:sp>
      <p:sp>
        <p:nvSpPr>
          <p:cNvPr id="7" name="Subtitle 2">
            <a:extLst>
              <a:ext uri="{FF2B5EF4-FFF2-40B4-BE49-F238E27FC236}">
                <a16:creationId xmlns:a16="http://schemas.microsoft.com/office/drawing/2014/main" id="{13263C75-0454-43FB-B0EA-4509EC19BB7F}"/>
              </a:ext>
            </a:extLst>
          </p:cNvPr>
          <p:cNvSpPr txBox="1">
            <a:spLocks/>
          </p:cNvSpPr>
          <p:nvPr/>
        </p:nvSpPr>
        <p:spPr>
          <a:xfrm>
            <a:off x="1419497" y="5245915"/>
            <a:ext cx="9558936" cy="1080077"/>
          </a:xfrm>
          <a:prstGeom prst="rect">
            <a:avLst/>
          </a:prstGeom>
          <a:ln w="38100">
            <a:noFill/>
          </a:ln>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ts val="3100"/>
              </a:lnSpc>
              <a:spcAft>
                <a:spcPts val="600"/>
              </a:spcAft>
            </a:pPr>
            <a:endParaRPr lang="en-GB" sz="2800" b="1" dirty="0">
              <a:solidFill>
                <a:schemeClr val="accent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3609654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B8AF66-BDEC-4533-9866-E930CF55A033}"/>
              </a:ext>
            </a:extLst>
          </p:cNvPr>
          <p:cNvSpPr>
            <a:spLocks noGrp="1"/>
          </p:cNvSpPr>
          <p:nvPr>
            <p:ph type="ctrTitle"/>
          </p:nvPr>
        </p:nvSpPr>
        <p:spPr>
          <a:xfrm>
            <a:off x="1524000" y="1466770"/>
            <a:ext cx="9144000" cy="1322815"/>
          </a:xfrm>
          <a:solidFill>
            <a:schemeClr val="accent1"/>
          </a:solidFill>
        </p:spPr>
        <p:txBody>
          <a:bodyPr>
            <a:normAutofit/>
          </a:bodyPr>
          <a:lstStyle/>
          <a:p>
            <a:pPr algn="l"/>
            <a:r>
              <a:rPr lang="en-US" sz="4000" b="1" dirty="0">
                <a:solidFill>
                  <a:schemeClr val="bg1"/>
                </a:solidFill>
                <a:latin typeface="Arial" panose="020B0604020202020204" pitchFamily="34" charset="0"/>
                <a:cs typeface="Arial" panose="020B0604020202020204" pitchFamily="34" charset="0"/>
              </a:rPr>
              <a:t>Lesson 12: </a:t>
            </a:r>
            <a:br>
              <a:rPr lang="en-US" sz="4000" b="1" dirty="0">
                <a:solidFill>
                  <a:schemeClr val="bg1"/>
                </a:solidFill>
                <a:latin typeface="Arial" panose="020B0604020202020204" pitchFamily="34" charset="0"/>
                <a:cs typeface="Arial" panose="020B0604020202020204" pitchFamily="34" charset="0"/>
              </a:rPr>
            </a:br>
            <a:r>
              <a:rPr lang="en-US" sz="4000" b="1" dirty="0">
                <a:solidFill>
                  <a:schemeClr val="bg1"/>
                </a:solidFill>
                <a:latin typeface="Arial" panose="020B0604020202020204" pitchFamily="34" charset="0"/>
                <a:cs typeface="Arial" panose="020B0604020202020204" pitchFamily="34" charset="0"/>
              </a:rPr>
              <a:t>Credits</a:t>
            </a:r>
            <a:endParaRPr lang="en-GB" sz="4000" dirty="0"/>
          </a:p>
        </p:txBody>
      </p:sp>
      <p:sp>
        <p:nvSpPr>
          <p:cNvPr id="4" name="Slide Number Placeholder 3">
            <a:extLst>
              <a:ext uri="{FF2B5EF4-FFF2-40B4-BE49-F238E27FC236}">
                <a16:creationId xmlns:a16="http://schemas.microsoft.com/office/drawing/2014/main" id="{8D6827A3-B91F-4385-896A-93F2EEC9C0C2}"/>
              </a:ext>
              <a:ext uri="{C183D7F6-B498-43B3-948B-1728B52AA6E4}">
                <adec:decorative xmlns:adec="http://schemas.microsoft.com/office/drawing/2017/decorative" val="1"/>
              </a:ext>
            </a:extLst>
          </p:cNvPr>
          <p:cNvSpPr>
            <a:spLocks noGrp="1"/>
          </p:cNvSpPr>
          <p:nvPr>
            <p:ph type="sldNum" sz="quarter" idx="12"/>
          </p:nvPr>
        </p:nvSpPr>
        <p:spPr/>
        <p:txBody>
          <a:bodyPr/>
          <a:lstStyle/>
          <a:p>
            <a:fld id="{A75AAEF5-C690-5D4B-B5C7-510283CCFE4D}" type="slidenum">
              <a:rPr lang="en-US" smtClean="0"/>
              <a:t>21</a:t>
            </a:fld>
            <a:endParaRPr lang="en-US" dirty="0"/>
          </a:p>
        </p:txBody>
      </p:sp>
      <p:pic>
        <p:nvPicPr>
          <p:cNvPr id="5" name="Picture 4">
            <a:extLst>
              <a:ext uri="{FF2B5EF4-FFF2-40B4-BE49-F238E27FC236}">
                <a16:creationId xmlns:a16="http://schemas.microsoft.com/office/drawing/2014/main" id="{D9F9FCDE-7D00-428D-8EE4-B16B206587B7}"/>
              </a:ext>
              <a:ext uri="{C183D7F6-B498-43B3-948B-1728B52AA6E4}">
                <adec:decorative xmlns:adec="http://schemas.microsoft.com/office/drawing/2017/decorative" val="1"/>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9395464" y="262672"/>
            <a:ext cx="2123825" cy="638948"/>
          </a:xfrm>
          <a:prstGeom prst="rect">
            <a:avLst/>
          </a:prstGeom>
        </p:spPr>
      </p:pic>
      <p:sp>
        <p:nvSpPr>
          <p:cNvPr id="3" name="Subtitle 2">
            <a:extLst>
              <a:ext uri="{FF2B5EF4-FFF2-40B4-BE49-F238E27FC236}">
                <a16:creationId xmlns:a16="http://schemas.microsoft.com/office/drawing/2014/main" id="{6D17EB91-628E-46AE-9928-24046C5C62CF}"/>
              </a:ext>
            </a:extLst>
          </p:cNvPr>
          <p:cNvSpPr>
            <a:spLocks noGrp="1"/>
          </p:cNvSpPr>
          <p:nvPr>
            <p:ph type="subTitle" idx="1"/>
          </p:nvPr>
        </p:nvSpPr>
        <p:spPr>
          <a:xfrm>
            <a:off x="1524000" y="3048081"/>
            <a:ext cx="9144000" cy="2697626"/>
          </a:xfrm>
          <a:solidFill>
            <a:schemeClr val="bg1"/>
          </a:solidFill>
          <a:ln w="38100">
            <a:solidFill>
              <a:schemeClr val="accent1"/>
            </a:solidFill>
          </a:ln>
        </p:spPr>
        <p:txBody>
          <a:bodyPr>
            <a:normAutofit/>
          </a:bodyPr>
          <a:lstStyle/>
          <a:p>
            <a:pPr algn="l">
              <a:lnSpc>
                <a:spcPct val="120000"/>
              </a:lnSpc>
              <a:spcBef>
                <a:spcPts val="0"/>
              </a:spcBef>
            </a:pPr>
            <a:r>
              <a:rPr kumimoji="0" lang="en-GB" sz="2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Photo acknowledgements</a:t>
            </a:r>
          </a:p>
          <a:p>
            <a:pPr algn="l"/>
            <a:r>
              <a:rPr lang="en-GB" sz="1800" b="1" dirty="0">
                <a:effectLst/>
                <a:latin typeface="Arial" panose="020B0604020202020204" pitchFamily="34" charset="0"/>
                <a:ea typeface="Times New Roman" panose="02020603050405020304" pitchFamily="18" charset="0"/>
                <a:cs typeface="Arial" panose="020B0604020202020204" pitchFamily="34" charset="0"/>
              </a:rPr>
              <a:t>Shutterstock.com: </a:t>
            </a:r>
            <a:r>
              <a:rPr lang="en-GB" sz="1800" dirty="0">
                <a:effectLst/>
                <a:latin typeface="Arial" panose="020B0604020202020204" pitchFamily="34" charset="0"/>
                <a:ea typeface="Times New Roman" panose="02020603050405020304" pitchFamily="18" charset="0"/>
                <a:cs typeface="Arial" panose="020B0604020202020204" pitchFamily="34" charset="0"/>
              </a:rPr>
              <a:t>Vectorfair.com</a:t>
            </a:r>
          </a:p>
          <a:p>
            <a:pPr algn="l">
              <a:lnSpc>
                <a:spcPct val="120000"/>
              </a:lnSpc>
              <a:spcBef>
                <a:spcPts val="0"/>
              </a:spcBef>
            </a:pPr>
            <a:r>
              <a:rPr kumimoji="0" lang="en-US" sz="2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Text acknowledgements</a:t>
            </a:r>
          </a:p>
          <a:p>
            <a:pPr algn="l"/>
            <a:r>
              <a:rPr lang="en-GB" sz="1800" dirty="0">
                <a:effectLst/>
                <a:latin typeface="Arial" panose="020B0604020202020204" pitchFamily="34" charset="0"/>
                <a:ea typeface="Times New Roman" panose="02020603050405020304" pitchFamily="18" charset="0"/>
                <a:cs typeface="Arial" panose="020B0604020202020204" pitchFamily="34" charset="0"/>
              </a:rPr>
              <a:t>Pearson Edexcel Functional Skills, Past Paper 3 Mathematics Level 1 (Calculator) PMAT1/C03 Question 8, Pearson Edexcel Functional Skills, Practice Paper 1 Mathematics Set 1 (Calculator) PRACL1 /01 Question 8, Pearson Edexcel Functional Skills, Past Paper 4 Mathematics Level 1 (Calculator) PMAT1/C04 Question 10</a:t>
            </a:r>
          </a:p>
          <a:p>
            <a:pPr algn="l"/>
            <a:endParaRPr lang="en-GB" dirty="0"/>
          </a:p>
        </p:txBody>
      </p:sp>
      <p:pic>
        <p:nvPicPr>
          <p:cNvPr id="8" name="Picture 7" descr="Text&#10;&#10;Description automatically generated">
            <a:extLst>
              <a:ext uri="{FF2B5EF4-FFF2-40B4-BE49-F238E27FC236}">
                <a16:creationId xmlns:a16="http://schemas.microsoft.com/office/drawing/2014/main" id="{F1080D19-270E-65FB-9EDD-1C515535D9A7}"/>
              </a:ext>
            </a:extLst>
          </p:cNvPr>
          <p:cNvPicPr>
            <a:picLocks noChangeAspect="1"/>
          </p:cNvPicPr>
          <p:nvPr/>
        </p:nvPicPr>
        <p:blipFill>
          <a:blip r:embed="rId4" cstate="print">
            <a:extLst>
              <a:ext uri="{28A0092B-C50C-407E-A947-70E740481C1C}">
                <a14:useLocalDpi xmlns:a14="http://schemas.microsoft.com/office/drawing/2010/main"/>
              </a:ext>
            </a:extLst>
          </a:blip>
          <a:stretch>
            <a:fillRect/>
          </a:stretch>
        </p:blipFill>
        <p:spPr>
          <a:xfrm>
            <a:off x="370800" y="324000"/>
            <a:ext cx="3474000" cy="570825"/>
          </a:xfrm>
          <a:prstGeom prst="rect">
            <a:avLst/>
          </a:prstGeom>
        </p:spPr>
      </p:pic>
      <p:pic>
        <p:nvPicPr>
          <p:cNvPr id="6" name="Picture 5" descr="Graphical user interface&#10;&#10;Description automatically generated">
            <a:extLst>
              <a:ext uri="{FF2B5EF4-FFF2-40B4-BE49-F238E27FC236}">
                <a16:creationId xmlns:a16="http://schemas.microsoft.com/office/drawing/2014/main" id="{2DB8237C-DDC2-0C0B-F695-A12E17F61617}"/>
              </a:ext>
            </a:extLst>
          </p:cNvPr>
          <p:cNvPicPr>
            <a:picLocks noChangeAspect="1"/>
          </p:cNvPicPr>
          <p:nvPr/>
        </p:nvPicPr>
        <p:blipFill>
          <a:blip r:embed="rId5" cstate="print">
            <a:extLst>
              <a:ext uri="{28A0092B-C50C-407E-A947-70E740481C1C}">
                <a14:useLocalDpi xmlns:a14="http://schemas.microsoft.com/office/drawing/2010/main"/>
              </a:ext>
            </a:extLst>
          </a:blip>
          <a:stretch>
            <a:fillRect/>
          </a:stretch>
        </p:blipFill>
        <p:spPr>
          <a:xfrm>
            <a:off x="5459601" y="262672"/>
            <a:ext cx="2123825" cy="796434"/>
          </a:xfrm>
          <a:prstGeom prst="rect">
            <a:avLst/>
          </a:prstGeom>
        </p:spPr>
      </p:pic>
    </p:spTree>
    <p:extLst>
      <p:ext uri="{BB962C8B-B14F-4D97-AF65-F5344CB8AC3E}">
        <p14:creationId xmlns:p14="http://schemas.microsoft.com/office/powerpoint/2010/main" val="31142417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3</a:t>
            </a:fld>
            <a:endParaRPr lang="en-US" dirty="0"/>
          </a:p>
        </p:txBody>
      </p:sp>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1857709" y="136525"/>
            <a:ext cx="9144000" cy="1017588"/>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lang="en-US" sz="3600" b="1" dirty="0">
                <a:solidFill>
                  <a:schemeClr val="accent1"/>
                </a:solidFill>
                <a:latin typeface="Arial" panose="020B0604020202020204" pitchFamily="34" charset="0"/>
                <a:cs typeface="Arial" panose="020B0604020202020204" pitchFamily="34" charset="0"/>
              </a:rPr>
              <a:t>Probability scale</a:t>
            </a:r>
            <a:endParaRPr kumimoji="0" lang="en-US" sz="3600" b="1" i="0"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endParaRPr>
          </a:p>
        </p:txBody>
      </p:sp>
      <p:sp>
        <p:nvSpPr>
          <p:cNvPr id="5" name="Text Box 3">
            <a:extLst>
              <a:ext uri="{FF2B5EF4-FFF2-40B4-BE49-F238E27FC236}">
                <a16:creationId xmlns:a16="http://schemas.microsoft.com/office/drawing/2014/main" id="{2A4495B5-7F28-4F8A-861D-31DAC39A5736}"/>
              </a:ext>
            </a:extLst>
          </p:cNvPr>
          <p:cNvSpPr txBox="1">
            <a:spLocks noChangeArrowheads="1"/>
          </p:cNvSpPr>
          <p:nvPr/>
        </p:nvSpPr>
        <p:spPr bwMode="auto">
          <a:xfrm>
            <a:off x="700577" y="4849541"/>
            <a:ext cx="1157132" cy="333375"/>
          </a:xfrm>
          <a:prstGeom prst="rect">
            <a:avLst/>
          </a:prstGeom>
          <a:solidFill>
            <a:schemeClr val="accent6">
              <a:lumMod val="20000"/>
              <a:lumOff val="80000"/>
            </a:schemeClr>
          </a:solidFill>
          <a:ln w="635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100% Chance </a:t>
            </a:r>
            <a:endParaRPr kumimoji="0" lang="en-US" altLang="en-US"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6" name="Text Box 4">
            <a:extLst>
              <a:ext uri="{FF2B5EF4-FFF2-40B4-BE49-F238E27FC236}">
                <a16:creationId xmlns:a16="http://schemas.microsoft.com/office/drawing/2014/main" id="{262CD707-1BB5-4760-95A6-697EEB5B677A}"/>
              </a:ext>
            </a:extLst>
          </p:cNvPr>
          <p:cNvSpPr txBox="1">
            <a:spLocks noChangeArrowheads="1"/>
          </p:cNvSpPr>
          <p:nvPr/>
        </p:nvSpPr>
        <p:spPr bwMode="auto">
          <a:xfrm>
            <a:off x="985983" y="5327688"/>
            <a:ext cx="1010242" cy="333375"/>
          </a:xfrm>
          <a:prstGeom prst="rect">
            <a:avLst/>
          </a:prstGeom>
          <a:solidFill>
            <a:schemeClr val="accent6">
              <a:lumMod val="20000"/>
              <a:lumOff val="80000"/>
            </a:schemeClr>
          </a:solidFill>
          <a:ln w="635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50% Chance</a:t>
            </a:r>
            <a:endParaRPr kumimoji="0" lang="en-US" altLang="en-US"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7" name="Text Box 5">
            <a:extLst>
              <a:ext uri="{FF2B5EF4-FFF2-40B4-BE49-F238E27FC236}">
                <a16:creationId xmlns:a16="http://schemas.microsoft.com/office/drawing/2014/main" id="{3D7A34F9-FFF8-455B-A9C6-778F092872E8}"/>
              </a:ext>
            </a:extLst>
          </p:cNvPr>
          <p:cNvSpPr txBox="1">
            <a:spLocks noChangeArrowheads="1"/>
          </p:cNvSpPr>
          <p:nvPr/>
        </p:nvSpPr>
        <p:spPr bwMode="auto">
          <a:xfrm>
            <a:off x="2491766" y="4859034"/>
            <a:ext cx="1157132" cy="333375"/>
          </a:xfrm>
          <a:prstGeom prst="rect">
            <a:avLst/>
          </a:prstGeom>
          <a:solidFill>
            <a:schemeClr val="accent6">
              <a:lumMod val="20000"/>
              <a:lumOff val="80000"/>
            </a:schemeClr>
          </a:solidFill>
          <a:ln w="635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75% Chance</a:t>
            </a:r>
            <a:endParaRPr kumimoji="0" lang="en-US" altLang="en-US"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8" name="Text Box 6">
            <a:extLst>
              <a:ext uri="{FF2B5EF4-FFF2-40B4-BE49-F238E27FC236}">
                <a16:creationId xmlns:a16="http://schemas.microsoft.com/office/drawing/2014/main" id="{4F3344A3-5AEF-4436-B75B-65E092715E34}"/>
              </a:ext>
            </a:extLst>
          </p:cNvPr>
          <p:cNvSpPr txBox="1">
            <a:spLocks noChangeArrowheads="1"/>
          </p:cNvSpPr>
          <p:nvPr/>
        </p:nvSpPr>
        <p:spPr bwMode="auto">
          <a:xfrm>
            <a:off x="1857709" y="5827116"/>
            <a:ext cx="1010242" cy="333375"/>
          </a:xfrm>
          <a:prstGeom prst="rect">
            <a:avLst/>
          </a:prstGeom>
          <a:solidFill>
            <a:schemeClr val="accent6">
              <a:lumMod val="20000"/>
              <a:lumOff val="80000"/>
            </a:schemeClr>
          </a:solidFill>
          <a:ln w="635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25% Chance </a:t>
            </a:r>
            <a:endParaRPr kumimoji="0" lang="en-US" altLang="en-US"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9" name="Text Box 13">
            <a:extLst>
              <a:ext uri="{FF2B5EF4-FFF2-40B4-BE49-F238E27FC236}">
                <a16:creationId xmlns:a16="http://schemas.microsoft.com/office/drawing/2014/main" id="{72C08D50-0CB1-44A2-8DE5-38BB0E6F7509}"/>
              </a:ext>
            </a:extLst>
          </p:cNvPr>
          <p:cNvSpPr txBox="1">
            <a:spLocks noChangeArrowheads="1"/>
          </p:cNvSpPr>
          <p:nvPr/>
        </p:nvSpPr>
        <p:spPr bwMode="auto">
          <a:xfrm>
            <a:off x="3264842" y="5342479"/>
            <a:ext cx="1113975" cy="333375"/>
          </a:xfrm>
          <a:prstGeom prst="rect">
            <a:avLst/>
          </a:prstGeom>
          <a:solidFill>
            <a:schemeClr val="accent6">
              <a:lumMod val="20000"/>
              <a:lumOff val="80000"/>
            </a:schemeClr>
          </a:solidFill>
          <a:ln w="635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No Chance</a:t>
            </a:r>
            <a:endParaRPr kumimoji="0" lang="en-US" altLang="en-US"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graphicFrame>
        <p:nvGraphicFramePr>
          <p:cNvPr id="12" name="Table 11">
            <a:extLst>
              <a:ext uri="{FF2B5EF4-FFF2-40B4-BE49-F238E27FC236}">
                <a16:creationId xmlns:a16="http://schemas.microsoft.com/office/drawing/2014/main" id="{593BE68D-9228-4AB9-99F2-5AF0C3F07328}"/>
              </a:ext>
            </a:extLst>
          </p:cNvPr>
          <p:cNvGraphicFramePr>
            <a:graphicFrameLocks noGrp="1"/>
          </p:cNvGraphicFramePr>
          <p:nvPr>
            <p:extLst>
              <p:ext uri="{D42A27DB-BD31-4B8C-83A1-F6EECF244321}">
                <p14:modId xmlns:p14="http://schemas.microsoft.com/office/powerpoint/2010/main" val="1440946123"/>
              </p:ext>
            </p:extLst>
          </p:nvPr>
        </p:nvGraphicFramePr>
        <p:xfrm>
          <a:off x="332022" y="1665591"/>
          <a:ext cx="11416030" cy="929264"/>
        </p:xfrm>
        <a:graphic>
          <a:graphicData uri="http://schemas.openxmlformats.org/drawingml/2006/table">
            <a:tbl>
              <a:tblPr firstRow="1" bandRow="1">
                <a:tableStyleId>{5C22544A-7EE6-4342-B048-85BDC9FD1C3A}</a:tableStyleId>
              </a:tblPr>
              <a:tblGrid>
                <a:gridCol w="1141603">
                  <a:extLst>
                    <a:ext uri="{9D8B030D-6E8A-4147-A177-3AD203B41FA5}">
                      <a16:colId xmlns:a16="http://schemas.microsoft.com/office/drawing/2014/main" val="2565244045"/>
                    </a:ext>
                  </a:extLst>
                </a:gridCol>
                <a:gridCol w="1141603">
                  <a:extLst>
                    <a:ext uri="{9D8B030D-6E8A-4147-A177-3AD203B41FA5}">
                      <a16:colId xmlns:a16="http://schemas.microsoft.com/office/drawing/2014/main" val="1527511156"/>
                    </a:ext>
                  </a:extLst>
                </a:gridCol>
                <a:gridCol w="1141603">
                  <a:extLst>
                    <a:ext uri="{9D8B030D-6E8A-4147-A177-3AD203B41FA5}">
                      <a16:colId xmlns:a16="http://schemas.microsoft.com/office/drawing/2014/main" val="395255751"/>
                    </a:ext>
                  </a:extLst>
                </a:gridCol>
                <a:gridCol w="1141603">
                  <a:extLst>
                    <a:ext uri="{9D8B030D-6E8A-4147-A177-3AD203B41FA5}">
                      <a16:colId xmlns:a16="http://schemas.microsoft.com/office/drawing/2014/main" val="994199489"/>
                    </a:ext>
                  </a:extLst>
                </a:gridCol>
                <a:gridCol w="1141603">
                  <a:extLst>
                    <a:ext uri="{9D8B030D-6E8A-4147-A177-3AD203B41FA5}">
                      <a16:colId xmlns:a16="http://schemas.microsoft.com/office/drawing/2014/main" val="368146290"/>
                    </a:ext>
                  </a:extLst>
                </a:gridCol>
                <a:gridCol w="1141603">
                  <a:extLst>
                    <a:ext uri="{9D8B030D-6E8A-4147-A177-3AD203B41FA5}">
                      <a16:colId xmlns:a16="http://schemas.microsoft.com/office/drawing/2014/main" val="3883441204"/>
                    </a:ext>
                  </a:extLst>
                </a:gridCol>
                <a:gridCol w="1141603">
                  <a:extLst>
                    <a:ext uri="{9D8B030D-6E8A-4147-A177-3AD203B41FA5}">
                      <a16:colId xmlns:a16="http://schemas.microsoft.com/office/drawing/2014/main" val="3111880499"/>
                    </a:ext>
                  </a:extLst>
                </a:gridCol>
                <a:gridCol w="1141603">
                  <a:extLst>
                    <a:ext uri="{9D8B030D-6E8A-4147-A177-3AD203B41FA5}">
                      <a16:colId xmlns:a16="http://schemas.microsoft.com/office/drawing/2014/main" val="255184184"/>
                    </a:ext>
                  </a:extLst>
                </a:gridCol>
                <a:gridCol w="1141603">
                  <a:extLst>
                    <a:ext uri="{9D8B030D-6E8A-4147-A177-3AD203B41FA5}">
                      <a16:colId xmlns:a16="http://schemas.microsoft.com/office/drawing/2014/main" val="904229777"/>
                    </a:ext>
                  </a:extLst>
                </a:gridCol>
                <a:gridCol w="1141603">
                  <a:extLst>
                    <a:ext uri="{9D8B030D-6E8A-4147-A177-3AD203B41FA5}">
                      <a16:colId xmlns:a16="http://schemas.microsoft.com/office/drawing/2014/main" val="1404682887"/>
                    </a:ext>
                  </a:extLst>
                </a:gridCol>
              </a:tblGrid>
              <a:tr h="464632">
                <a:tc>
                  <a:txBody>
                    <a:bodyPr/>
                    <a:lstStyle/>
                    <a:p>
                      <a:endParaRPr lang="en-GB"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66584973"/>
                  </a:ext>
                </a:extLst>
              </a:tr>
              <a:tr h="464632">
                <a:tc>
                  <a:txBody>
                    <a:bodyPr/>
                    <a:lstStyle/>
                    <a:p>
                      <a:endParaRPr lang="en-GB"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3734662510"/>
                  </a:ext>
                </a:extLst>
              </a:tr>
            </a:tbl>
          </a:graphicData>
        </a:graphic>
      </p:graphicFrame>
      <p:graphicFrame>
        <p:nvGraphicFramePr>
          <p:cNvPr id="13" name="Table 12">
            <a:extLst>
              <a:ext uri="{FF2B5EF4-FFF2-40B4-BE49-F238E27FC236}">
                <a16:creationId xmlns:a16="http://schemas.microsoft.com/office/drawing/2014/main" id="{FC5D49FB-37AD-4BD2-AC41-936A57C15F27}"/>
              </a:ext>
            </a:extLst>
          </p:cNvPr>
          <p:cNvGraphicFramePr>
            <a:graphicFrameLocks noGrp="1"/>
          </p:cNvGraphicFramePr>
          <p:nvPr>
            <p:extLst>
              <p:ext uri="{D42A27DB-BD31-4B8C-83A1-F6EECF244321}">
                <p14:modId xmlns:p14="http://schemas.microsoft.com/office/powerpoint/2010/main" val="811648503"/>
              </p:ext>
            </p:extLst>
          </p:nvPr>
        </p:nvGraphicFramePr>
        <p:xfrm>
          <a:off x="218660" y="2627636"/>
          <a:ext cx="11973340" cy="764646"/>
        </p:xfrm>
        <a:graphic>
          <a:graphicData uri="http://schemas.openxmlformats.org/drawingml/2006/table">
            <a:tbl>
              <a:tblPr firstRow="1" bandRow="1">
                <a:tableStyleId>{5C22544A-7EE6-4342-B048-85BDC9FD1C3A}</a:tableStyleId>
              </a:tblPr>
              <a:tblGrid>
                <a:gridCol w="983974">
                  <a:extLst>
                    <a:ext uri="{9D8B030D-6E8A-4147-A177-3AD203B41FA5}">
                      <a16:colId xmlns:a16="http://schemas.microsoft.com/office/drawing/2014/main" val="1217474290"/>
                    </a:ext>
                  </a:extLst>
                </a:gridCol>
                <a:gridCol w="1222513">
                  <a:extLst>
                    <a:ext uri="{9D8B030D-6E8A-4147-A177-3AD203B41FA5}">
                      <a16:colId xmlns:a16="http://schemas.microsoft.com/office/drawing/2014/main" val="447811184"/>
                    </a:ext>
                  </a:extLst>
                </a:gridCol>
                <a:gridCol w="1143000">
                  <a:extLst>
                    <a:ext uri="{9D8B030D-6E8A-4147-A177-3AD203B41FA5}">
                      <a16:colId xmlns:a16="http://schemas.microsoft.com/office/drawing/2014/main" val="3571697782"/>
                    </a:ext>
                  </a:extLst>
                </a:gridCol>
                <a:gridCol w="1172817">
                  <a:extLst>
                    <a:ext uri="{9D8B030D-6E8A-4147-A177-3AD203B41FA5}">
                      <a16:colId xmlns:a16="http://schemas.microsoft.com/office/drawing/2014/main" val="4097801190"/>
                    </a:ext>
                  </a:extLst>
                </a:gridCol>
                <a:gridCol w="1133061">
                  <a:extLst>
                    <a:ext uri="{9D8B030D-6E8A-4147-A177-3AD203B41FA5}">
                      <a16:colId xmlns:a16="http://schemas.microsoft.com/office/drawing/2014/main" val="3482162201"/>
                    </a:ext>
                  </a:extLst>
                </a:gridCol>
                <a:gridCol w="1172817">
                  <a:extLst>
                    <a:ext uri="{9D8B030D-6E8A-4147-A177-3AD203B41FA5}">
                      <a16:colId xmlns:a16="http://schemas.microsoft.com/office/drawing/2014/main" val="1432990566"/>
                    </a:ext>
                  </a:extLst>
                </a:gridCol>
                <a:gridCol w="1093305">
                  <a:extLst>
                    <a:ext uri="{9D8B030D-6E8A-4147-A177-3AD203B41FA5}">
                      <a16:colId xmlns:a16="http://schemas.microsoft.com/office/drawing/2014/main" val="3533123245"/>
                    </a:ext>
                  </a:extLst>
                </a:gridCol>
                <a:gridCol w="1123122">
                  <a:extLst>
                    <a:ext uri="{9D8B030D-6E8A-4147-A177-3AD203B41FA5}">
                      <a16:colId xmlns:a16="http://schemas.microsoft.com/office/drawing/2014/main" val="1402321904"/>
                    </a:ext>
                  </a:extLst>
                </a:gridCol>
                <a:gridCol w="1143000">
                  <a:extLst>
                    <a:ext uri="{9D8B030D-6E8A-4147-A177-3AD203B41FA5}">
                      <a16:colId xmlns:a16="http://schemas.microsoft.com/office/drawing/2014/main" val="2811285288"/>
                    </a:ext>
                  </a:extLst>
                </a:gridCol>
                <a:gridCol w="1785731">
                  <a:extLst>
                    <a:ext uri="{9D8B030D-6E8A-4147-A177-3AD203B41FA5}">
                      <a16:colId xmlns:a16="http://schemas.microsoft.com/office/drawing/2014/main" val="2745143942"/>
                    </a:ext>
                  </a:extLst>
                </a:gridCol>
              </a:tblGrid>
              <a:tr h="382323">
                <a:tc>
                  <a:txBody>
                    <a:bodyPr/>
                    <a:lstStyle/>
                    <a:p>
                      <a:r>
                        <a:rPr lang="en-GB" dirty="0">
                          <a:solidFill>
                            <a:schemeClr val="tx1"/>
                          </a:solidFill>
                        </a:rPr>
                        <a:t>0</a:t>
                      </a:r>
                    </a:p>
                  </a:txBody>
                  <a:tcPr>
                    <a:noFill/>
                  </a:tcPr>
                </a:tc>
                <a:tc>
                  <a:txBody>
                    <a:bodyPr/>
                    <a:lstStyle/>
                    <a:p>
                      <a:r>
                        <a:rPr lang="en-GB" dirty="0">
                          <a:solidFill>
                            <a:schemeClr val="tx1"/>
                          </a:solidFill>
                        </a:rPr>
                        <a:t>0.1</a:t>
                      </a:r>
                    </a:p>
                  </a:txBody>
                  <a:tcPr>
                    <a:noFill/>
                  </a:tcPr>
                </a:tc>
                <a:tc>
                  <a:txBody>
                    <a:bodyPr/>
                    <a:lstStyle/>
                    <a:p>
                      <a:r>
                        <a:rPr lang="en-GB" dirty="0">
                          <a:solidFill>
                            <a:schemeClr val="tx1"/>
                          </a:solidFill>
                        </a:rPr>
                        <a:t>0.2</a:t>
                      </a:r>
                    </a:p>
                  </a:txBody>
                  <a:tcPr>
                    <a:noFill/>
                  </a:tcPr>
                </a:tc>
                <a:tc>
                  <a:txBody>
                    <a:bodyPr/>
                    <a:lstStyle/>
                    <a:p>
                      <a:r>
                        <a:rPr lang="en-GB" dirty="0">
                          <a:solidFill>
                            <a:schemeClr val="tx1"/>
                          </a:solidFill>
                        </a:rPr>
                        <a:t>0.3</a:t>
                      </a:r>
                    </a:p>
                  </a:txBody>
                  <a:tcPr>
                    <a:noFill/>
                  </a:tcPr>
                </a:tc>
                <a:tc>
                  <a:txBody>
                    <a:bodyPr/>
                    <a:lstStyle/>
                    <a:p>
                      <a:r>
                        <a:rPr lang="en-GB" dirty="0">
                          <a:solidFill>
                            <a:schemeClr val="tx1"/>
                          </a:solidFill>
                        </a:rPr>
                        <a:t>0.4</a:t>
                      </a:r>
                    </a:p>
                  </a:txBody>
                  <a:tcPr>
                    <a:noFill/>
                  </a:tcPr>
                </a:tc>
                <a:tc>
                  <a:txBody>
                    <a:bodyPr/>
                    <a:lstStyle/>
                    <a:p>
                      <a:r>
                        <a:rPr lang="en-GB" dirty="0">
                          <a:solidFill>
                            <a:schemeClr val="tx1"/>
                          </a:solidFill>
                        </a:rPr>
                        <a:t>0.5</a:t>
                      </a:r>
                    </a:p>
                  </a:txBody>
                  <a:tcPr>
                    <a:noFill/>
                  </a:tcPr>
                </a:tc>
                <a:tc>
                  <a:txBody>
                    <a:bodyPr/>
                    <a:lstStyle/>
                    <a:p>
                      <a:r>
                        <a:rPr lang="en-GB" dirty="0">
                          <a:solidFill>
                            <a:schemeClr val="tx1"/>
                          </a:solidFill>
                        </a:rPr>
                        <a:t>0.6</a:t>
                      </a:r>
                    </a:p>
                  </a:txBody>
                  <a:tcPr>
                    <a:noFill/>
                  </a:tcPr>
                </a:tc>
                <a:tc>
                  <a:txBody>
                    <a:bodyPr/>
                    <a:lstStyle/>
                    <a:p>
                      <a:r>
                        <a:rPr lang="en-GB" dirty="0">
                          <a:solidFill>
                            <a:schemeClr val="tx1"/>
                          </a:solidFill>
                        </a:rPr>
                        <a:t>0.7</a:t>
                      </a:r>
                    </a:p>
                  </a:txBody>
                  <a:tcPr>
                    <a:noFill/>
                  </a:tcPr>
                </a:tc>
                <a:tc>
                  <a:txBody>
                    <a:bodyPr/>
                    <a:lstStyle/>
                    <a:p>
                      <a:r>
                        <a:rPr lang="en-GB" dirty="0">
                          <a:solidFill>
                            <a:schemeClr val="tx1"/>
                          </a:solidFill>
                        </a:rPr>
                        <a:t>0.8</a:t>
                      </a:r>
                    </a:p>
                  </a:txBody>
                  <a:tcPr>
                    <a:noFill/>
                  </a:tcPr>
                </a:tc>
                <a:tc>
                  <a:txBody>
                    <a:bodyPr/>
                    <a:lstStyle/>
                    <a:p>
                      <a:r>
                        <a:rPr lang="en-GB" dirty="0">
                          <a:solidFill>
                            <a:schemeClr val="tx1"/>
                          </a:solidFill>
                        </a:rPr>
                        <a:t>0.9                1</a:t>
                      </a:r>
                    </a:p>
                  </a:txBody>
                  <a:tcPr>
                    <a:noFill/>
                  </a:tcPr>
                </a:tc>
                <a:extLst>
                  <a:ext uri="{0D108BD9-81ED-4DB2-BD59-A6C34878D82A}">
                    <a16:rowId xmlns:a16="http://schemas.microsoft.com/office/drawing/2014/main" val="2548902093"/>
                  </a:ext>
                </a:extLst>
              </a:tr>
              <a:tr h="382323">
                <a:tc>
                  <a:txBody>
                    <a:bodyPr/>
                    <a:lstStyle/>
                    <a:p>
                      <a:endParaRPr lang="en-GB" dirty="0">
                        <a:solidFill>
                          <a:schemeClr val="tx1"/>
                        </a:solidFill>
                      </a:endParaRPr>
                    </a:p>
                  </a:txBody>
                  <a:tcPr>
                    <a:noFill/>
                  </a:tcPr>
                </a:tc>
                <a:tc>
                  <a:txBody>
                    <a:bodyPr/>
                    <a:lstStyle/>
                    <a:p>
                      <a:endParaRPr lang="en-GB" dirty="0">
                        <a:solidFill>
                          <a:schemeClr val="tx1"/>
                        </a:solidFill>
                      </a:endParaRPr>
                    </a:p>
                  </a:txBody>
                  <a:tcPr>
                    <a:noFill/>
                  </a:tcPr>
                </a:tc>
                <a:tc>
                  <a:txBody>
                    <a:bodyPr/>
                    <a:lstStyle/>
                    <a:p>
                      <a:endParaRPr lang="en-GB" dirty="0">
                        <a:solidFill>
                          <a:schemeClr val="tx1"/>
                        </a:solidFill>
                      </a:endParaRPr>
                    </a:p>
                  </a:txBody>
                  <a:tcPr>
                    <a:noFill/>
                  </a:tcPr>
                </a:tc>
                <a:tc>
                  <a:txBody>
                    <a:bodyPr/>
                    <a:lstStyle/>
                    <a:p>
                      <a:endParaRPr lang="en-GB" dirty="0">
                        <a:solidFill>
                          <a:schemeClr val="tx1"/>
                        </a:solidFill>
                      </a:endParaRPr>
                    </a:p>
                  </a:txBody>
                  <a:tcPr>
                    <a:noFill/>
                  </a:tcPr>
                </a:tc>
                <a:tc>
                  <a:txBody>
                    <a:bodyPr/>
                    <a:lstStyle/>
                    <a:p>
                      <a:endParaRPr lang="en-GB" dirty="0">
                        <a:solidFill>
                          <a:schemeClr val="tx1"/>
                        </a:solidFill>
                      </a:endParaRPr>
                    </a:p>
                  </a:txBody>
                  <a:tcPr>
                    <a:noFill/>
                  </a:tcPr>
                </a:tc>
                <a:tc>
                  <a:txBody>
                    <a:bodyPr/>
                    <a:lstStyle/>
                    <a:p>
                      <a:endParaRPr lang="en-GB" dirty="0">
                        <a:solidFill>
                          <a:schemeClr val="tx1"/>
                        </a:solidFill>
                      </a:endParaRPr>
                    </a:p>
                  </a:txBody>
                  <a:tcPr>
                    <a:noFill/>
                  </a:tcPr>
                </a:tc>
                <a:tc>
                  <a:txBody>
                    <a:bodyPr/>
                    <a:lstStyle/>
                    <a:p>
                      <a:endParaRPr lang="en-GB" dirty="0">
                        <a:solidFill>
                          <a:schemeClr val="tx1"/>
                        </a:solidFill>
                      </a:endParaRPr>
                    </a:p>
                  </a:txBody>
                  <a:tcPr>
                    <a:noFill/>
                  </a:tcPr>
                </a:tc>
                <a:tc>
                  <a:txBody>
                    <a:bodyPr/>
                    <a:lstStyle/>
                    <a:p>
                      <a:endParaRPr lang="en-GB" dirty="0">
                        <a:solidFill>
                          <a:schemeClr val="tx1"/>
                        </a:solidFill>
                      </a:endParaRPr>
                    </a:p>
                  </a:txBody>
                  <a:tcPr>
                    <a:noFill/>
                  </a:tcPr>
                </a:tc>
                <a:tc>
                  <a:txBody>
                    <a:bodyPr/>
                    <a:lstStyle/>
                    <a:p>
                      <a:endParaRPr lang="en-GB" dirty="0">
                        <a:solidFill>
                          <a:schemeClr val="tx1"/>
                        </a:solidFill>
                      </a:endParaRPr>
                    </a:p>
                  </a:txBody>
                  <a:tcPr>
                    <a:noFill/>
                  </a:tcPr>
                </a:tc>
                <a:tc>
                  <a:txBody>
                    <a:bodyPr/>
                    <a:lstStyle/>
                    <a:p>
                      <a:endParaRPr lang="en-GB" dirty="0">
                        <a:solidFill>
                          <a:schemeClr val="tx1"/>
                        </a:solidFill>
                      </a:endParaRPr>
                    </a:p>
                  </a:txBody>
                  <a:tcPr>
                    <a:noFill/>
                  </a:tcPr>
                </a:tc>
                <a:extLst>
                  <a:ext uri="{0D108BD9-81ED-4DB2-BD59-A6C34878D82A}">
                    <a16:rowId xmlns:a16="http://schemas.microsoft.com/office/drawing/2014/main" val="1795818457"/>
                  </a:ext>
                </a:extLst>
              </a:tr>
            </a:tbl>
          </a:graphicData>
        </a:graphic>
      </p:graphicFrame>
      <p:sp>
        <p:nvSpPr>
          <p:cNvPr id="15" name="Text Box 2">
            <a:extLst>
              <a:ext uri="{FF2B5EF4-FFF2-40B4-BE49-F238E27FC236}">
                <a16:creationId xmlns:a16="http://schemas.microsoft.com/office/drawing/2014/main" id="{B1052EC7-49E4-42BF-BC53-B9DB782EB571}"/>
              </a:ext>
            </a:extLst>
          </p:cNvPr>
          <p:cNvSpPr txBox="1"/>
          <p:nvPr/>
        </p:nvSpPr>
        <p:spPr>
          <a:xfrm>
            <a:off x="6566135" y="5663286"/>
            <a:ext cx="970375" cy="332740"/>
          </a:xfrm>
          <a:prstGeom prst="rect">
            <a:avLst/>
          </a:prstGeom>
          <a:solidFill>
            <a:schemeClr val="accent5">
              <a:lumMod val="20000"/>
              <a:lumOff val="80000"/>
            </a:schemeClr>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GB" sz="200" dirty="0">
              <a:effectLst/>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en-GB" sz="1100" dirty="0">
                <a:effectLst/>
                <a:latin typeface="Arial" panose="020B0604020202020204" pitchFamily="34" charset="0"/>
                <a:ea typeface="Calibri" panose="020F0502020204030204" pitchFamily="34" charset="0"/>
                <a:cs typeface="Arial" panose="020B0604020202020204" pitchFamily="34" charset="0"/>
              </a:rPr>
              <a:t>Unlikely </a:t>
            </a:r>
          </a:p>
        </p:txBody>
      </p:sp>
      <p:sp>
        <p:nvSpPr>
          <p:cNvPr id="16" name="Text Box 7">
            <a:extLst>
              <a:ext uri="{FF2B5EF4-FFF2-40B4-BE49-F238E27FC236}">
                <a16:creationId xmlns:a16="http://schemas.microsoft.com/office/drawing/2014/main" id="{131A9DE3-A15B-4C53-9B31-6AA279F40658}"/>
              </a:ext>
            </a:extLst>
          </p:cNvPr>
          <p:cNvSpPr txBox="1"/>
          <p:nvPr/>
        </p:nvSpPr>
        <p:spPr>
          <a:xfrm>
            <a:off x="7429019" y="4843369"/>
            <a:ext cx="880568" cy="332740"/>
          </a:xfrm>
          <a:prstGeom prst="rect">
            <a:avLst/>
          </a:prstGeom>
          <a:solidFill>
            <a:schemeClr val="accent5">
              <a:lumMod val="20000"/>
              <a:lumOff val="80000"/>
            </a:schemeClr>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GB" sz="200" dirty="0">
              <a:effectLst/>
              <a:latin typeface="Arial" panose="020B0604020202020204" pitchFamily="34" charset="0"/>
              <a:ea typeface="Calibri" panose="020F0502020204030204" pitchFamily="34" charset="0"/>
              <a:cs typeface="Arial" panose="020B0604020202020204" pitchFamily="34" charset="0"/>
            </a:endParaRPr>
          </a:p>
          <a:p>
            <a:pPr algn="ctr"/>
            <a:r>
              <a:rPr lang="en-GB" sz="1100" dirty="0">
                <a:effectLst/>
                <a:latin typeface="Arial" panose="020B0604020202020204" pitchFamily="34" charset="0"/>
                <a:ea typeface="Calibri" panose="020F0502020204030204" pitchFamily="34" charset="0"/>
                <a:cs typeface="Arial" panose="020B0604020202020204" pitchFamily="34" charset="0"/>
              </a:rPr>
              <a:t>Likely </a:t>
            </a:r>
          </a:p>
        </p:txBody>
      </p:sp>
      <p:sp>
        <p:nvSpPr>
          <p:cNvPr id="17" name="Text Box 8">
            <a:extLst>
              <a:ext uri="{FF2B5EF4-FFF2-40B4-BE49-F238E27FC236}">
                <a16:creationId xmlns:a16="http://schemas.microsoft.com/office/drawing/2014/main" id="{7A868310-0B30-45C7-89B0-B72067A374E5}"/>
              </a:ext>
            </a:extLst>
          </p:cNvPr>
          <p:cNvSpPr txBox="1"/>
          <p:nvPr/>
        </p:nvSpPr>
        <p:spPr>
          <a:xfrm>
            <a:off x="8003524" y="5485951"/>
            <a:ext cx="880569" cy="332740"/>
          </a:xfrm>
          <a:prstGeom prst="rect">
            <a:avLst/>
          </a:prstGeom>
          <a:solidFill>
            <a:schemeClr val="accent5">
              <a:lumMod val="20000"/>
              <a:lumOff val="80000"/>
            </a:schemeClr>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GB" sz="200" dirty="0">
              <a:effectLst/>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en-GB" sz="1100" dirty="0">
                <a:effectLst/>
                <a:latin typeface="Arial" panose="020B0604020202020204" pitchFamily="34" charset="0"/>
                <a:ea typeface="Calibri" panose="020F0502020204030204" pitchFamily="34" charset="0"/>
                <a:cs typeface="Arial" panose="020B0604020202020204" pitchFamily="34" charset="0"/>
              </a:rPr>
              <a:t>Certain</a:t>
            </a:r>
          </a:p>
        </p:txBody>
      </p:sp>
      <p:sp>
        <p:nvSpPr>
          <p:cNvPr id="18" name="Text Box 9">
            <a:extLst>
              <a:ext uri="{FF2B5EF4-FFF2-40B4-BE49-F238E27FC236}">
                <a16:creationId xmlns:a16="http://schemas.microsoft.com/office/drawing/2014/main" id="{FECC6299-8701-471C-9115-495EF0C31702}"/>
              </a:ext>
            </a:extLst>
          </p:cNvPr>
          <p:cNvSpPr txBox="1"/>
          <p:nvPr/>
        </p:nvSpPr>
        <p:spPr>
          <a:xfrm>
            <a:off x="9438375" y="5488837"/>
            <a:ext cx="1022433" cy="332740"/>
          </a:xfrm>
          <a:prstGeom prst="rect">
            <a:avLst/>
          </a:prstGeom>
          <a:solidFill>
            <a:schemeClr val="accent5">
              <a:lumMod val="20000"/>
              <a:lumOff val="80000"/>
            </a:schemeClr>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GB" sz="200" dirty="0">
              <a:effectLst/>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en-GB" sz="1100" dirty="0">
                <a:effectLst/>
                <a:latin typeface="Arial" panose="020B0604020202020204" pitchFamily="34" charset="0"/>
                <a:ea typeface="Calibri" panose="020F0502020204030204" pitchFamily="34" charset="0"/>
                <a:cs typeface="Arial" panose="020B0604020202020204" pitchFamily="34" charset="0"/>
              </a:rPr>
              <a:t>Even chance </a:t>
            </a:r>
          </a:p>
        </p:txBody>
      </p:sp>
      <p:sp>
        <p:nvSpPr>
          <p:cNvPr id="19" name="Text Box 10">
            <a:extLst>
              <a:ext uri="{FF2B5EF4-FFF2-40B4-BE49-F238E27FC236}">
                <a16:creationId xmlns:a16="http://schemas.microsoft.com/office/drawing/2014/main" id="{0540D9A7-44B6-4EED-A06E-EEF452314DC4}"/>
              </a:ext>
            </a:extLst>
          </p:cNvPr>
          <p:cNvSpPr txBox="1"/>
          <p:nvPr/>
        </p:nvSpPr>
        <p:spPr>
          <a:xfrm>
            <a:off x="8969140" y="4642465"/>
            <a:ext cx="1013060" cy="332740"/>
          </a:xfrm>
          <a:prstGeom prst="rect">
            <a:avLst/>
          </a:prstGeom>
          <a:solidFill>
            <a:schemeClr val="accent5">
              <a:lumMod val="20000"/>
              <a:lumOff val="80000"/>
            </a:schemeClr>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GB" sz="200" dirty="0">
              <a:effectLst/>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en-GB" sz="1100" dirty="0">
                <a:effectLst/>
                <a:latin typeface="Arial" panose="020B0604020202020204" pitchFamily="34" charset="0"/>
                <a:ea typeface="Calibri" panose="020F0502020204030204" pitchFamily="34" charset="0"/>
                <a:cs typeface="Arial" panose="020B0604020202020204" pitchFamily="34" charset="0"/>
              </a:rPr>
              <a:t>Impossible </a:t>
            </a:r>
          </a:p>
        </p:txBody>
      </p:sp>
      <p:grpSp>
        <p:nvGrpSpPr>
          <p:cNvPr id="3" name="Group 2">
            <a:extLst>
              <a:ext uri="{FF2B5EF4-FFF2-40B4-BE49-F238E27FC236}">
                <a16:creationId xmlns:a16="http://schemas.microsoft.com/office/drawing/2014/main" id="{B73C9A50-9A85-F618-06CD-D8FDB79DF69C}"/>
              </a:ext>
            </a:extLst>
          </p:cNvPr>
          <p:cNvGrpSpPr/>
          <p:nvPr/>
        </p:nvGrpSpPr>
        <p:grpSpPr>
          <a:xfrm>
            <a:off x="-27606" y="-17453"/>
            <a:ext cx="2091590" cy="1923564"/>
            <a:chOff x="-27606" y="-17453"/>
            <a:chExt cx="2091590" cy="1923564"/>
          </a:xfrm>
        </p:grpSpPr>
        <p:sp>
          <p:nvSpPr>
            <p:cNvPr id="10" name="Isosceles Triangle 9">
              <a:extLst>
                <a:ext uri="{FF2B5EF4-FFF2-40B4-BE49-F238E27FC236}">
                  <a16:creationId xmlns:a16="http://schemas.microsoft.com/office/drawing/2014/main" id="{563975AA-B764-F8F4-5C8D-60AFD07E163F}"/>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accent1"/>
                </a:solidFill>
              </a:endParaRPr>
            </a:p>
          </p:txBody>
        </p:sp>
        <p:sp>
          <p:nvSpPr>
            <p:cNvPr id="11" name="TextBox 10">
              <a:extLst>
                <a:ext uri="{FF2B5EF4-FFF2-40B4-BE49-F238E27FC236}">
                  <a16:creationId xmlns:a16="http://schemas.microsoft.com/office/drawing/2014/main" id="{E2F98EDA-FF84-B8A9-8673-BD50CE015FD0}"/>
                </a:ext>
              </a:extLst>
            </p:cNvPr>
            <p:cNvSpPr txBox="1"/>
            <p:nvPr/>
          </p:nvSpPr>
          <p:spPr>
            <a:xfrm>
              <a:off x="-10800" y="111600"/>
              <a:ext cx="1593170"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DISCUSS</a:t>
              </a:r>
            </a:p>
          </p:txBody>
        </p:sp>
      </p:grpSp>
    </p:spTree>
    <p:extLst>
      <p:ext uri="{BB962C8B-B14F-4D97-AF65-F5344CB8AC3E}">
        <p14:creationId xmlns:p14="http://schemas.microsoft.com/office/powerpoint/2010/main" val="14383072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4</a:t>
            </a:fld>
            <a:endParaRPr lang="en-US" dirty="0"/>
          </a:p>
        </p:txBody>
      </p:sp>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1899138" y="141024"/>
            <a:ext cx="9144000" cy="10160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Probability</a:t>
            </a:r>
          </a:p>
        </p:txBody>
      </p:sp>
      <p:pic>
        <p:nvPicPr>
          <p:cNvPr id="100" name="Graphic 99">
            <a:extLst>
              <a:ext uri="{FF2B5EF4-FFF2-40B4-BE49-F238E27FC236}">
                <a16:creationId xmlns:a16="http://schemas.microsoft.com/office/drawing/2014/main" id="{CE9DEDD1-D640-4CD7-8399-24A6221E2BAE}"/>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p:blipFill>
        <p:spPr>
          <a:xfrm>
            <a:off x="855453" y="1215478"/>
            <a:ext cx="914400" cy="914400"/>
          </a:xfrm>
          <a:prstGeom prst="rect">
            <a:avLst/>
          </a:prstGeom>
        </p:spPr>
      </p:pic>
      <p:grpSp>
        <p:nvGrpSpPr>
          <p:cNvPr id="99" name="Group 98">
            <a:extLst>
              <a:ext uri="{FF2B5EF4-FFF2-40B4-BE49-F238E27FC236}">
                <a16:creationId xmlns:a16="http://schemas.microsoft.com/office/drawing/2014/main" id="{C6BE3F2C-E77F-4309-A3C2-357F13AC7A5E}"/>
              </a:ext>
              <a:ext uri="{C183D7F6-B498-43B3-948B-1728B52AA6E4}">
                <adec:decorative xmlns:adec="http://schemas.microsoft.com/office/drawing/2017/decorative" val="1"/>
              </a:ext>
            </a:extLst>
          </p:cNvPr>
          <p:cNvGrpSpPr/>
          <p:nvPr/>
        </p:nvGrpSpPr>
        <p:grpSpPr>
          <a:xfrm>
            <a:off x="1769853" y="1470805"/>
            <a:ext cx="8212347" cy="3916390"/>
            <a:chOff x="1259457" y="1949570"/>
            <a:chExt cx="8212347" cy="3381422"/>
          </a:xfrm>
        </p:grpSpPr>
        <p:sp>
          <p:nvSpPr>
            <p:cNvPr id="6" name="TextBox 5">
              <a:extLst>
                <a:ext uri="{FF2B5EF4-FFF2-40B4-BE49-F238E27FC236}">
                  <a16:creationId xmlns:a16="http://schemas.microsoft.com/office/drawing/2014/main" id="{755AD8CD-D355-45F4-8A8D-03865C1297C0}"/>
                </a:ext>
              </a:extLst>
            </p:cNvPr>
            <p:cNvSpPr txBox="1"/>
            <p:nvPr/>
          </p:nvSpPr>
          <p:spPr>
            <a:xfrm>
              <a:off x="1259457" y="1949570"/>
              <a:ext cx="1990237" cy="451750"/>
            </a:xfrm>
            <a:prstGeom prst="rect">
              <a:avLst/>
            </a:prstGeom>
            <a:solidFill>
              <a:schemeClr val="accent1"/>
            </a:solidFill>
            <a:ln w="38100">
              <a:solidFill>
                <a:schemeClr val="accent1"/>
              </a:solidFill>
            </a:ln>
          </p:spPr>
          <p:txBody>
            <a:bodyPr wrap="square" rtlCol="0">
              <a:spAutoFit/>
            </a:bodyPr>
            <a:lstStyle/>
            <a:p>
              <a:r>
                <a:rPr lang="en-GB" sz="2800" b="1" dirty="0">
                  <a:solidFill>
                    <a:schemeClr val="bg1"/>
                  </a:solidFill>
                  <a:latin typeface="Arial" panose="020B0604020202020204" pitchFamily="34" charset="0"/>
                  <a:cs typeface="Arial" panose="020B0604020202020204" pitchFamily="34" charset="0"/>
                </a:rPr>
                <a:t>KEY IDEA</a:t>
              </a:r>
              <a:endParaRPr lang="en-GB" dirty="0">
                <a:latin typeface="Arial" panose="020B0604020202020204" pitchFamily="34" charset="0"/>
                <a:cs typeface="Arial" panose="020B0604020202020204" pitchFamily="34" charset="0"/>
              </a:endParaRPr>
            </a:p>
          </p:txBody>
        </p:sp>
        <p:sp>
          <p:nvSpPr>
            <p:cNvPr id="98" name="Rectangle 97">
              <a:extLst>
                <a:ext uri="{FF2B5EF4-FFF2-40B4-BE49-F238E27FC236}">
                  <a16:creationId xmlns:a16="http://schemas.microsoft.com/office/drawing/2014/main" id="{CAAA4A74-A70B-4650-8E46-6F6AAFBACCA0}"/>
                </a:ext>
              </a:extLst>
            </p:cNvPr>
            <p:cNvSpPr/>
            <p:nvPr/>
          </p:nvSpPr>
          <p:spPr>
            <a:xfrm>
              <a:off x="1259457" y="1949570"/>
              <a:ext cx="8212347" cy="3381422"/>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grpSp>
      <p:sp>
        <p:nvSpPr>
          <p:cNvPr id="12" name="TextBox 11">
            <a:extLst>
              <a:ext uri="{FF2B5EF4-FFF2-40B4-BE49-F238E27FC236}">
                <a16:creationId xmlns:a16="http://schemas.microsoft.com/office/drawing/2014/main" id="{B0AB6807-1007-2C40-ACD3-85A647021B46}"/>
              </a:ext>
            </a:extLst>
          </p:cNvPr>
          <p:cNvSpPr txBox="1"/>
          <p:nvPr/>
        </p:nvSpPr>
        <p:spPr>
          <a:xfrm>
            <a:off x="2043531" y="2098367"/>
            <a:ext cx="7551002" cy="3200876"/>
          </a:xfrm>
          <a:prstGeom prst="rect">
            <a:avLst/>
          </a:prstGeom>
          <a:noFill/>
        </p:spPr>
        <p:txBody>
          <a:bodyPr wrap="square" rtlCol="0">
            <a:spAutoFit/>
          </a:bodyPr>
          <a:lstStyle/>
          <a:p>
            <a:pPr marL="342900" indent="-342900">
              <a:spcAft>
                <a:spcPts val="600"/>
              </a:spcAft>
              <a:buFont typeface="Arial" panose="020B0604020202020204" pitchFamily="34" charset="0"/>
              <a:buChar char="•"/>
            </a:pPr>
            <a:r>
              <a:rPr lang="en-US" sz="2400" dirty="0">
                <a:solidFill>
                  <a:schemeClr val="tx1"/>
                </a:solidFill>
                <a:latin typeface="Arial" panose="020B0604020202020204" pitchFamily="34" charset="0"/>
                <a:cs typeface="Arial" panose="020B0604020202020204" pitchFamily="34" charset="0"/>
              </a:rPr>
              <a:t>A probability is a number showing the likelihood that an </a:t>
            </a:r>
            <a:r>
              <a:rPr lang="en-US" sz="2400" b="1" dirty="0">
                <a:solidFill>
                  <a:schemeClr val="tx1"/>
                </a:solidFill>
                <a:latin typeface="Arial" panose="020B0604020202020204" pitchFamily="34" charset="0"/>
                <a:cs typeface="Arial" panose="020B0604020202020204" pitchFamily="34" charset="0"/>
              </a:rPr>
              <a:t>event</a:t>
            </a:r>
            <a:r>
              <a:rPr lang="en-US" sz="2400" dirty="0">
                <a:solidFill>
                  <a:schemeClr val="tx1"/>
                </a:solidFill>
                <a:latin typeface="Arial" panose="020B0604020202020204" pitchFamily="34" charset="0"/>
                <a:cs typeface="Arial" panose="020B0604020202020204" pitchFamily="34" charset="0"/>
              </a:rPr>
              <a:t> will occur. </a:t>
            </a:r>
          </a:p>
          <a:p>
            <a:pPr marL="285750" indent="-285750">
              <a:spcAft>
                <a:spcPts val="600"/>
              </a:spcAft>
              <a:buFont typeface="Arial" panose="020B0604020202020204" pitchFamily="34" charset="0"/>
              <a:buChar char="•"/>
            </a:pPr>
            <a:r>
              <a:rPr lang="en-US" sz="2400" dirty="0">
                <a:solidFill>
                  <a:schemeClr val="tx1"/>
                </a:solidFill>
                <a:latin typeface="Arial" panose="020B0604020202020204" pitchFamily="34" charset="0"/>
                <a:cs typeface="Arial" panose="020B0604020202020204" pitchFamily="34" charset="0"/>
              </a:rPr>
              <a:t>Probabilities can be expressed as </a:t>
            </a:r>
            <a:r>
              <a:rPr lang="en-US" sz="2400" b="1" dirty="0">
                <a:solidFill>
                  <a:schemeClr val="tx1"/>
                </a:solidFill>
                <a:latin typeface="Arial" panose="020B0604020202020204" pitchFamily="34" charset="0"/>
                <a:cs typeface="Arial" panose="020B0604020202020204" pitchFamily="34" charset="0"/>
              </a:rPr>
              <a:t>decimals</a:t>
            </a:r>
            <a:r>
              <a:rPr lang="en-US" sz="2400" dirty="0">
                <a:solidFill>
                  <a:schemeClr val="tx1"/>
                </a:solidFill>
                <a:latin typeface="Arial" panose="020B0604020202020204" pitchFamily="34" charset="0"/>
                <a:cs typeface="Arial" panose="020B0604020202020204" pitchFamily="34" charset="0"/>
              </a:rPr>
              <a:t> or </a:t>
            </a:r>
            <a:r>
              <a:rPr lang="en-US" sz="2400" b="1" dirty="0">
                <a:solidFill>
                  <a:schemeClr val="tx1"/>
                </a:solidFill>
                <a:latin typeface="Arial" panose="020B0604020202020204" pitchFamily="34" charset="0"/>
                <a:cs typeface="Arial" panose="020B0604020202020204" pitchFamily="34" charset="0"/>
              </a:rPr>
              <a:t>fractions</a:t>
            </a:r>
            <a:r>
              <a:rPr lang="en-US" sz="2400" dirty="0">
                <a:solidFill>
                  <a:schemeClr val="tx1"/>
                </a:solidFill>
                <a:latin typeface="Arial" panose="020B0604020202020204" pitchFamily="34" charset="0"/>
                <a:cs typeface="Arial" panose="020B0604020202020204" pitchFamily="34" charset="0"/>
              </a:rPr>
              <a:t> between 0 and 1</a:t>
            </a:r>
            <a:r>
              <a:rPr lang="en-US" sz="2400" dirty="0">
                <a:latin typeface="Arial" panose="020B0604020202020204" pitchFamily="34" charset="0"/>
                <a:cs typeface="Arial" panose="020B0604020202020204" pitchFamily="34" charset="0"/>
              </a:rPr>
              <a:t>, or </a:t>
            </a:r>
            <a:r>
              <a:rPr lang="en-US" sz="2400" dirty="0">
                <a:solidFill>
                  <a:schemeClr val="tx1"/>
                </a:solidFill>
                <a:latin typeface="Arial" panose="020B0604020202020204" pitchFamily="34" charset="0"/>
                <a:cs typeface="Arial" panose="020B0604020202020204" pitchFamily="34" charset="0"/>
              </a:rPr>
              <a:t>as </a:t>
            </a:r>
            <a:r>
              <a:rPr lang="en-US" sz="2400" b="1" dirty="0">
                <a:solidFill>
                  <a:schemeClr val="tx1"/>
                </a:solidFill>
                <a:latin typeface="Arial" panose="020B0604020202020204" pitchFamily="34" charset="0"/>
                <a:cs typeface="Arial" panose="020B0604020202020204" pitchFamily="34" charset="0"/>
              </a:rPr>
              <a:t>percentages</a:t>
            </a:r>
            <a:r>
              <a:rPr lang="en-US" sz="2400" dirty="0">
                <a:solidFill>
                  <a:schemeClr val="tx1"/>
                </a:solidFill>
                <a:latin typeface="Arial" panose="020B0604020202020204" pitchFamily="34" charset="0"/>
                <a:cs typeface="Arial" panose="020B0604020202020204" pitchFamily="34" charset="0"/>
              </a:rPr>
              <a:t> between 0% and 100%. </a:t>
            </a:r>
          </a:p>
          <a:p>
            <a:pPr marL="285750" indent="-285750">
              <a:spcAft>
                <a:spcPts val="600"/>
              </a:spcAft>
              <a:buFont typeface="Arial" panose="020B0604020202020204" pitchFamily="34" charset="0"/>
              <a:buChar char="•"/>
            </a:pPr>
            <a:r>
              <a:rPr lang="en-US" sz="2400" dirty="0">
                <a:solidFill>
                  <a:schemeClr val="tx1"/>
                </a:solidFill>
                <a:latin typeface="Arial" panose="020B0604020202020204" pitchFamily="34" charset="0"/>
                <a:cs typeface="Arial" panose="020B0604020202020204" pitchFamily="34" charset="0"/>
              </a:rPr>
              <a:t>A probability of </a:t>
            </a:r>
            <a:r>
              <a:rPr lang="en-US" sz="2400" b="1" dirty="0">
                <a:solidFill>
                  <a:schemeClr val="tx1"/>
                </a:solidFill>
                <a:latin typeface="Arial" panose="020B0604020202020204" pitchFamily="34" charset="0"/>
                <a:cs typeface="Arial" panose="020B0604020202020204" pitchFamily="34" charset="0"/>
              </a:rPr>
              <a:t>0</a:t>
            </a:r>
            <a:r>
              <a:rPr lang="en-US" sz="2400" dirty="0">
                <a:solidFill>
                  <a:schemeClr val="tx1"/>
                </a:solidFill>
                <a:latin typeface="Arial" panose="020B0604020202020204" pitchFamily="34" charset="0"/>
                <a:cs typeface="Arial" panose="020B0604020202020204" pitchFamily="34" charset="0"/>
              </a:rPr>
              <a:t> indicates that an event is </a:t>
            </a:r>
            <a:r>
              <a:rPr lang="en-US" sz="2400" b="1" dirty="0">
                <a:solidFill>
                  <a:schemeClr val="tx1"/>
                </a:solidFill>
                <a:latin typeface="Arial" panose="020B0604020202020204" pitchFamily="34" charset="0"/>
                <a:cs typeface="Arial" panose="020B0604020202020204" pitchFamily="34" charset="0"/>
              </a:rPr>
              <a:t>impossible</a:t>
            </a:r>
            <a:r>
              <a:rPr lang="en-US" sz="2400" dirty="0">
                <a:solidFill>
                  <a:schemeClr val="tx1"/>
                </a:solidFill>
                <a:latin typeface="Arial" panose="020B0604020202020204" pitchFamily="34" charset="0"/>
                <a:cs typeface="Arial" panose="020B0604020202020204" pitchFamily="34" charset="0"/>
              </a:rPr>
              <a:t>, while a probability of </a:t>
            </a:r>
            <a:r>
              <a:rPr lang="en-US" sz="2400" b="1" dirty="0">
                <a:solidFill>
                  <a:schemeClr val="tx1"/>
                </a:solidFill>
                <a:latin typeface="Arial" panose="020B0604020202020204" pitchFamily="34" charset="0"/>
                <a:cs typeface="Arial" panose="020B0604020202020204" pitchFamily="34" charset="0"/>
              </a:rPr>
              <a:t>1</a:t>
            </a:r>
            <a:r>
              <a:rPr lang="en-US" sz="2400" dirty="0">
                <a:solidFill>
                  <a:schemeClr val="tx1"/>
                </a:solidFill>
                <a:latin typeface="Arial" panose="020B0604020202020204" pitchFamily="34" charset="0"/>
                <a:cs typeface="Arial" panose="020B0604020202020204" pitchFamily="34" charset="0"/>
              </a:rPr>
              <a:t> means an event is </a:t>
            </a:r>
            <a:r>
              <a:rPr lang="en-US" sz="2400" b="1" dirty="0">
                <a:solidFill>
                  <a:schemeClr val="tx1"/>
                </a:solidFill>
                <a:latin typeface="Arial" panose="020B0604020202020204" pitchFamily="34" charset="0"/>
                <a:cs typeface="Arial" panose="020B0604020202020204" pitchFamily="34" charset="0"/>
              </a:rPr>
              <a:t>certain</a:t>
            </a:r>
            <a:r>
              <a:rPr lang="en-US" sz="2400" dirty="0">
                <a:solidFill>
                  <a:schemeClr val="tx1"/>
                </a:solidFill>
                <a:latin typeface="Arial" panose="020B0604020202020204" pitchFamily="34" charset="0"/>
                <a:cs typeface="Arial" panose="020B0604020202020204" pitchFamily="34" charset="0"/>
              </a:rPr>
              <a:t> to happen. </a:t>
            </a:r>
            <a:endParaRPr lang="en-GB" sz="2400" dirty="0">
              <a:solidFill>
                <a:schemeClr val="tx1"/>
              </a:solidFill>
              <a:latin typeface="Arial" panose="020B0604020202020204" pitchFamily="34" charset="0"/>
              <a:cs typeface="Arial" panose="020B0604020202020204" pitchFamily="34" charset="0"/>
            </a:endParaRPr>
          </a:p>
        </p:txBody>
      </p:sp>
      <p:grpSp>
        <p:nvGrpSpPr>
          <p:cNvPr id="3" name="Group 2">
            <a:extLst>
              <a:ext uri="{FF2B5EF4-FFF2-40B4-BE49-F238E27FC236}">
                <a16:creationId xmlns:a16="http://schemas.microsoft.com/office/drawing/2014/main" id="{D8DF8568-AEAE-8C78-CD0A-AE37D4B7E25F}"/>
              </a:ext>
            </a:extLst>
          </p:cNvPr>
          <p:cNvGrpSpPr/>
          <p:nvPr/>
        </p:nvGrpSpPr>
        <p:grpSpPr>
          <a:xfrm>
            <a:off x="-27606" y="-17453"/>
            <a:ext cx="2091590" cy="1923564"/>
            <a:chOff x="-27606" y="-17453"/>
            <a:chExt cx="2091590" cy="1923564"/>
          </a:xfrm>
        </p:grpSpPr>
        <p:sp>
          <p:nvSpPr>
            <p:cNvPr id="5" name="Isosceles Triangle 4">
              <a:extLst>
                <a:ext uri="{FF2B5EF4-FFF2-40B4-BE49-F238E27FC236}">
                  <a16:creationId xmlns:a16="http://schemas.microsoft.com/office/drawing/2014/main" id="{DB011C6B-3A4A-862A-384D-1B7F6A7B91AE}"/>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accent1"/>
                </a:solidFill>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1CC1DCE6-638A-55A8-628F-00D30E79A20C}"/>
                </a:ext>
              </a:extLst>
            </p:cNvPr>
            <p:cNvSpPr txBox="1"/>
            <p:nvPr/>
          </p:nvSpPr>
          <p:spPr>
            <a:xfrm>
              <a:off x="-10800" y="111600"/>
              <a:ext cx="1593170"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DISCUSS</a:t>
              </a:r>
            </a:p>
          </p:txBody>
        </p:sp>
      </p:grpSp>
    </p:spTree>
    <p:extLst>
      <p:ext uri="{BB962C8B-B14F-4D97-AF65-F5344CB8AC3E}">
        <p14:creationId xmlns:p14="http://schemas.microsoft.com/office/powerpoint/2010/main" val="1235195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5</a:t>
            </a:fld>
            <a:endParaRPr lang="en-US" dirty="0"/>
          </a:p>
        </p:txBody>
      </p:sp>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1523999" y="152360"/>
            <a:ext cx="9144000" cy="10160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Say what you see</a:t>
            </a:r>
          </a:p>
        </p:txBody>
      </p:sp>
      <p:sp>
        <p:nvSpPr>
          <p:cNvPr id="6" name="Rectangle 5">
            <a:extLst>
              <a:ext uri="{FF2B5EF4-FFF2-40B4-BE49-F238E27FC236}">
                <a16:creationId xmlns:a16="http://schemas.microsoft.com/office/drawing/2014/main" id="{419BBC7E-27F1-47E5-B9FD-219EF3A3EE53}"/>
              </a:ext>
            </a:extLst>
          </p:cNvPr>
          <p:cNvSpPr/>
          <p:nvPr/>
        </p:nvSpPr>
        <p:spPr>
          <a:xfrm>
            <a:off x="613956" y="5412039"/>
            <a:ext cx="11373637" cy="954107"/>
          </a:xfrm>
          <a:prstGeom prst="rect">
            <a:avLst/>
          </a:prstGeom>
        </p:spPr>
        <p:txBody>
          <a:bodyPr wrap="square">
            <a:spAutoFit/>
          </a:bodyPr>
          <a:lstStyle/>
          <a:p>
            <a:pPr fontAlgn="base">
              <a:spcAft>
                <a:spcPts val="0"/>
              </a:spcAft>
            </a:pPr>
            <a:r>
              <a:rPr lang="en-GB" sz="2800" dirty="0">
                <a:latin typeface="Arial" panose="020B0604020202020204" pitchFamily="34" charset="0"/>
                <a:ea typeface="Times New Roman" panose="02020603050405020304" pitchFamily="18" charset="0"/>
                <a:cs typeface="Arial" panose="020B0604020202020204" pitchFamily="34" charset="0"/>
              </a:rPr>
              <a:t>List as many things you notice about this grid.</a:t>
            </a:r>
          </a:p>
          <a:p>
            <a:pPr fontAlgn="base">
              <a:spcAft>
                <a:spcPts val="0"/>
              </a:spcAft>
            </a:pPr>
            <a:r>
              <a:rPr lang="en-GB" sz="2800" dirty="0">
                <a:latin typeface="Arial" panose="020B0604020202020204" pitchFamily="34" charset="0"/>
                <a:ea typeface="Times New Roman" panose="02020603050405020304" pitchFamily="18" charset="0"/>
                <a:cs typeface="Arial" panose="020B0604020202020204" pitchFamily="34" charset="0"/>
              </a:rPr>
              <a:t>You have two minutes!</a:t>
            </a:r>
            <a:endParaRPr lang="en-GB" sz="4000" dirty="0">
              <a:effectLst/>
              <a:latin typeface="Arial" panose="020B0604020202020204" pitchFamily="34" charset="0"/>
              <a:ea typeface="Times New Roman" panose="02020603050405020304" pitchFamily="18" charset="0"/>
              <a:cs typeface="Arial" panose="020B0604020202020204" pitchFamily="34" charset="0"/>
            </a:endParaRPr>
          </a:p>
        </p:txBody>
      </p:sp>
      <p:grpSp>
        <p:nvGrpSpPr>
          <p:cNvPr id="5" name="Group 4">
            <a:extLst>
              <a:ext uri="{FF2B5EF4-FFF2-40B4-BE49-F238E27FC236}">
                <a16:creationId xmlns:a16="http://schemas.microsoft.com/office/drawing/2014/main" id="{44087A31-3808-5270-B55A-E797409F6899}"/>
              </a:ext>
            </a:extLst>
          </p:cNvPr>
          <p:cNvGrpSpPr/>
          <p:nvPr/>
        </p:nvGrpSpPr>
        <p:grpSpPr>
          <a:xfrm>
            <a:off x="-27606" y="-17453"/>
            <a:ext cx="2091590" cy="1923564"/>
            <a:chOff x="-27606" y="-17453"/>
            <a:chExt cx="2091590" cy="1923564"/>
          </a:xfrm>
        </p:grpSpPr>
        <p:sp>
          <p:nvSpPr>
            <p:cNvPr id="7" name="Isosceles Triangle 6">
              <a:extLst>
                <a:ext uri="{FF2B5EF4-FFF2-40B4-BE49-F238E27FC236}">
                  <a16:creationId xmlns:a16="http://schemas.microsoft.com/office/drawing/2014/main" id="{D135E3F0-FEED-9E89-2E13-A953440501E2}"/>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accent1"/>
                </a:solidFill>
              </a:endParaRPr>
            </a:p>
          </p:txBody>
        </p:sp>
        <p:sp>
          <p:nvSpPr>
            <p:cNvPr id="8" name="TextBox 7">
              <a:extLst>
                <a:ext uri="{FF2B5EF4-FFF2-40B4-BE49-F238E27FC236}">
                  <a16:creationId xmlns:a16="http://schemas.microsoft.com/office/drawing/2014/main" id="{246835E8-AFA3-ACEA-C8F1-8FE0489693ED}"/>
                </a:ext>
              </a:extLst>
            </p:cNvPr>
            <p:cNvSpPr txBox="1"/>
            <p:nvPr/>
          </p:nvSpPr>
          <p:spPr>
            <a:xfrm>
              <a:off x="-10800" y="111600"/>
              <a:ext cx="1593170"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DISCUSS</a:t>
              </a:r>
            </a:p>
          </p:txBody>
        </p:sp>
      </p:grpSp>
      <p:grpSp>
        <p:nvGrpSpPr>
          <p:cNvPr id="2" name="Group 1" descr="Worksheet available icon">
            <a:extLst>
              <a:ext uri="{FF2B5EF4-FFF2-40B4-BE49-F238E27FC236}">
                <a16:creationId xmlns:a16="http://schemas.microsoft.com/office/drawing/2014/main" id="{1D1B6334-CB68-D165-620A-4ACCEE4F23B2}"/>
              </a:ext>
            </a:extLst>
          </p:cNvPr>
          <p:cNvGrpSpPr/>
          <p:nvPr/>
        </p:nvGrpSpPr>
        <p:grpSpPr>
          <a:xfrm>
            <a:off x="9495879" y="176352"/>
            <a:ext cx="2102384" cy="753403"/>
            <a:chOff x="9495879" y="211521"/>
            <a:chExt cx="2102384" cy="753403"/>
          </a:xfrm>
        </p:grpSpPr>
        <p:pic>
          <p:nvPicPr>
            <p:cNvPr id="9" name="Graphic 6" descr="Document">
              <a:extLst>
                <a:ext uri="{FF2B5EF4-FFF2-40B4-BE49-F238E27FC236}">
                  <a16:creationId xmlns:a16="http://schemas.microsoft.com/office/drawing/2014/main" id="{029AA622-888B-241A-B4C2-12868C6AC0D2}"/>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0844860" y="211521"/>
              <a:ext cx="753403" cy="753403"/>
            </a:xfrm>
            <a:prstGeom prst="rect">
              <a:avLst/>
            </a:prstGeom>
          </p:spPr>
        </p:pic>
        <p:sp>
          <p:nvSpPr>
            <p:cNvPr id="10" name="TextBox 9">
              <a:extLst>
                <a:ext uri="{FF2B5EF4-FFF2-40B4-BE49-F238E27FC236}">
                  <a16:creationId xmlns:a16="http://schemas.microsoft.com/office/drawing/2014/main" id="{FDFA60AE-553E-2DB8-670A-1BE3FB1C9CFB}"/>
                </a:ext>
              </a:extLst>
            </p:cNvPr>
            <p:cNvSpPr txBox="1"/>
            <p:nvPr/>
          </p:nvSpPr>
          <p:spPr>
            <a:xfrm>
              <a:off x="9495879" y="228785"/>
              <a:ext cx="2091590" cy="707886"/>
            </a:xfrm>
            <a:prstGeom prst="rect">
              <a:avLst/>
            </a:prstGeom>
            <a:noFill/>
            <a:ln w="38100">
              <a:solidFill>
                <a:schemeClr val="accent1"/>
              </a:solidFill>
            </a:ln>
          </p:spPr>
          <p:txBody>
            <a:bodyPr wrap="square" rtlCol="0">
              <a:spAutoFit/>
            </a:bodyPr>
            <a:lstStyle/>
            <a:p>
              <a:r>
                <a:rPr lang="en-GB" sz="2000" b="1" dirty="0">
                  <a:latin typeface="Arial" panose="020B0604020202020204" pitchFamily="34" charset="0"/>
                  <a:cs typeface="Arial" panose="020B0604020202020204" pitchFamily="34" charset="0"/>
                </a:rPr>
                <a:t>Worksheet</a:t>
              </a:r>
              <a:br>
                <a:rPr lang="en-GB" sz="2000" b="1" dirty="0">
                  <a:latin typeface="Arial" panose="020B0604020202020204" pitchFamily="34" charset="0"/>
                  <a:cs typeface="Arial" panose="020B0604020202020204" pitchFamily="34" charset="0"/>
                </a:rPr>
              </a:br>
              <a:r>
                <a:rPr lang="en-GB" sz="2000" b="1" dirty="0">
                  <a:latin typeface="Arial" panose="020B0604020202020204" pitchFamily="34" charset="0"/>
                  <a:cs typeface="Arial" panose="020B0604020202020204" pitchFamily="34" charset="0"/>
                </a:rPr>
                <a:t>available</a:t>
              </a:r>
            </a:p>
          </p:txBody>
        </p:sp>
      </p:grpSp>
      <p:grpSp>
        <p:nvGrpSpPr>
          <p:cNvPr id="11" name="Group 10">
            <a:extLst>
              <a:ext uri="{FF2B5EF4-FFF2-40B4-BE49-F238E27FC236}">
                <a16:creationId xmlns:a16="http://schemas.microsoft.com/office/drawing/2014/main" id="{3F746DD4-BAAD-D792-1FD3-717C0CD86F95}"/>
              </a:ext>
            </a:extLst>
          </p:cNvPr>
          <p:cNvGrpSpPr/>
          <p:nvPr/>
        </p:nvGrpSpPr>
        <p:grpSpPr>
          <a:xfrm>
            <a:off x="2396013" y="1112944"/>
            <a:ext cx="4646232" cy="4299095"/>
            <a:chOff x="2411413" y="1746251"/>
            <a:chExt cx="3621088" cy="4354511"/>
          </a:xfrm>
        </p:grpSpPr>
        <p:grpSp>
          <p:nvGrpSpPr>
            <p:cNvPr id="12" name="Group 205">
              <a:extLst>
                <a:ext uri="{FF2B5EF4-FFF2-40B4-BE49-F238E27FC236}">
                  <a16:creationId xmlns:a16="http://schemas.microsoft.com/office/drawing/2014/main" id="{D8F5278D-24FC-536C-97D3-1EC1C96BBF1D}"/>
                </a:ext>
              </a:extLst>
            </p:cNvPr>
            <p:cNvGrpSpPr>
              <a:grpSpLocks/>
            </p:cNvGrpSpPr>
            <p:nvPr/>
          </p:nvGrpSpPr>
          <p:grpSpPr bwMode="auto">
            <a:xfrm>
              <a:off x="2411413" y="1746251"/>
              <a:ext cx="3621088" cy="1658937"/>
              <a:chOff x="1519" y="1100"/>
              <a:chExt cx="2281" cy="1045"/>
            </a:xfrm>
          </p:grpSpPr>
          <p:sp>
            <p:nvSpPr>
              <p:cNvPr id="485" name="Rectangle 5">
                <a:extLst>
                  <a:ext uri="{FF2B5EF4-FFF2-40B4-BE49-F238E27FC236}">
                    <a16:creationId xmlns:a16="http://schemas.microsoft.com/office/drawing/2014/main" id="{B3370C23-E784-8233-26F7-7B9D75325675}"/>
                  </a:ext>
                </a:extLst>
              </p:cNvPr>
              <p:cNvSpPr>
                <a:spLocks noChangeArrowheads="1"/>
              </p:cNvSpPr>
              <p:nvPr/>
            </p:nvSpPr>
            <p:spPr bwMode="auto">
              <a:xfrm>
                <a:off x="1525" y="1128"/>
                <a:ext cx="221" cy="249"/>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86" name="Rectangle 6">
                <a:extLst>
                  <a:ext uri="{FF2B5EF4-FFF2-40B4-BE49-F238E27FC236}">
                    <a16:creationId xmlns:a16="http://schemas.microsoft.com/office/drawing/2014/main" id="{E132F690-4FB5-E7F3-A45E-4B324BB6AA47}"/>
                  </a:ext>
                </a:extLst>
              </p:cNvPr>
              <p:cNvSpPr>
                <a:spLocks noChangeArrowheads="1"/>
              </p:cNvSpPr>
              <p:nvPr/>
            </p:nvSpPr>
            <p:spPr bwMode="auto">
              <a:xfrm>
                <a:off x="1525" y="1128"/>
                <a:ext cx="221" cy="76"/>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87" name="Rectangle 7">
                <a:extLst>
                  <a:ext uri="{FF2B5EF4-FFF2-40B4-BE49-F238E27FC236}">
                    <a16:creationId xmlns:a16="http://schemas.microsoft.com/office/drawing/2014/main" id="{0407B546-4079-F19D-100F-695C357A9CEA}"/>
                  </a:ext>
                </a:extLst>
              </p:cNvPr>
              <p:cNvSpPr>
                <a:spLocks noChangeArrowheads="1"/>
              </p:cNvSpPr>
              <p:nvPr/>
            </p:nvSpPr>
            <p:spPr bwMode="auto">
              <a:xfrm>
                <a:off x="1525" y="1127"/>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88" name="Rectangle 8">
                <a:extLst>
                  <a:ext uri="{FF2B5EF4-FFF2-40B4-BE49-F238E27FC236}">
                    <a16:creationId xmlns:a16="http://schemas.microsoft.com/office/drawing/2014/main" id="{DAD535FC-60A9-220D-398F-AD58455AD801}"/>
                  </a:ext>
                </a:extLst>
              </p:cNvPr>
              <p:cNvSpPr>
                <a:spLocks noChangeArrowheads="1"/>
              </p:cNvSpPr>
              <p:nvPr/>
            </p:nvSpPr>
            <p:spPr bwMode="auto">
              <a:xfrm>
                <a:off x="1537" y="1100"/>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89" name="Rectangle 9">
                <a:extLst>
                  <a:ext uri="{FF2B5EF4-FFF2-40B4-BE49-F238E27FC236}">
                    <a16:creationId xmlns:a16="http://schemas.microsoft.com/office/drawing/2014/main" id="{02AFB60F-FF10-3DAD-7A9E-5F44105ADF47}"/>
                  </a:ext>
                </a:extLst>
              </p:cNvPr>
              <p:cNvSpPr>
                <a:spLocks noChangeArrowheads="1"/>
              </p:cNvSpPr>
              <p:nvPr/>
            </p:nvSpPr>
            <p:spPr bwMode="auto">
              <a:xfrm>
                <a:off x="1753" y="1128"/>
                <a:ext cx="221" cy="249"/>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90" name="Rectangle 10">
                <a:extLst>
                  <a:ext uri="{FF2B5EF4-FFF2-40B4-BE49-F238E27FC236}">
                    <a16:creationId xmlns:a16="http://schemas.microsoft.com/office/drawing/2014/main" id="{A0897D60-1380-CBBD-AB34-5949503D979F}"/>
                  </a:ext>
                </a:extLst>
              </p:cNvPr>
              <p:cNvSpPr>
                <a:spLocks noChangeArrowheads="1"/>
              </p:cNvSpPr>
              <p:nvPr/>
            </p:nvSpPr>
            <p:spPr bwMode="auto">
              <a:xfrm>
                <a:off x="1753" y="1128"/>
                <a:ext cx="221" cy="76"/>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91" name="Rectangle 11">
                <a:extLst>
                  <a:ext uri="{FF2B5EF4-FFF2-40B4-BE49-F238E27FC236}">
                    <a16:creationId xmlns:a16="http://schemas.microsoft.com/office/drawing/2014/main" id="{0CCB42D9-D5AD-769D-2BC7-0ACA6D2DBCA4}"/>
                  </a:ext>
                </a:extLst>
              </p:cNvPr>
              <p:cNvSpPr>
                <a:spLocks noChangeArrowheads="1"/>
              </p:cNvSpPr>
              <p:nvPr/>
            </p:nvSpPr>
            <p:spPr bwMode="auto">
              <a:xfrm>
                <a:off x="1753" y="1127"/>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92" name="Rectangle 12">
                <a:extLst>
                  <a:ext uri="{FF2B5EF4-FFF2-40B4-BE49-F238E27FC236}">
                    <a16:creationId xmlns:a16="http://schemas.microsoft.com/office/drawing/2014/main" id="{06AD344F-1970-B0B7-29CC-CAD7C06B6C73}"/>
                  </a:ext>
                </a:extLst>
              </p:cNvPr>
              <p:cNvSpPr>
                <a:spLocks noChangeArrowheads="1"/>
              </p:cNvSpPr>
              <p:nvPr/>
            </p:nvSpPr>
            <p:spPr bwMode="auto">
              <a:xfrm>
                <a:off x="1765" y="1100"/>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93" name="Rectangle 13">
                <a:extLst>
                  <a:ext uri="{FF2B5EF4-FFF2-40B4-BE49-F238E27FC236}">
                    <a16:creationId xmlns:a16="http://schemas.microsoft.com/office/drawing/2014/main" id="{5C3AFBFC-5FFB-E28E-AE1E-7DA4614148B9}"/>
                  </a:ext>
                </a:extLst>
              </p:cNvPr>
              <p:cNvSpPr>
                <a:spLocks noChangeArrowheads="1"/>
              </p:cNvSpPr>
              <p:nvPr/>
            </p:nvSpPr>
            <p:spPr bwMode="auto">
              <a:xfrm>
                <a:off x="1980" y="1128"/>
                <a:ext cx="222" cy="249"/>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94" name="Rectangle 14">
                <a:extLst>
                  <a:ext uri="{FF2B5EF4-FFF2-40B4-BE49-F238E27FC236}">
                    <a16:creationId xmlns:a16="http://schemas.microsoft.com/office/drawing/2014/main" id="{38199096-C8DD-CC96-AEFF-CE95D4DAFC2B}"/>
                  </a:ext>
                </a:extLst>
              </p:cNvPr>
              <p:cNvSpPr>
                <a:spLocks noChangeArrowheads="1"/>
              </p:cNvSpPr>
              <p:nvPr/>
            </p:nvSpPr>
            <p:spPr bwMode="auto">
              <a:xfrm>
                <a:off x="1980" y="1128"/>
                <a:ext cx="222" cy="76"/>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95" name="Rectangle 15">
                <a:extLst>
                  <a:ext uri="{FF2B5EF4-FFF2-40B4-BE49-F238E27FC236}">
                    <a16:creationId xmlns:a16="http://schemas.microsoft.com/office/drawing/2014/main" id="{0D845A9D-4774-2C8D-287E-9210C3468140}"/>
                  </a:ext>
                </a:extLst>
              </p:cNvPr>
              <p:cNvSpPr>
                <a:spLocks noChangeArrowheads="1"/>
              </p:cNvSpPr>
              <p:nvPr/>
            </p:nvSpPr>
            <p:spPr bwMode="auto">
              <a:xfrm>
                <a:off x="1980" y="1127"/>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96" name="Rectangle 16">
                <a:extLst>
                  <a:ext uri="{FF2B5EF4-FFF2-40B4-BE49-F238E27FC236}">
                    <a16:creationId xmlns:a16="http://schemas.microsoft.com/office/drawing/2014/main" id="{B48CF5C3-B5C4-AAF9-DDE2-B4F3EB226055}"/>
                  </a:ext>
                </a:extLst>
              </p:cNvPr>
              <p:cNvSpPr>
                <a:spLocks noChangeArrowheads="1"/>
              </p:cNvSpPr>
              <p:nvPr/>
            </p:nvSpPr>
            <p:spPr bwMode="auto">
              <a:xfrm>
                <a:off x="1993" y="1100"/>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97" name="Rectangle 17">
                <a:extLst>
                  <a:ext uri="{FF2B5EF4-FFF2-40B4-BE49-F238E27FC236}">
                    <a16:creationId xmlns:a16="http://schemas.microsoft.com/office/drawing/2014/main" id="{156A9D47-070F-5346-D617-E4E9EEF5799D}"/>
                  </a:ext>
                </a:extLst>
              </p:cNvPr>
              <p:cNvSpPr>
                <a:spLocks noChangeArrowheads="1"/>
              </p:cNvSpPr>
              <p:nvPr/>
            </p:nvSpPr>
            <p:spPr bwMode="auto">
              <a:xfrm>
                <a:off x="2207" y="1128"/>
                <a:ext cx="222" cy="249"/>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98" name="Rectangle 18">
                <a:extLst>
                  <a:ext uri="{FF2B5EF4-FFF2-40B4-BE49-F238E27FC236}">
                    <a16:creationId xmlns:a16="http://schemas.microsoft.com/office/drawing/2014/main" id="{857919B9-88D9-B65A-E82B-D6D1379BDED1}"/>
                  </a:ext>
                </a:extLst>
              </p:cNvPr>
              <p:cNvSpPr>
                <a:spLocks noChangeArrowheads="1"/>
              </p:cNvSpPr>
              <p:nvPr/>
            </p:nvSpPr>
            <p:spPr bwMode="auto">
              <a:xfrm>
                <a:off x="2207" y="1128"/>
                <a:ext cx="222" cy="76"/>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99" name="Rectangle 19">
                <a:extLst>
                  <a:ext uri="{FF2B5EF4-FFF2-40B4-BE49-F238E27FC236}">
                    <a16:creationId xmlns:a16="http://schemas.microsoft.com/office/drawing/2014/main" id="{4B084E4D-FF9B-BC2F-9F72-E6BF4261BA93}"/>
                  </a:ext>
                </a:extLst>
              </p:cNvPr>
              <p:cNvSpPr>
                <a:spLocks noChangeArrowheads="1"/>
              </p:cNvSpPr>
              <p:nvPr/>
            </p:nvSpPr>
            <p:spPr bwMode="auto">
              <a:xfrm>
                <a:off x="2207" y="1127"/>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00" name="Rectangle 20">
                <a:extLst>
                  <a:ext uri="{FF2B5EF4-FFF2-40B4-BE49-F238E27FC236}">
                    <a16:creationId xmlns:a16="http://schemas.microsoft.com/office/drawing/2014/main" id="{666E6000-B781-C39C-C04B-91AC64C23DA3}"/>
                  </a:ext>
                </a:extLst>
              </p:cNvPr>
              <p:cNvSpPr>
                <a:spLocks noChangeArrowheads="1"/>
              </p:cNvSpPr>
              <p:nvPr/>
            </p:nvSpPr>
            <p:spPr bwMode="auto">
              <a:xfrm>
                <a:off x="2220" y="1100"/>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01" name="Rectangle 21">
                <a:extLst>
                  <a:ext uri="{FF2B5EF4-FFF2-40B4-BE49-F238E27FC236}">
                    <a16:creationId xmlns:a16="http://schemas.microsoft.com/office/drawing/2014/main" id="{1DCD46F3-875A-BCBF-788F-A3851A9CD557}"/>
                  </a:ext>
                </a:extLst>
              </p:cNvPr>
              <p:cNvSpPr>
                <a:spLocks noChangeArrowheads="1"/>
              </p:cNvSpPr>
              <p:nvPr/>
            </p:nvSpPr>
            <p:spPr bwMode="auto">
              <a:xfrm>
                <a:off x="2435" y="1128"/>
                <a:ext cx="221" cy="249"/>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02" name="Rectangle 22">
                <a:extLst>
                  <a:ext uri="{FF2B5EF4-FFF2-40B4-BE49-F238E27FC236}">
                    <a16:creationId xmlns:a16="http://schemas.microsoft.com/office/drawing/2014/main" id="{E52F6DBB-835D-E2A7-D8E4-7E9455244C64}"/>
                  </a:ext>
                </a:extLst>
              </p:cNvPr>
              <p:cNvSpPr>
                <a:spLocks noChangeArrowheads="1"/>
              </p:cNvSpPr>
              <p:nvPr/>
            </p:nvSpPr>
            <p:spPr bwMode="auto">
              <a:xfrm>
                <a:off x="2435" y="1128"/>
                <a:ext cx="221" cy="76"/>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03" name="Rectangle 23">
                <a:extLst>
                  <a:ext uri="{FF2B5EF4-FFF2-40B4-BE49-F238E27FC236}">
                    <a16:creationId xmlns:a16="http://schemas.microsoft.com/office/drawing/2014/main" id="{8240BC86-9BA5-F059-B232-ED6358B2DB38}"/>
                  </a:ext>
                </a:extLst>
              </p:cNvPr>
              <p:cNvSpPr>
                <a:spLocks noChangeArrowheads="1"/>
              </p:cNvSpPr>
              <p:nvPr/>
            </p:nvSpPr>
            <p:spPr bwMode="auto">
              <a:xfrm>
                <a:off x="2435" y="1127"/>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04" name="Rectangle 24">
                <a:extLst>
                  <a:ext uri="{FF2B5EF4-FFF2-40B4-BE49-F238E27FC236}">
                    <a16:creationId xmlns:a16="http://schemas.microsoft.com/office/drawing/2014/main" id="{D7DB0D3E-596D-9A8C-236D-B00C72FFE93F}"/>
                  </a:ext>
                </a:extLst>
              </p:cNvPr>
              <p:cNvSpPr>
                <a:spLocks noChangeArrowheads="1"/>
              </p:cNvSpPr>
              <p:nvPr/>
            </p:nvSpPr>
            <p:spPr bwMode="auto">
              <a:xfrm>
                <a:off x="2447" y="1100"/>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05" name="Rectangle 25">
                <a:extLst>
                  <a:ext uri="{FF2B5EF4-FFF2-40B4-BE49-F238E27FC236}">
                    <a16:creationId xmlns:a16="http://schemas.microsoft.com/office/drawing/2014/main" id="{BBEB03A5-0F57-D24B-088D-42F9A872C34B}"/>
                  </a:ext>
                </a:extLst>
              </p:cNvPr>
              <p:cNvSpPr>
                <a:spLocks noChangeArrowheads="1"/>
              </p:cNvSpPr>
              <p:nvPr/>
            </p:nvSpPr>
            <p:spPr bwMode="auto">
              <a:xfrm>
                <a:off x="2663" y="1127"/>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06" name="Rectangle 26">
                <a:extLst>
                  <a:ext uri="{FF2B5EF4-FFF2-40B4-BE49-F238E27FC236}">
                    <a16:creationId xmlns:a16="http://schemas.microsoft.com/office/drawing/2014/main" id="{74471728-EF5C-6385-F982-2C1FBD3FEA3F}"/>
                  </a:ext>
                </a:extLst>
              </p:cNvPr>
              <p:cNvSpPr>
                <a:spLocks noChangeArrowheads="1"/>
              </p:cNvSpPr>
              <p:nvPr/>
            </p:nvSpPr>
            <p:spPr bwMode="auto">
              <a:xfrm>
                <a:off x="2675" y="1100"/>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07" name="Rectangle 27">
                <a:extLst>
                  <a:ext uri="{FF2B5EF4-FFF2-40B4-BE49-F238E27FC236}">
                    <a16:creationId xmlns:a16="http://schemas.microsoft.com/office/drawing/2014/main" id="{2028989E-28D7-C98F-1D77-75601475C26B}"/>
                  </a:ext>
                </a:extLst>
              </p:cNvPr>
              <p:cNvSpPr>
                <a:spLocks noChangeArrowheads="1"/>
              </p:cNvSpPr>
              <p:nvPr/>
            </p:nvSpPr>
            <p:spPr bwMode="auto">
              <a:xfrm>
                <a:off x="2890" y="1127"/>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08" name="Rectangle 28">
                <a:extLst>
                  <a:ext uri="{FF2B5EF4-FFF2-40B4-BE49-F238E27FC236}">
                    <a16:creationId xmlns:a16="http://schemas.microsoft.com/office/drawing/2014/main" id="{5F0C77D4-6263-86A3-E6BD-C6582B653B4C}"/>
                  </a:ext>
                </a:extLst>
              </p:cNvPr>
              <p:cNvSpPr>
                <a:spLocks noChangeArrowheads="1"/>
              </p:cNvSpPr>
              <p:nvPr/>
            </p:nvSpPr>
            <p:spPr bwMode="auto">
              <a:xfrm>
                <a:off x="2902" y="1100"/>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09" name="Rectangle 29">
                <a:extLst>
                  <a:ext uri="{FF2B5EF4-FFF2-40B4-BE49-F238E27FC236}">
                    <a16:creationId xmlns:a16="http://schemas.microsoft.com/office/drawing/2014/main" id="{2258F90C-F530-C6AE-1657-BEE09BA2D485}"/>
                  </a:ext>
                </a:extLst>
              </p:cNvPr>
              <p:cNvSpPr>
                <a:spLocks noChangeArrowheads="1"/>
              </p:cNvSpPr>
              <p:nvPr/>
            </p:nvSpPr>
            <p:spPr bwMode="auto">
              <a:xfrm>
                <a:off x="3117" y="1127"/>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10" name="Rectangle 30">
                <a:extLst>
                  <a:ext uri="{FF2B5EF4-FFF2-40B4-BE49-F238E27FC236}">
                    <a16:creationId xmlns:a16="http://schemas.microsoft.com/office/drawing/2014/main" id="{319AB09B-991B-1A0B-1FB7-51E9D985B26B}"/>
                  </a:ext>
                </a:extLst>
              </p:cNvPr>
              <p:cNvSpPr>
                <a:spLocks noChangeArrowheads="1"/>
              </p:cNvSpPr>
              <p:nvPr/>
            </p:nvSpPr>
            <p:spPr bwMode="auto">
              <a:xfrm>
                <a:off x="3130" y="1100"/>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11" name="Rectangle 31">
                <a:extLst>
                  <a:ext uri="{FF2B5EF4-FFF2-40B4-BE49-F238E27FC236}">
                    <a16:creationId xmlns:a16="http://schemas.microsoft.com/office/drawing/2014/main" id="{A3181E4B-0107-9DF4-4D81-AAFE0295D6A4}"/>
                  </a:ext>
                </a:extLst>
              </p:cNvPr>
              <p:cNvSpPr>
                <a:spLocks noChangeArrowheads="1"/>
              </p:cNvSpPr>
              <p:nvPr/>
            </p:nvSpPr>
            <p:spPr bwMode="auto">
              <a:xfrm>
                <a:off x="3344" y="1128"/>
                <a:ext cx="222" cy="249"/>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12" name="Rectangle 32">
                <a:extLst>
                  <a:ext uri="{FF2B5EF4-FFF2-40B4-BE49-F238E27FC236}">
                    <a16:creationId xmlns:a16="http://schemas.microsoft.com/office/drawing/2014/main" id="{F5EF693D-8B70-3014-D79E-590DF724EC35}"/>
                  </a:ext>
                </a:extLst>
              </p:cNvPr>
              <p:cNvSpPr>
                <a:spLocks noChangeArrowheads="1"/>
              </p:cNvSpPr>
              <p:nvPr/>
            </p:nvSpPr>
            <p:spPr bwMode="auto">
              <a:xfrm>
                <a:off x="3344" y="1128"/>
                <a:ext cx="222" cy="76"/>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13" name="Rectangle 33">
                <a:extLst>
                  <a:ext uri="{FF2B5EF4-FFF2-40B4-BE49-F238E27FC236}">
                    <a16:creationId xmlns:a16="http://schemas.microsoft.com/office/drawing/2014/main" id="{7BCB9421-7DC1-2642-9D19-F675311E817B}"/>
                  </a:ext>
                </a:extLst>
              </p:cNvPr>
              <p:cNvSpPr>
                <a:spLocks noChangeArrowheads="1"/>
              </p:cNvSpPr>
              <p:nvPr/>
            </p:nvSpPr>
            <p:spPr bwMode="auto">
              <a:xfrm>
                <a:off x="3344" y="1127"/>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14" name="Rectangle 34">
                <a:extLst>
                  <a:ext uri="{FF2B5EF4-FFF2-40B4-BE49-F238E27FC236}">
                    <a16:creationId xmlns:a16="http://schemas.microsoft.com/office/drawing/2014/main" id="{BA07DC9C-EA1D-CFB9-8674-5CC6CB2C5DF3}"/>
                  </a:ext>
                </a:extLst>
              </p:cNvPr>
              <p:cNvSpPr>
                <a:spLocks noChangeArrowheads="1"/>
              </p:cNvSpPr>
              <p:nvPr/>
            </p:nvSpPr>
            <p:spPr bwMode="auto">
              <a:xfrm>
                <a:off x="3357" y="1100"/>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15" name="Rectangle 35">
                <a:extLst>
                  <a:ext uri="{FF2B5EF4-FFF2-40B4-BE49-F238E27FC236}">
                    <a16:creationId xmlns:a16="http://schemas.microsoft.com/office/drawing/2014/main" id="{982EE90C-331C-A0CF-57EF-EE9305A88667}"/>
                  </a:ext>
                </a:extLst>
              </p:cNvPr>
              <p:cNvSpPr>
                <a:spLocks noChangeArrowheads="1"/>
              </p:cNvSpPr>
              <p:nvPr/>
            </p:nvSpPr>
            <p:spPr bwMode="auto">
              <a:xfrm>
                <a:off x="3573" y="1128"/>
                <a:ext cx="221" cy="249"/>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16" name="Rectangle 36">
                <a:extLst>
                  <a:ext uri="{FF2B5EF4-FFF2-40B4-BE49-F238E27FC236}">
                    <a16:creationId xmlns:a16="http://schemas.microsoft.com/office/drawing/2014/main" id="{4EB44E0E-E6B7-3720-F49D-D5EF6D858371}"/>
                  </a:ext>
                </a:extLst>
              </p:cNvPr>
              <p:cNvSpPr>
                <a:spLocks noChangeArrowheads="1"/>
              </p:cNvSpPr>
              <p:nvPr/>
            </p:nvSpPr>
            <p:spPr bwMode="auto">
              <a:xfrm>
                <a:off x="3573" y="1128"/>
                <a:ext cx="221" cy="76"/>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17" name="Rectangle 37">
                <a:extLst>
                  <a:ext uri="{FF2B5EF4-FFF2-40B4-BE49-F238E27FC236}">
                    <a16:creationId xmlns:a16="http://schemas.microsoft.com/office/drawing/2014/main" id="{D41F52C0-882A-2A53-E817-E170A55EED43}"/>
                  </a:ext>
                </a:extLst>
              </p:cNvPr>
              <p:cNvSpPr>
                <a:spLocks noChangeArrowheads="1"/>
              </p:cNvSpPr>
              <p:nvPr/>
            </p:nvSpPr>
            <p:spPr bwMode="auto">
              <a:xfrm>
                <a:off x="3573" y="1127"/>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18" name="Rectangle 38">
                <a:extLst>
                  <a:ext uri="{FF2B5EF4-FFF2-40B4-BE49-F238E27FC236}">
                    <a16:creationId xmlns:a16="http://schemas.microsoft.com/office/drawing/2014/main" id="{BFDB8429-7E9A-1C7C-23FD-82C271D6AB4C}"/>
                  </a:ext>
                </a:extLst>
              </p:cNvPr>
              <p:cNvSpPr>
                <a:spLocks noChangeArrowheads="1"/>
              </p:cNvSpPr>
              <p:nvPr/>
            </p:nvSpPr>
            <p:spPr bwMode="auto">
              <a:xfrm>
                <a:off x="3585" y="1100"/>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19" name="Rectangle 39">
                <a:extLst>
                  <a:ext uri="{FF2B5EF4-FFF2-40B4-BE49-F238E27FC236}">
                    <a16:creationId xmlns:a16="http://schemas.microsoft.com/office/drawing/2014/main" id="{5265A72F-79BD-52CC-39F4-C98FE98839D5}"/>
                  </a:ext>
                </a:extLst>
              </p:cNvPr>
              <p:cNvSpPr>
                <a:spLocks noChangeArrowheads="1"/>
              </p:cNvSpPr>
              <p:nvPr/>
            </p:nvSpPr>
            <p:spPr bwMode="auto">
              <a:xfrm>
                <a:off x="1519" y="1121"/>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20" name="Rectangle 40">
                <a:extLst>
                  <a:ext uri="{FF2B5EF4-FFF2-40B4-BE49-F238E27FC236}">
                    <a16:creationId xmlns:a16="http://schemas.microsoft.com/office/drawing/2014/main" id="{2E046971-A0BD-EEC0-8BB4-59D78DD184A1}"/>
                  </a:ext>
                </a:extLst>
              </p:cNvPr>
              <p:cNvSpPr>
                <a:spLocks noChangeArrowheads="1"/>
              </p:cNvSpPr>
              <p:nvPr/>
            </p:nvSpPr>
            <p:spPr bwMode="auto">
              <a:xfrm>
                <a:off x="1519" y="1121"/>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21" name="Rectangle 41">
                <a:extLst>
                  <a:ext uri="{FF2B5EF4-FFF2-40B4-BE49-F238E27FC236}">
                    <a16:creationId xmlns:a16="http://schemas.microsoft.com/office/drawing/2014/main" id="{621F3439-6626-11C8-650E-8F70E8CD3558}"/>
                  </a:ext>
                </a:extLst>
              </p:cNvPr>
              <p:cNvSpPr>
                <a:spLocks noChangeArrowheads="1"/>
              </p:cNvSpPr>
              <p:nvPr/>
            </p:nvSpPr>
            <p:spPr bwMode="auto">
              <a:xfrm>
                <a:off x="1525" y="1121"/>
                <a:ext cx="222"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22" name="Rectangle 42">
                <a:extLst>
                  <a:ext uri="{FF2B5EF4-FFF2-40B4-BE49-F238E27FC236}">
                    <a16:creationId xmlns:a16="http://schemas.microsoft.com/office/drawing/2014/main" id="{A760ACD9-4757-4191-C694-DDA83FBEF877}"/>
                  </a:ext>
                </a:extLst>
              </p:cNvPr>
              <p:cNvSpPr>
                <a:spLocks noChangeArrowheads="1"/>
              </p:cNvSpPr>
              <p:nvPr/>
            </p:nvSpPr>
            <p:spPr bwMode="auto">
              <a:xfrm>
                <a:off x="1747" y="1121"/>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23" name="Rectangle 43">
                <a:extLst>
                  <a:ext uri="{FF2B5EF4-FFF2-40B4-BE49-F238E27FC236}">
                    <a16:creationId xmlns:a16="http://schemas.microsoft.com/office/drawing/2014/main" id="{B3F64728-7EA9-C3D2-C170-F275D85E24AD}"/>
                  </a:ext>
                </a:extLst>
              </p:cNvPr>
              <p:cNvSpPr>
                <a:spLocks noChangeArrowheads="1"/>
              </p:cNvSpPr>
              <p:nvPr/>
            </p:nvSpPr>
            <p:spPr bwMode="auto">
              <a:xfrm>
                <a:off x="1753" y="1121"/>
                <a:ext cx="221"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24" name="Rectangle 44">
                <a:extLst>
                  <a:ext uri="{FF2B5EF4-FFF2-40B4-BE49-F238E27FC236}">
                    <a16:creationId xmlns:a16="http://schemas.microsoft.com/office/drawing/2014/main" id="{87CEB309-FA36-46EF-D2DF-7457A69235CB}"/>
                  </a:ext>
                </a:extLst>
              </p:cNvPr>
              <p:cNvSpPr>
                <a:spLocks noChangeArrowheads="1"/>
              </p:cNvSpPr>
              <p:nvPr/>
            </p:nvSpPr>
            <p:spPr bwMode="auto">
              <a:xfrm>
                <a:off x="1974" y="1121"/>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25" name="Rectangle 45">
                <a:extLst>
                  <a:ext uri="{FF2B5EF4-FFF2-40B4-BE49-F238E27FC236}">
                    <a16:creationId xmlns:a16="http://schemas.microsoft.com/office/drawing/2014/main" id="{911D77AC-F0D9-99E3-AD19-B626E11986F3}"/>
                  </a:ext>
                </a:extLst>
              </p:cNvPr>
              <p:cNvSpPr>
                <a:spLocks noChangeArrowheads="1"/>
              </p:cNvSpPr>
              <p:nvPr/>
            </p:nvSpPr>
            <p:spPr bwMode="auto">
              <a:xfrm>
                <a:off x="1980" y="1121"/>
                <a:ext cx="222"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26" name="Rectangle 46">
                <a:extLst>
                  <a:ext uri="{FF2B5EF4-FFF2-40B4-BE49-F238E27FC236}">
                    <a16:creationId xmlns:a16="http://schemas.microsoft.com/office/drawing/2014/main" id="{533654A6-5952-EBBF-2A22-C6DE81F63456}"/>
                  </a:ext>
                </a:extLst>
              </p:cNvPr>
              <p:cNvSpPr>
                <a:spLocks noChangeArrowheads="1"/>
              </p:cNvSpPr>
              <p:nvPr/>
            </p:nvSpPr>
            <p:spPr bwMode="auto">
              <a:xfrm>
                <a:off x="2202" y="1121"/>
                <a:ext cx="5"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27" name="Rectangle 47">
                <a:extLst>
                  <a:ext uri="{FF2B5EF4-FFF2-40B4-BE49-F238E27FC236}">
                    <a16:creationId xmlns:a16="http://schemas.microsoft.com/office/drawing/2014/main" id="{5F01987B-5C98-FE28-CA5E-D01206D58729}"/>
                  </a:ext>
                </a:extLst>
              </p:cNvPr>
              <p:cNvSpPr>
                <a:spLocks noChangeArrowheads="1"/>
              </p:cNvSpPr>
              <p:nvPr/>
            </p:nvSpPr>
            <p:spPr bwMode="auto">
              <a:xfrm>
                <a:off x="2207" y="1121"/>
                <a:ext cx="222"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28" name="Rectangle 48">
                <a:extLst>
                  <a:ext uri="{FF2B5EF4-FFF2-40B4-BE49-F238E27FC236}">
                    <a16:creationId xmlns:a16="http://schemas.microsoft.com/office/drawing/2014/main" id="{83B17A7D-237E-2A95-E085-EB2EB7012D98}"/>
                  </a:ext>
                </a:extLst>
              </p:cNvPr>
              <p:cNvSpPr>
                <a:spLocks noChangeArrowheads="1"/>
              </p:cNvSpPr>
              <p:nvPr/>
            </p:nvSpPr>
            <p:spPr bwMode="auto">
              <a:xfrm>
                <a:off x="2429" y="1121"/>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29" name="Rectangle 49">
                <a:extLst>
                  <a:ext uri="{FF2B5EF4-FFF2-40B4-BE49-F238E27FC236}">
                    <a16:creationId xmlns:a16="http://schemas.microsoft.com/office/drawing/2014/main" id="{0918C1C6-7916-C966-3EB0-F3A1D5EB8CB9}"/>
                  </a:ext>
                </a:extLst>
              </p:cNvPr>
              <p:cNvSpPr>
                <a:spLocks noChangeArrowheads="1"/>
              </p:cNvSpPr>
              <p:nvPr/>
            </p:nvSpPr>
            <p:spPr bwMode="auto">
              <a:xfrm>
                <a:off x="2435" y="1121"/>
                <a:ext cx="222"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30" name="Rectangle 50">
                <a:extLst>
                  <a:ext uri="{FF2B5EF4-FFF2-40B4-BE49-F238E27FC236}">
                    <a16:creationId xmlns:a16="http://schemas.microsoft.com/office/drawing/2014/main" id="{100B0389-7874-986B-C29A-50FA8F394BFE}"/>
                  </a:ext>
                </a:extLst>
              </p:cNvPr>
              <p:cNvSpPr>
                <a:spLocks noChangeArrowheads="1"/>
              </p:cNvSpPr>
              <p:nvPr/>
            </p:nvSpPr>
            <p:spPr bwMode="auto">
              <a:xfrm>
                <a:off x="2657" y="1121"/>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31" name="Rectangle 51">
                <a:extLst>
                  <a:ext uri="{FF2B5EF4-FFF2-40B4-BE49-F238E27FC236}">
                    <a16:creationId xmlns:a16="http://schemas.microsoft.com/office/drawing/2014/main" id="{553457A3-19B2-E397-C14C-4E318DC7C6EE}"/>
                  </a:ext>
                </a:extLst>
              </p:cNvPr>
              <p:cNvSpPr>
                <a:spLocks noChangeArrowheads="1"/>
              </p:cNvSpPr>
              <p:nvPr/>
            </p:nvSpPr>
            <p:spPr bwMode="auto">
              <a:xfrm>
                <a:off x="2663" y="1121"/>
                <a:ext cx="221"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32" name="Rectangle 52">
                <a:extLst>
                  <a:ext uri="{FF2B5EF4-FFF2-40B4-BE49-F238E27FC236}">
                    <a16:creationId xmlns:a16="http://schemas.microsoft.com/office/drawing/2014/main" id="{74BC0C3B-4EBE-9C39-CDCD-0398436A0BB4}"/>
                  </a:ext>
                </a:extLst>
              </p:cNvPr>
              <p:cNvSpPr>
                <a:spLocks noChangeArrowheads="1"/>
              </p:cNvSpPr>
              <p:nvPr/>
            </p:nvSpPr>
            <p:spPr bwMode="auto">
              <a:xfrm>
                <a:off x="2884" y="1121"/>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33" name="Rectangle 53">
                <a:extLst>
                  <a:ext uri="{FF2B5EF4-FFF2-40B4-BE49-F238E27FC236}">
                    <a16:creationId xmlns:a16="http://schemas.microsoft.com/office/drawing/2014/main" id="{923D76ED-2630-A0F8-622F-93CBCB438900}"/>
                  </a:ext>
                </a:extLst>
              </p:cNvPr>
              <p:cNvSpPr>
                <a:spLocks noChangeArrowheads="1"/>
              </p:cNvSpPr>
              <p:nvPr/>
            </p:nvSpPr>
            <p:spPr bwMode="auto">
              <a:xfrm>
                <a:off x="2890" y="1121"/>
                <a:ext cx="221"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34" name="Rectangle 54">
                <a:extLst>
                  <a:ext uri="{FF2B5EF4-FFF2-40B4-BE49-F238E27FC236}">
                    <a16:creationId xmlns:a16="http://schemas.microsoft.com/office/drawing/2014/main" id="{2BDDDB43-BE2C-D60C-6242-B20BC5E9A346}"/>
                  </a:ext>
                </a:extLst>
              </p:cNvPr>
              <p:cNvSpPr>
                <a:spLocks noChangeArrowheads="1"/>
              </p:cNvSpPr>
              <p:nvPr/>
            </p:nvSpPr>
            <p:spPr bwMode="auto">
              <a:xfrm>
                <a:off x="3111" y="1121"/>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35" name="Rectangle 55">
                <a:extLst>
                  <a:ext uri="{FF2B5EF4-FFF2-40B4-BE49-F238E27FC236}">
                    <a16:creationId xmlns:a16="http://schemas.microsoft.com/office/drawing/2014/main" id="{70D0F04D-AA92-81F1-5302-13E27542170B}"/>
                  </a:ext>
                </a:extLst>
              </p:cNvPr>
              <p:cNvSpPr>
                <a:spLocks noChangeArrowheads="1"/>
              </p:cNvSpPr>
              <p:nvPr/>
            </p:nvSpPr>
            <p:spPr bwMode="auto">
              <a:xfrm>
                <a:off x="3117" y="1121"/>
                <a:ext cx="222"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36" name="Rectangle 56">
                <a:extLst>
                  <a:ext uri="{FF2B5EF4-FFF2-40B4-BE49-F238E27FC236}">
                    <a16:creationId xmlns:a16="http://schemas.microsoft.com/office/drawing/2014/main" id="{BFB2AEBB-0B6E-9375-53CA-9FF753A2222D}"/>
                  </a:ext>
                </a:extLst>
              </p:cNvPr>
              <p:cNvSpPr>
                <a:spLocks noChangeArrowheads="1"/>
              </p:cNvSpPr>
              <p:nvPr/>
            </p:nvSpPr>
            <p:spPr bwMode="auto">
              <a:xfrm>
                <a:off x="3339" y="1121"/>
                <a:ext cx="5"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37" name="Rectangle 57">
                <a:extLst>
                  <a:ext uri="{FF2B5EF4-FFF2-40B4-BE49-F238E27FC236}">
                    <a16:creationId xmlns:a16="http://schemas.microsoft.com/office/drawing/2014/main" id="{859D4FBE-359A-6DCE-43F7-3279E960E689}"/>
                  </a:ext>
                </a:extLst>
              </p:cNvPr>
              <p:cNvSpPr>
                <a:spLocks noChangeArrowheads="1"/>
              </p:cNvSpPr>
              <p:nvPr/>
            </p:nvSpPr>
            <p:spPr bwMode="auto">
              <a:xfrm>
                <a:off x="3344" y="1121"/>
                <a:ext cx="223"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38" name="Rectangle 58">
                <a:extLst>
                  <a:ext uri="{FF2B5EF4-FFF2-40B4-BE49-F238E27FC236}">
                    <a16:creationId xmlns:a16="http://schemas.microsoft.com/office/drawing/2014/main" id="{651731E3-273E-9DE6-A116-2F7F65C48D59}"/>
                  </a:ext>
                </a:extLst>
              </p:cNvPr>
              <p:cNvSpPr>
                <a:spLocks noChangeArrowheads="1"/>
              </p:cNvSpPr>
              <p:nvPr/>
            </p:nvSpPr>
            <p:spPr bwMode="auto">
              <a:xfrm>
                <a:off x="3567" y="1121"/>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39" name="Rectangle 59">
                <a:extLst>
                  <a:ext uri="{FF2B5EF4-FFF2-40B4-BE49-F238E27FC236}">
                    <a16:creationId xmlns:a16="http://schemas.microsoft.com/office/drawing/2014/main" id="{9CE01FF1-4873-19E5-2B66-0C515F655182}"/>
                  </a:ext>
                </a:extLst>
              </p:cNvPr>
              <p:cNvSpPr>
                <a:spLocks noChangeArrowheads="1"/>
              </p:cNvSpPr>
              <p:nvPr/>
            </p:nvSpPr>
            <p:spPr bwMode="auto">
              <a:xfrm>
                <a:off x="3573" y="1121"/>
                <a:ext cx="221"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40" name="Rectangle 60">
                <a:extLst>
                  <a:ext uri="{FF2B5EF4-FFF2-40B4-BE49-F238E27FC236}">
                    <a16:creationId xmlns:a16="http://schemas.microsoft.com/office/drawing/2014/main" id="{467EF1E5-C93F-F468-96E7-0375C04AFC0F}"/>
                  </a:ext>
                </a:extLst>
              </p:cNvPr>
              <p:cNvSpPr>
                <a:spLocks noChangeArrowheads="1"/>
              </p:cNvSpPr>
              <p:nvPr/>
            </p:nvSpPr>
            <p:spPr bwMode="auto">
              <a:xfrm>
                <a:off x="3794" y="1121"/>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41" name="Rectangle 61">
                <a:extLst>
                  <a:ext uri="{FF2B5EF4-FFF2-40B4-BE49-F238E27FC236}">
                    <a16:creationId xmlns:a16="http://schemas.microsoft.com/office/drawing/2014/main" id="{A56018EF-7F4E-4C6D-0BBD-476461C1514E}"/>
                  </a:ext>
                </a:extLst>
              </p:cNvPr>
              <p:cNvSpPr>
                <a:spLocks noChangeArrowheads="1"/>
              </p:cNvSpPr>
              <p:nvPr/>
            </p:nvSpPr>
            <p:spPr bwMode="auto">
              <a:xfrm>
                <a:off x="3794" y="1121"/>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42" name="Rectangle 62">
                <a:extLst>
                  <a:ext uri="{FF2B5EF4-FFF2-40B4-BE49-F238E27FC236}">
                    <a16:creationId xmlns:a16="http://schemas.microsoft.com/office/drawing/2014/main" id="{37B0DD80-7CAE-55DB-C76C-389520446F34}"/>
                  </a:ext>
                </a:extLst>
              </p:cNvPr>
              <p:cNvSpPr>
                <a:spLocks noChangeArrowheads="1"/>
              </p:cNvSpPr>
              <p:nvPr/>
            </p:nvSpPr>
            <p:spPr bwMode="auto">
              <a:xfrm>
                <a:off x="1519" y="1128"/>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43" name="Rectangle 63">
                <a:extLst>
                  <a:ext uri="{FF2B5EF4-FFF2-40B4-BE49-F238E27FC236}">
                    <a16:creationId xmlns:a16="http://schemas.microsoft.com/office/drawing/2014/main" id="{66D32CF7-8F2D-A429-B1D7-5CEA00D52556}"/>
                  </a:ext>
                </a:extLst>
              </p:cNvPr>
              <p:cNvSpPr>
                <a:spLocks noChangeArrowheads="1"/>
              </p:cNvSpPr>
              <p:nvPr/>
            </p:nvSpPr>
            <p:spPr bwMode="auto">
              <a:xfrm>
                <a:off x="1747" y="1128"/>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44" name="Rectangle 64">
                <a:extLst>
                  <a:ext uri="{FF2B5EF4-FFF2-40B4-BE49-F238E27FC236}">
                    <a16:creationId xmlns:a16="http://schemas.microsoft.com/office/drawing/2014/main" id="{09103CA2-43EA-F9CE-BB92-BDD98F052DED}"/>
                  </a:ext>
                </a:extLst>
              </p:cNvPr>
              <p:cNvSpPr>
                <a:spLocks noChangeArrowheads="1"/>
              </p:cNvSpPr>
              <p:nvPr/>
            </p:nvSpPr>
            <p:spPr bwMode="auto">
              <a:xfrm>
                <a:off x="1974" y="1128"/>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45" name="Rectangle 65">
                <a:extLst>
                  <a:ext uri="{FF2B5EF4-FFF2-40B4-BE49-F238E27FC236}">
                    <a16:creationId xmlns:a16="http://schemas.microsoft.com/office/drawing/2014/main" id="{65D782D4-914B-F9BB-E4D7-CC6AFBC53561}"/>
                  </a:ext>
                </a:extLst>
              </p:cNvPr>
              <p:cNvSpPr>
                <a:spLocks noChangeArrowheads="1"/>
              </p:cNvSpPr>
              <p:nvPr/>
            </p:nvSpPr>
            <p:spPr bwMode="auto">
              <a:xfrm>
                <a:off x="2202" y="1128"/>
                <a:ext cx="5"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46" name="Rectangle 66">
                <a:extLst>
                  <a:ext uri="{FF2B5EF4-FFF2-40B4-BE49-F238E27FC236}">
                    <a16:creationId xmlns:a16="http://schemas.microsoft.com/office/drawing/2014/main" id="{18DA426C-10C3-D175-47EB-AC2E52EFB42B}"/>
                  </a:ext>
                </a:extLst>
              </p:cNvPr>
              <p:cNvSpPr>
                <a:spLocks noChangeArrowheads="1"/>
              </p:cNvSpPr>
              <p:nvPr/>
            </p:nvSpPr>
            <p:spPr bwMode="auto">
              <a:xfrm>
                <a:off x="2429" y="1128"/>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47" name="Rectangle 67">
                <a:extLst>
                  <a:ext uri="{FF2B5EF4-FFF2-40B4-BE49-F238E27FC236}">
                    <a16:creationId xmlns:a16="http://schemas.microsoft.com/office/drawing/2014/main" id="{6998FD5D-34CB-42BC-F66E-013833B39180}"/>
                  </a:ext>
                </a:extLst>
              </p:cNvPr>
              <p:cNvSpPr>
                <a:spLocks noChangeArrowheads="1"/>
              </p:cNvSpPr>
              <p:nvPr/>
            </p:nvSpPr>
            <p:spPr bwMode="auto">
              <a:xfrm>
                <a:off x="2657" y="1128"/>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48" name="Rectangle 68">
                <a:extLst>
                  <a:ext uri="{FF2B5EF4-FFF2-40B4-BE49-F238E27FC236}">
                    <a16:creationId xmlns:a16="http://schemas.microsoft.com/office/drawing/2014/main" id="{3C1F4F70-62E1-9690-1D7B-3B7F84C992C9}"/>
                  </a:ext>
                </a:extLst>
              </p:cNvPr>
              <p:cNvSpPr>
                <a:spLocks noChangeArrowheads="1"/>
              </p:cNvSpPr>
              <p:nvPr/>
            </p:nvSpPr>
            <p:spPr bwMode="auto">
              <a:xfrm>
                <a:off x="2884" y="1128"/>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49" name="Rectangle 69">
                <a:extLst>
                  <a:ext uri="{FF2B5EF4-FFF2-40B4-BE49-F238E27FC236}">
                    <a16:creationId xmlns:a16="http://schemas.microsoft.com/office/drawing/2014/main" id="{7C5D0C85-951B-632F-66E0-88BCDCB95578}"/>
                  </a:ext>
                </a:extLst>
              </p:cNvPr>
              <p:cNvSpPr>
                <a:spLocks noChangeArrowheads="1"/>
              </p:cNvSpPr>
              <p:nvPr/>
            </p:nvSpPr>
            <p:spPr bwMode="auto">
              <a:xfrm>
                <a:off x="3111" y="1128"/>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50" name="Rectangle 70">
                <a:extLst>
                  <a:ext uri="{FF2B5EF4-FFF2-40B4-BE49-F238E27FC236}">
                    <a16:creationId xmlns:a16="http://schemas.microsoft.com/office/drawing/2014/main" id="{67354898-B5B0-0649-2CDB-71D0E77A16E4}"/>
                  </a:ext>
                </a:extLst>
              </p:cNvPr>
              <p:cNvSpPr>
                <a:spLocks noChangeArrowheads="1"/>
              </p:cNvSpPr>
              <p:nvPr/>
            </p:nvSpPr>
            <p:spPr bwMode="auto">
              <a:xfrm>
                <a:off x="3339" y="1128"/>
                <a:ext cx="5"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51" name="Rectangle 71">
                <a:extLst>
                  <a:ext uri="{FF2B5EF4-FFF2-40B4-BE49-F238E27FC236}">
                    <a16:creationId xmlns:a16="http://schemas.microsoft.com/office/drawing/2014/main" id="{1B36DC27-C70F-13C0-E307-C13BE4EB0C1F}"/>
                  </a:ext>
                </a:extLst>
              </p:cNvPr>
              <p:cNvSpPr>
                <a:spLocks noChangeArrowheads="1"/>
              </p:cNvSpPr>
              <p:nvPr/>
            </p:nvSpPr>
            <p:spPr bwMode="auto">
              <a:xfrm>
                <a:off x="3567" y="1128"/>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52" name="Rectangle 72">
                <a:extLst>
                  <a:ext uri="{FF2B5EF4-FFF2-40B4-BE49-F238E27FC236}">
                    <a16:creationId xmlns:a16="http://schemas.microsoft.com/office/drawing/2014/main" id="{FC91E4BA-B677-9402-5EF8-124C0B01A142}"/>
                  </a:ext>
                </a:extLst>
              </p:cNvPr>
              <p:cNvSpPr>
                <a:spLocks noChangeArrowheads="1"/>
              </p:cNvSpPr>
              <p:nvPr/>
            </p:nvSpPr>
            <p:spPr bwMode="auto">
              <a:xfrm>
                <a:off x="3794" y="1128"/>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53" name="Rectangle 73">
                <a:extLst>
                  <a:ext uri="{FF2B5EF4-FFF2-40B4-BE49-F238E27FC236}">
                    <a16:creationId xmlns:a16="http://schemas.microsoft.com/office/drawing/2014/main" id="{0A4A44AE-B7C4-00D9-4090-BE8DAF89233A}"/>
                  </a:ext>
                </a:extLst>
              </p:cNvPr>
              <p:cNvSpPr>
                <a:spLocks noChangeArrowheads="1"/>
              </p:cNvSpPr>
              <p:nvPr/>
            </p:nvSpPr>
            <p:spPr bwMode="auto">
              <a:xfrm>
                <a:off x="1525" y="1384"/>
                <a:ext cx="221" cy="250"/>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54" name="Rectangle 74">
                <a:extLst>
                  <a:ext uri="{FF2B5EF4-FFF2-40B4-BE49-F238E27FC236}">
                    <a16:creationId xmlns:a16="http://schemas.microsoft.com/office/drawing/2014/main" id="{A1DBEA56-5A4C-ECBA-F158-C700FCCCC5D5}"/>
                  </a:ext>
                </a:extLst>
              </p:cNvPr>
              <p:cNvSpPr>
                <a:spLocks noChangeArrowheads="1"/>
              </p:cNvSpPr>
              <p:nvPr/>
            </p:nvSpPr>
            <p:spPr bwMode="auto">
              <a:xfrm>
                <a:off x="1525" y="1384"/>
                <a:ext cx="221" cy="77"/>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55" name="Rectangle 75">
                <a:extLst>
                  <a:ext uri="{FF2B5EF4-FFF2-40B4-BE49-F238E27FC236}">
                    <a16:creationId xmlns:a16="http://schemas.microsoft.com/office/drawing/2014/main" id="{986DB00F-1778-0A71-9ED1-87AB461138CA}"/>
                  </a:ext>
                </a:extLst>
              </p:cNvPr>
              <p:cNvSpPr>
                <a:spLocks noChangeArrowheads="1"/>
              </p:cNvSpPr>
              <p:nvPr/>
            </p:nvSpPr>
            <p:spPr bwMode="auto">
              <a:xfrm>
                <a:off x="1525" y="1384"/>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56" name="Rectangle 76">
                <a:extLst>
                  <a:ext uri="{FF2B5EF4-FFF2-40B4-BE49-F238E27FC236}">
                    <a16:creationId xmlns:a16="http://schemas.microsoft.com/office/drawing/2014/main" id="{015D0095-B1C4-181B-B312-3EABB6118E76}"/>
                  </a:ext>
                </a:extLst>
              </p:cNvPr>
              <p:cNvSpPr>
                <a:spLocks noChangeArrowheads="1"/>
              </p:cNvSpPr>
              <p:nvPr/>
            </p:nvSpPr>
            <p:spPr bwMode="auto">
              <a:xfrm>
                <a:off x="1537" y="1357"/>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57" name="Rectangle 77">
                <a:extLst>
                  <a:ext uri="{FF2B5EF4-FFF2-40B4-BE49-F238E27FC236}">
                    <a16:creationId xmlns:a16="http://schemas.microsoft.com/office/drawing/2014/main" id="{C8394E62-D4E4-0D78-A8C6-0D598918307E}"/>
                  </a:ext>
                </a:extLst>
              </p:cNvPr>
              <p:cNvSpPr>
                <a:spLocks noChangeArrowheads="1"/>
              </p:cNvSpPr>
              <p:nvPr/>
            </p:nvSpPr>
            <p:spPr bwMode="auto">
              <a:xfrm>
                <a:off x="1753" y="1384"/>
                <a:ext cx="221" cy="250"/>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58" name="Rectangle 78">
                <a:extLst>
                  <a:ext uri="{FF2B5EF4-FFF2-40B4-BE49-F238E27FC236}">
                    <a16:creationId xmlns:a16="http://schemas.microsoft.com/office/drawing/2014/main" id="{43D8C4C8-B3FE-B23D-0F6F-54FA568E3F26}"/>
                  </a:ext>
                </a:extLst>
              </p:cNvPr>
              <p:cNvSpPr>
                <a:spLocks noChangeArrowheads="1"/>
              </p:cNvSpPr>
              <p:nvPr/>
            </p:nvSpPr>
            <p:spPr bwMode="auto">
              <a:xfrm>
                <a:off x="1753" y="1384"/>
                <a:ext cx="221" cy="77"/>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59" name="Rectangle 79">
                <a:extLst>
                  <a:ext uri="{FF2B5EF4-FFF2-40B4-BE49-F238E27FC236}">
                    <a16:creationId xmlns:a16="http://schemas.microsoft.com/office/drawing/2014/main" id="{4D96CC0D-2420-9DE5-C9AA-6607D541EE9D}"/>
                  </a:ext>
                </a:extLst>
              </p:cNvPr>
              <p:cNvSpPr>
                <a:spLocks noChangeArrowheads="1"/>
              </p:cNvSpPr>
              <p:nvPr/>
            </p:nvSpPr>
            <p:spPr bwMode="auto">
              <a:xfrm>
                <a:off x="1753" y="1384"/>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60" name="Rectangle 80">
                <a:extLst>
                  <a:ext uri="{FF2B5EF4-FFF2-40B4-BE49-F238E27FC236}">
                    <a16:creationId xmlns:a16="http://schemas.microsoft.com/office/drawing/2014/main" id="{12AEFAC9-9B62-E5AB-3B88-877A3F751235}"/>
                  </a:ext>
                </a:extLst>
              </p:cNvPr>
              <p:cNvSpPr>
                <a:spLocks noChangeArrowheads="1"/>
              </p:cNvSpPr>
              <p:nvPr/>
            </p:nvSpPr>
            <p:spPr bwMode="auto">
              <a:xfrm>
                <a:off x="1765" y="1357"/>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61" name="Rectangle 81">
                <a:extLst>
                  <a:ext uri="{FF2B5EF4-FFF2-40B4-BE49-F238E27FC236}">
                    <a16:creationId xmlns:a16="http://schemas.microsoft.com/office/drawing/2014/main" id="{4305EB65-697B-E4E3-13F0-B835839C8F00}"/>
                  </a:ext>
                </a:extLst>
              </p:cNvPr>
              <p:cNvSpPr>
                <a:spLocks noChangeArrowheads="1"/>
              </p:cNvSpPr>
              <p:nvPr/>
            </p:nvSpPr>
            <p:spPr bwMode="auto">
              <a:xfrm>
                <a:off x="1980" y="1384"/>
                <a:ext cx="222" cy="250"/>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62" name="Rectangle 82">
                <a:extLst>
                  <a:ext uri="{FF2B5EF4-FFF2-40B4-BE49-F238E27FC236}">
                    <a16:creationId xmlns:a16="http://schemas.microsoft.com/office/drawing/2014/main" id="{A6A98948-1ADA-0533-D6DD-FD74B315C680}"/>
                  </a:ext>
                </a:extLst>
              </p:cNvPr>
              <p:cNvSpPr>
                <a:spLocks noChangeArrowheads="1"/>
              </p:cNvSpPr>
              <p:nvPr/>
            </p:nvSpPr>
            <p:spPr bwMode="auto">
              <a:xfrm>
                <a:off x="1980" y="1384"/>
                <a:ext cx="222" cy="77"/>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63" name="Rectangle 83">
                <a:extLst>
                  <a:ext uri="{FF2B5EF4-FFF2-40B4-BE49-F238E27FC236}">
                    <a16:creationId xmlns:a16="http://schemas.microsoft.com/office/drawing/2014/main" id="{D588D62A-7069-6C17-69C5-B7F8C3CB514A}"/>
                  </a:ext>
                </a:extLst>
              </p:cNvPr>
              <p:cNvSpPr>
                <a:spLocks noChangeArrowheads="1"/>
              </p:cNvSpPr>
              <p:nvPr/>
            </p:nvSpPr>
            <p:spPr bwMode="auto">
              <a:xfrm>
                <a:off x="1980" y="1384"/>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64" name="Rectangle 84">
                <a:extLst>
                  <a:ext uri="{FF2B5EF4-FFF2-40B4-BE49-F238E27FC236}">
                    <a16:creationId xmlns:a16="http://schemas.microsoft.com/office/drawing/2014/main" id="{BA3568DA-88FA-8A53-CD42-FC3C871F4AB0}"/>
                  </a:ext>
                </a:extLst>
              </p:cNvPr>
              <p:cNvSpPr>
                <a:spLocks noChangeArrowheads="1"/>
              </p:cNvSpPr>
              <p:nvPr/>
            </p:nvSpPr>
            <p:spPr bwMode="auto">
              <a:xfrm>
                <a:off x="1993" y="1357"/>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65" name="Rectangle 85">
                <a:extLst>
                  <a:ext uri="{FF2B5EF4-FFF2-40B4-BE49-F238E27FC236}">
                    <a16:creationId xmlns:a16="http://schemas.microsoft.com/office/drawing/2014/main" id="{8C2607FA-D147-5FB0-E224-6EA8B456D7DE}"/>
                  </a:ext>
                </a:extLst>
              </p:cNvPr>
              <p:cNvSpPr>
                <a:spLocks noChangeArrowheads="1"/>
              </p:cNvSpPr>
              <p:nvPr/>
            </p:nvSpPr>
            <p:spPr bwMode="auto">
              <a:xfrm>
                <a:off x="2207" y="1384"/>
                <a:ext cx="222" cy="250"/>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66" name="Rectangle 86">
                <a:extLst>
                  <a:ext uri="{FF2B5EF4-FFF2-40B4-BE49-F238E27FC236}">
                    <a16:creationId xmlns:a16="http://schemas.microsoft.com/office/drawing/2014/main" id="{516D5E02-41D5-2BCF-2CAB-AF7C3D744283}"/>
                  </a:ext>
                </a:extLst>
              </p:cNvPr>
              <p:cNvSpPr>
                <a:spLocks noChangeArrowheads="1"/>
              </p:cNvSpPr>
              <p:nvPr/>
            </p:nvSpPr>
            <p:spPr bwMode="auto">
              <a:xfrm>
                <a:off x="2207" y="1384"/>
                <a:ext cx="222" cy="77"/>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67" name="Rectangle 87">
                <a:extLst>
                  <a:ext uri="{FF2B5EF4-FFF2-40B4-BE49-F238E27FC236}">
                    <a16:creationId xmlns:a16="http://schemas.microsoft.com/office/drawing/2014/main" id="{CF48D2E3-A44B-AF91-876B-ACADC4CFAB7D}"/>
                  </a:ext>
                </a:extLst>
              </p:cNvPr>
              <p:cNvSpPr>
                <a:spLocks noChangeArrowheads="1"/>
              </p:cNvSpPr>
              <p:nvPr/>
            </p:nvSpPr>
            <p:spPr bwMode="auto">
              <a:xfrm>
                <a:off x="2207" y="1384"/>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68" name="Rectangle 88">
                <a:extLst>
                  <a:ext uri="{FF2B5EF4-FFF2-40B4-BE49-F238E27FC236}">
                    <a16:creationId xmlns:a16="http://schemas.microsoft.com/office/drawing/2014/main" id="{8C7A22A4-6E3A-90F1-238F-4BA6B0FBEBB1}"/>
                  </a:ext>
                </a:extLst>
              </p:cNvPr>
              <p:cNvSpPr>
                <a:spLocks noChangeArrowheads="1"/>
              </p:cNvSpPr>
              <p:nvPr/>
            </p:nvSpPr>
            <p:spPr bwMode="auto">
              <a:xfrm>
                <a:off x="2220" y="1357"/>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69" name="Rectangle 89">
                <a:extLst>
                  <a:ext uri="{FF2B5EF4-FFF2-40B4-BE49-F238E27FC236}">
                    <a16:creationId xmlns:a16="http://schemas.microsoft.com/office/drawing/2014/main" id="{327E2F48-B3D5-0527-F565-423A7536EE30}"/>
                  </a:ext>
                </a:extLst>
              </p:cNvPr>
              <p:cNvSpPr>
                <a:spLocks noChangeArrowheads="1"/>
              </p:cNvSpPr>
              <p:nvPr/>
            </p:nvSpPr>
            <p:spPr bwMode="auto">
              <a:xfrm>
                <a:off x="2435" y="1384"/>
                <a:ext cx="221" cy="250"/>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70" name="Rectangle 90">
                <a:extLst>
                  <a:ext uri="{FF2B5EF4-FFF2-40B4-BE49-F238E27FC236}">
                    <a16:creationId xmlns:a16="http://schemas.microsoft.com/office/drawing/2014/main" id="{868F6193-EFFC-350C-8FA3-0A79D4BA28D1}"/>
                  </a:ext>
                </a:extLst>
              </p:cNvPr>
              <p:cNvSpPr>
                <a:spLocks noChangeArrowheads="1"/>
              </p:cNvSpPr>
              <p:nvPr/>
            </p:nvSpPr>
            <p:spPr bwMode="auto">
              <a:xfrm>
                <a:off x="2435" y="1384"/>
                <a:ext cx="221" cy="77"/>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71" name="Rectangle 91">
                <a:extLst>
                  <a:ext uri="{FF2B5EF4-FFF2-40B4-BE49-F238E27FC236}">
                    <a16:creationId xmlns:a16="http://schemas.microsoft.com/office/drawing/2014/main" id="{D378A6A1-F799-94B4-C537-A822C248A1DE}"/>
                  </a:ext>
                </a:extLst>
              </p:cNvPr>
              <p:cNvSpPr>
                <a:spLocks noChangeArrowheads="1"/>
              </p:cNvSpPr>
              <p:nvPr/>
            </p:nvSpPr>
            <p:spPr bwMode="auto">
              <a:xfrm>
                <a:off x="2435" y="1384"/>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72" name="Rectangle 92">
                <a:extLst>
                  <a:ext uri="{FF2B5EF4-FFF2-40B4-BE49-F238E27FC236}">
                    <a16:creationId xmlns:a16="http://schemas.microsoft.com/office/drawing/2014/main" id="{CF737F2F-07E6-DBD4-169D-5653A0565C4C}"/>
                  </a:ext>
                </a:extLst>
              </p:cNvPr>
              <p:cNvSpPr>
                <a:spLocks noChangeArrowheads="1"/>
              </p:cNvSpPr>
              <p:nvPr/>
            </p:nvSpPr>
            <p:spPr bwMode="auto">
              <a:xfrm>
                <a:off x="2447" y="1357"/>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73" name="Rectangle 93">
                <a:extLst>
                  <a:ext uri="{FF2B5EF4-FFF2-40B4-BE49-F238E27FC236}">
                    <a16:creationId xmlns:a16="http://schemas.microsoft.com/office/drawing/2014/main" id="{732DE95F-CF23-0D60-8196-74009D5A6872}"/>
                  </a:ext>
                </a:extLst>
              </p:cNvPr>
              <p:cNvSpPr>
                <a:spLocks noChangeArrowheads="1"/>
              </p:cNvSpPr>
              <p:nvPr/>
            </p:nvSpPr>
            <p:spPr bwMode="auto">
              <a:xfrm>
                <a:off x="2663" y="1384"/>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74" name="Rectangle 94">
                <a:extLst>
                  <a:ext uri="{FF2B5EF4-FFF2-40B4-BE49-F238E27FC236}">
                    <a16:creationId xmlns:a16="http://schemas.microsoft.com/office/drawing/2014/main" id="{025E2A7D-B44B-5470-48A9-4366EE8462F4}"/>
                  </a:ext>
                </a:extLst>
              </p:cNvPr>
              <p:cNvSpPr>
                <a:spLocks noChangeArrowheads="1"/>
              </p:cNvSpPr>
              <p:nvPr/>
            </p:nvSpPr>
            <p:spPr bwMode="auto">
              <a:xfrm>
                <a:off x="2675" y="1357"/>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75" name="Rectangle 95">
                <a:extLst>
                  <a:ext uri="{FF2B5EF4-FFF2-40B4-BE49-F238E27FC236}">
                    <a16:creationId xmlns:a16="http://schemas.microsoft.com/office/drawing/2014/main" id="{135AEA01-3169-0C17-F91E-B5CDF9ADE62C}"/>
                  </a:ext>
                </a:extLst>
              </p:cNvPr>
              <p:cNvSpPr>
                <a:spLocks noChangeArrowheads="1"/>
              </p:cNvSpPr>
              <p:nvPr/>
            </p:nvSpPr>
            <p:spPr bwMode="auto">
              <a:xfrm>
                <a:off x="2890" y="1384"/>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76" name="Rectangle 96">
                <a:extLst>
                  <a:ext uri="{FF2B5EF4-FFF2-40B4-BE49-F238E27FC236}">
                    <a16:creationId xmlns:a16="http://schemas.microsoft.com/office/drawing/2014/main" id="{C7523052-D527-444A-108D-348A4B3E39F7}"/>
                  </a:ext>
                </a:extLst>
              </p:cNvPr>
              <p:cNvSpPr>
                <a:spLocks noChangeArrowheads="1"/>
              </p:cNvSpPr>
              <p:nvPr/>
            </p:nvSpPr>
            <p:spPr bwMode="auto">
              <a:xfrm>
                <a:off x="2902" y="1357"/>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77" name="Rectangle 97">
                <a:extLst>
                  <a:ext uri="{FF2B5EF4-FFF2-40B4-BE49-F238E27FC236}">
                    <a16:creationId xmlns:a16="http://schemas.microsoft.com/office/drawing/2014/main" id="{8CF321E0-B4F5-1D14-9D67-905A5779FE26}"/>
                  </a:ext>
                </a:extLst>
              </p:cNvPr>
              <p:cNvSpPr>
                <a:spLocks noChangeArrowheads="1"/>
              </p:cNvSpPr>
              <p:nvPr/>
            </p:nvSpPr>
            <p:spPr bwMode="auto">
              <a:xfrm>
                <a:off x="3117" y="1384"/>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78" name="Rectangle 98">
                <a:extLst>
                  <a:ext uri="{FF2B5EF4-FFF2-40B4-BE49-F238E27FC236}">
                    <a16:creationId xmlns:a16="http://schemas.microsoft.com/office/drawing/2014/main" id="{B9B325DE-BEA7-3D0B-B922-52320AE743C2}"/>
                  </a:ext>
                </a:extLst>
              </p:cNvPr>
              <p:cNvSpPr>
                <a:spLocks noChangeArrowheads="1"/>
              </p:cNvSpPr>
              <p:nvPr/>
            </p:nvSpPr>
            <p:spPr bwMode="auto">
              <a:xfrm>
                <a:off x="3130" y="1357"/>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79" name="Rectangle 99">
                <a:extLst>
                  <a:ext uri="{FF2B5EF4-FFF2-40B4-BE49-F238E27FC236}">
                    <a16:creationId xmlns:a16="http://schemas.microsoft.com/office/drawing/2014/main" id="{407A93FA-979A-9354-16ED-D011E064F87A}"/>
                  </a:ext>
                </a:extLst>
              </p:cNvPr>
              <p:cNvSpPr>
                <a:spLocks noChangeArrowheads="1"/>
              </p:cNvSpPr>
              <p:nvPr/>
            </p:nvSpPr>
            <p:spPr bwMode="auto">
              <a:xfrm>
                <a:off x="3344" y="1384"/>
                <a:ext cx="222" cy="25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80" name="Rectangle 100">
                <a:extLst>
                  <a:ext uri="{FF2B5EF4-FFF2-40B4-BE49-F238E27FC236}">
                    <a16:creationId xmlns:a16="http://schemas.microsoft.com/office/drawing/2014/main" id="{2E2C8506-CF8C-CB29-5A23-31648AA3B300}"/>
                  </a:ext>
                </a:extLst>
              </p:cNvPr>
              <p:cNvSpPr>
                <a:spLocks noChangeArrowheads="1"/>
              </p:cNvSpPr>
              <p:nvPr/>
            </p:nvSpPr>
            <p:spPr bwMode="auto">
              <a:xfrm>
                <a:off x="3344" y="1384"/>
                <a:ext cx="222" cy="77"/>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81" name="Rectangle 101">
                <a:extLst>
                  <a:ext uri="{FF2B5EF4-FFF2-40B4-BE49-F238E27FC236}">
                    <a16:creationId xmlns:a16="http://schemas.microsoft.com/office/drawing/2014/main" id="{DD5EF78D-1DC4-CE5C-563C-B9DA55F0FD49}"/>
                  </a:ext>
                </a:extLst>
              </p:cNvPr>
              <p:cNvSpPr>
                <a:spLocks noChangeArrowheads="1"/>
              </p:cNvSpPr>
              <p:nvPr/>
            </p:nvSpPr>
            <p:spPr bwMode="auto">
              <a:xfrm>
                <a:off x="3344" y="1384"/>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82" name="Rectangle 102">
                <a:extLst>
                  <a:ext uri="{FF2B5EF4-FFF2-40B4-BE49-F238E27FC236}">
                    <a16:creationId xmlns:a16="http://schemas.microsoft.com/office/drawing/2014/main" id="{2324F279-24F4-9E95-57C3-2DDC7870CBE0}"/>
                  </a:ext>
                </a:extLst>
              </p:cNvPr>
              <p:cNvSpPr>
                <a:spLocks noChangeArrowheads="1"/>
              </p:cNvSpPr>
              <p:nvPr/>
            </p:nvSpPr>
            <p:spPr bwMode="auto">
              <a:xfrm>
                <a:off x="3357" y="1357"/>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83" name="Rectangle 103">
                <a:extLst>
                  <a:ext uri="{FF2B5EF4-FFF2-40B4-BE49-F238E27FC236}">
                    <a16:creationId xmlns:a16="http://schemas.microsoft.com/office/drawing/2014/main" id="{00AC443C-9799-C472-0BFB-EFA4B4981605}"/>
                  </a:ext>
                </a:extLst>
              </p:cNvPr>
              <p:cNvSpPr>
                <a:spLocks noChangeArrowheads="1"/>
              </p:cNvSpPr>
              <p:nvPr/>
            </p:nvSpPr>
            <p:spPr bwMode="auto">
              <a:xfrm>
                <a:off x="3573" y="1384"/>
                <a:ext cx="221" cy="25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84" name="Rectangle 104">
                <a:extLst>
                  <a:ext uri="{FF2B5EF4-FFF2-40B4-BE49-F238E27FC236}">
                    <a16:creationId xmlns:a16="http://schemas.microsoft.com/office/drawing/2014/main" id="{AB32F706-B6EF-BCB7-1CEE-084A4454836E}"/>
                  </a:ext>
                </a:extLst>
              </p:cNvPr>
              <p:cNvSpPr>
                <a:spLocks noChangeArrowheads="1"/>
              </p:cNvSpPr>
              <p:nvPr/>
            </p:nvSpPr>
            <p:spPr bwMode="auto">
              <a:xfrm>
                <a:off x="3573" y="1384"/>
                <a:ext cx="221" cy="77"/>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85" name="Rectangle 105">
                <a:extLst>
                  <a:ext uri="{FF2B5EF4-FFF2-40B4-BE49-F238E27FC236}">
                    <a16:creationId xmlns:a16="http://schemas.microsoft.com/office/drawing/2014/main" id="{24BCCA2F-F5E0-0B9A-D860-23B0652A4CCF}"/>
                  </a:ext>
                </a:extLst>
              </p:cNvPr>
              <p:cNvSpPr>
                <a:spLocks noChangeArrowheads="1"/>
              </p:cNvSpPr>
              <p:nvPr/>
            </p:nvSpPr>
            <p:spPr bwMode="auto">
              <a:xfrm>
                <a:off x="3573" y="1384"/>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86" name="Rectangle 106">
                <a:extLst>
                  <a:ext uri="{FF2B5EF4-FFF2-40B4-BE49-F238E27FC236}">
                    <a16:creationId xmlns:a16="http://schemas.microsoft.com/office/drawing/2014/main" id="{DBEFBEB3-D421-1C27-D0B3-E5821BB0CCA7}"/>
                  </a:ext>
                </a:extLst>
              </p:cNvPr>
              <p:cNvSpPr>
                <a:spLocks noChangeArrowheads="1"/>
              </p:cNvSpPr>
              <p:nvPr/>
            </p:nvSpPr>
            <p:spPr bwMode="auto">
              <a:xfrm>
                <a:off x="3585" y="1357"/>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87" name="Rectangle 107">
                <a:extLst>
                  <a:ext uri="{FF2B5EF4-FFF2-40B4-BE49-F238E27FC236}">
                    <a16:creationId xmlns:a16="http://schemas.microsoft.com/office/drawing/2014/main" id="{736B1EE3-EACA-67B0-8CD4-941975F59A51}"/>
                  </a:ext>
                </a:extLst>
              </p:cNvPr>
              <p:cNvSpPr>
                <a:spLocks noChangeArrowheads="1"/>
              </p:cNvSpPr>
              <p:nvPr/>
            </p:nvSpPr>
            <p:spPr bwMode="auto">
              <a:xfrm>
                <a:off x="1519" y="1377"/>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88" name="Rectangle 108">
                <a:extLst>
                  <a:ext uri="{FF2B5EF4-FFF2-40B4-BE49-F238E27FC236}">
                    <a16:creationId xmlns:a16="http://schemas.microsoft.com/office/drawing/2014/main" id="{4F955CBD-E5FA-F66B-BC9C-A6DF842537B0}"/>
                  </a:ext>
                </a:extLst>
              </p:cNvPr>
              <p:cNvSpPr>
                <a:spLocks noChangeArrowheads="1"/>
              </p:cNvSpPr>
              <p:nvPr/>
            </p:nvSpPr>
            <p:spPr bwMode="auto">
              <a:xfrm>
                <a:off x="1525" y="1377"/>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89" name="Rectangle 109">
                <a:extLst>
                  <a:ext uri="{FF2B5EF4-FFF2-40B4-BE49-F238E27FC236}">
                    <a16:creationId xmlns:a16="http://schemas.microsoft.com/office/drawing/2014/main" id="{A9421101-0289-0419-789B-6724CBEC8161}"/>
                  </a:ext>
                </a:extLst>
              </p:cNvPr>
              <p:cNvSpPr>
                <a:spLocks noChangeArrowheads="1"/>
              </p:cNvSpPr>
              <p:nvPr/>
            </p:nvSpPr>
            <p:spPr bwMode="auto">
              <a:xfrm>
                <a:off x="1747" y="1377"/>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90" name="Rectangle 110">
                <a:extLst>
                  <a:ext uri="{FF2B5EF4-FFF2-40B4-BE49-F238E27FC236}">
                    <a16:creationId xmlns:a16="http://schemas.microsoft.com/office/drawing/2014/main" id="{6FB87B6D-3775-818B-7A2E-20EC9D769BD2}"/>
                  </a:ext>
                </a:extLst>
              </p:cNvPr>
              <p:cNvSpPr>
                <a:spLocks noChangeArrowheads="1"/>
              </p:cNvSpPr>
              <p:nvPr/>
            </p:nvSpPr>
            <p:spPr bwMode="auto">
              <a:xfrm>
                <a:off x="1753" y="1377"/>
                <a:ext cx="22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91" name="Rectangle 111">
                <a:extLst>
                  <a:ext uri="{FF2B5EF4-FFF2-40B4-BE49-F238E27FC236}">
                    <a16:creationId xmlns:a16="http://schemas.microsoft.com/office/drawing/2014/main" id="{B1EB58AB-1D41-2F0D-6BE6-6438DB4C6910}"/>
                  </a:ext>
                </a:extLst>
              </p:cNvPr>
              <p:cNvSpPr>
                <a:spLocks noChangeArrowheads="1"/>
              </p:cNvSpPr>
              <p:nvPr/>
            </p:nvSpPr>
            <p:spPr bwMode="auto">
              <a:xfrm>
                <a:off x="1974" y="1377"/>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92" name="Rectangle 112">
                <a:extLst>
                  <a:ext uri="{FF2B5EF4-FFF2-40B4-BE49-F238E27FC236}">
                    <a16:creationId xmlns:a16="http://schemas.microsoft.com/office/drawing/2014/main" id="{F6A5228E-8236-94CF-166C-9505621BC82B}"/>
                  </a:ext>
                </a:extLst>
              </p:cNvPr>
              <p:cNvSpPr>
                <a:spLocks noChangeArrowheads="1"/>
              </p:cNvSpPr>
              <p:nvPr/>
            </p:nvSpPr>
            <p:spPr bwMode="auto">
              <a:xfrm>
                <a:off x="1980" y="1377"/>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93" name="Rectangle 113">
                <a:extLst>
                  <a:ext uri="{FF2B5EF4-FFF2-40B4-BE49-F238E27FC236}">
                    <a16:creationId xmlns:a16="http://schemas.microsoft.com/office/drawing/2014/main" id="{902092D7-E90A-9D6C-3B24-D5C79E8C63C6}"/>
                  </a:ext>
                </a:extLst>
              </p:cNvPr>
              <p:cNvSpPr>
                <a:spLocks noChangeArrowheads="1"/>
              </p:cNvSpPr>
              <p:nvPr/>
            </p:nvSpPr>
            <p:spPr bwMode="auto">
              <a:xfrm>
                <a:off x="2202" y="1377"/>
                <a:ext cx="5"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94" name="Rectangle 114">
                <a:extLst>
                  <a:ext uri="{FF2B5EF4-FFF2-40B4-BE49-F238E27FC236}">
                    <a16:creationId xmlns:a16="http://schemas.microsoft.com/office/drawing/2014/main" id="{01DF6180-3E19-BE70-60B7-FF17F610BE97}"/>
                  </a:ext>
                </a:extLst>
              </p:cNvPr>
              <p:cNvSpPr>
                <a:spLocks noChangeArrowheads="1"/>
              </p:cNvSpPr>
              <p:nvPr/>
            </p:nvSpPr>
            <p:spPr bwMode="auto">
              <a:xfrm>
                <a:off x="2207" y="1377"/>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95" name="Rectangle 115">
                <a:extLst>
                  <a:ext uri="{FF2B5EF4-FFF2-40B4-BE49-F238E27FC236}">
                    <a16:creationId xmlns:a16="http://schemas.microsoft.com/office/drawing/2014/main" id="{5532E438-0023-4D7C-6DA0-A2128ED88552}"/>
                  </a:ext>
                </a:extLst>
              </p:cNvPr>
              <p:cNvSpPr>
                <a:spLocks noChangeArrowheads="1"/>
              </p:cNvSpPr>
              <p:nvPr/>
            </p:nvSpPr>
            <p:spPr bwMode="auto">
              <a:xfrm>
                <a:off x="2429" y="1377"/>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96" name="Rectangle 116">
                <a:extLst>
                  <a:ext uri="{FF2B5EF4-FFF2-40B4-BE49-F238E27FC236}">
                    <a16:creationId xmlns:a16="http://schemas.microsoft.com/office/drawing/2014/main" id="{666FE1A4-01CC-F5C7-779A-6B6BD7D323EA}"/>
                  </a:ext>
                </a:extLst>
              </p:cNvPr>
              <p:cNvSpPr>
                <a:spLocks noChangeArrowheads="1"/>
              </p:cNvSpPr>
              <p:nvPr/>
            </p:nvSpPr>
            <p:spPr bwMode="auto">
              <a:xfrm>
                <a:off x="2435" y="1377"/>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97" name="Rectangle 117">
                <a:extLst>
                  <a:ext uri="{FF2B5EF4-FFF2-40B4-BE49-F238E27FC236}">
                    <a16:creationId xmlns:a16="http://schemas.microsoft.com/office/drawing/2014/main" id="{2191CAC5-E89D-9663-A83A-6986891F3C93}"/>
                  </a:ext>
                </a:extLst>
              </p:cNvPr>
              <p:cNvSpPr>
                <a:spLocks noChangeArrowheads="1"/>
              </p:cNvSpPr>
              <p:nvPr/>
            </p:nvSpPr>
            <p:spPr bwMode="auto">
              <a:xfrm>
                <a:off x="2657" y="1377"/>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98" name="Rectangle 118">
                <a:extLst>
                  <a:ext uri="{FF2B5EF4-FFF2-40B4-BE49-F238E27FC236}">
                    <a16:creationId xmlns:a16="http://schemas.microsoft.com/office/drawing/2014/main" id="{31B39F49-2421-1AAA-BE6B-9C61A4F6570D}"/>
                  </a:ext>
                </a:extLst>
              </p:cNvPr>
              <p:cNvSpPr>
                <a:spLocks noChangeArrowheads="1"/>
              </p:cNvSpPr>
              <p:nvPr/>
            </p:nvSpPr>
            <p:spPr bwMode="auto">
              <a:xfrm>
                <a:off x="2663" y="1377"/>
                <a:ext cx="22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99" name="Rectangle 119">
                <a:extLst>
                  <a:ext uri="{FF2B5EF4-FFF2-40B4-BE49-F238E27FC236}">
                    <a16:creationId xmlns:a16="http://schemas.microsoft.com/office/drawing/2014/main" id="{5C0E023A-AF4D-55E1-9F19-5BF9FB25AA92}"/>
                  </a:ext>
                </a:extLst>
              </p:cNvPr>
              <p:cNvSpPr>
                <a:spLocks noChangeArrowheads="1"/>
              </p:cNvSpPr>
              <p:nvPr/>
            </p:nvSpPr>
            <p:spPr bwMode="auto">
              <a:xfrm>
                <a:off x="2884" y="1377"/>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00" name="Rectangle 120">
                <a:extLst>
                  <a:ext uri="{FF2B5EF4-FFF2-40B4-BE49-F238E27FC236}">
                    <a16:creationId xmlns:a16="http://schemas.microsoft.com/office/drawing/2014/main" id="{AFA8AC72-A917-B0C4-8D80-B580B68FECE6}"/>
                  </a:ext>
                </a:extLst>
              </p:cNvPr>
              <p:cNvSpPr>
                <a:spLocks noChangeArrowheads="1"/>
              </p:cNvSpPr>
              <p:nvPr/>
            </p:nvSpPr>
            <p:spPr bwMode="auto">
              <a:xfrm>
                <a:off x="2890" y="1377"/>
                <a:ext cx="22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01" name="Rectangle 121">
                <a:extLst>
                  <a:ext uri="{FF2B5EF4-FFF2-40B4-BE49-F238E27FC236}">
                    <a16:creationId xmlns:a16="http://schemas.microsoft.com/office/drawing/2014/main" id="{9F5C5F1D-99F0-F67C-B9A7-0788B31EE833}"/>
                  </a:ext>
                </a:extLst>
              </p:cNvPr>
              <p:cNvSpPr>
                <a:spLocks noChangeArrowheads="1"/>
              </p:cNvSpPr>
              <p:nvPr/>
            </p:nvSpPr>
            <p:spPr bwMode="auto">
              <a:xfrm>
                <a:off x="3111" y="1377"/>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02" name="Rectangle 122">
                <a:extLst>
                  <a:ext uri="{FF2B5EF4-FFF2-40B4-BE49-F238E27FC236}">
                    <a16:creationId xmlns:a16="http://schemas.microsoft.com/office/drawing/2014/main" id="{D6280836-7C9F-7AF2-6B25-123BC261878F}"/>
                  </a:ext>
                </a:extLst>
              </p:cNvPr>
              <p:cNvSpPr>
                <a:spLocks noChangeArrowheads="1"/>
              </p:cNvSpPr>
              <p:nvPr/>
            </p:nvSpPr>
            <p:spPr bwMode="auto">
              <a:xfrm>
                <a:off x="3117" y="1377"/>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03" name="Rectangle 123">
                <a:extLst>
                  <a:ext uri="{FF2B5EF4-FFF2-40B4-BE49-F238E27FC236}">
                    <a16:creationId xmlns:a16="http://schemas.microsoft.com/office/drawing/2014/main" id="{025E5EC6-02C0-96D4-1E00-AB3C5DBE6B3E}"/>
                  </a:ext>
                </a:extLst>
              </p:cNvPr>
              <p:cNvSpPr>
                <a:spLocks noChangeArrowheads="1"/>
              </p:cNvSpPr>
              <p:nvPr/>
            </p:nvSpPr>
            <p:spPr bwMode="auto">
              <a:xfrm>
                <a:off x="3339" y="1377"/>
                <a:ext cx="5"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04" name="Rectangle 124">
                <a:extLst>
                  <a:ext uri="{FF2B5EF4-FFF2-40B4-BE49-F238E27FC236}">
                    <a16:creationId xmlns:a16="http://schemas.microsoft.com/office/drawing/2014/main" id="{A5B8F642-7338-F701-1055-9508875AB63B}"/>
                  </a:ext>
                </a:extLst>
              </p:cNvPr>
              <p:cNvSpPr>
                <a:spLocks noChangeArrowheads="1"/>
              </p:cNvSpPr>
              <p:nvPr/>
            </p:nvSpPr>
            <p:spPr bwMode="auto">
              <a:xfrm>
                <a:off x="3344" y="1377"/>
                <a:ext cx="223"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05" name="Rectangle 125">
                <a:extLst>
                  <a:ext uri="{FF2B5EF4-FFF2-40B4-BE49-F238E27FC236}">
                    <a16:creationId xmlns:a16="http://schemas.microsoft.com/office/drawing/2014/main" id="{BA118708-9147-D4BB-CE46-30A999EC20E3}"/>
                  </a:ext>
                </a:extLst>
              </p:cNvPr>
              <p:cNvSpPr>
                <a:spLocks noChangeArrowheads="1"/>
              </p:cNvSpPr>
              <p:nvPr/>
            </p:nvSpPr>
            <p:spPr bwMode="auto">
              <a:xfrm>
                <a:off x="3567" y="1377"/>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06" name="Rectangle 126">
                <a:extLst>
                  <a:ext uri="{FF2B5EF4-FFF2-40B4-BE49-F238E27FC236}">
                    <a16:creationId xmlns:a16="http://schemas.microsoft.com/office/drawing/2014/main" id="{AB2B8C4A-B2BE-8E8F-4B6D-6EDB88507E91}"/>
                  </a:ext>
                </a:extLst>
              </p:cNvPr>
              <p:cNvSpPr>
                <a:spLocks noChangeArrowheads="1"/>
              </p:cNvSpPr>
              <p:nvPr/>
            </p:nvSpPr>
            <p:spPr bwMode="auto">
              <a:xfrm>
                <a:off x="3573" y="1377"/>
                <a:ext cx="22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07" name="Rectangle 127">
                <a:extLst>
                  <a:ext uri="{FF2B5EF4-FFF2-40B4-BE49-F238E27FC236}">
                    <a16:creationId xmlns:a16="http://schemas.microsoft.com/office/drawing/2014/main" id="{FBA21DC5-4C8B-D373-E75E-B2D0D78C0827}"/>
                  </a:ext>
                </a:extLst>
              </p:cNvPr>
              <p:cNvSpPr>
                <a:spLocks noChangeArrowheads="1"/>
              </p:cNvSpPr>
              <p:nvPr/>
            </p:nvSpPr>
            <p:spPr bwMode="auto">
              <a:xfrm>
                <a:off x="3794" y="1377"/>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08" name="Rectangle 128">
                <a:extLst>
                  <a:ext uri="{FF2B5EF4-FFF2-40B4-BE49-F238E27FC236}">
                    <a16:creationId xmlns:a16="http://schemas.microsoft.com/office/drawing/2014/main" id="{FEE92B44-0B5D-71C7-6429-33475B85260F}"/>
                  </a:ext>
                </a:extLst>
              </p:cNvPr>
              <p:cNvSpPr>
                <a:spLocks noChangeArrowheads="1"/>
              </p:cNvSpPr>
              <p:nvPr/>
            </p:nvSpPr>
            <p:spPr bwMode="auto">
              <a:xfrm>
                <a:off x="1519" y="1383"/>
                <a:ext cx="6" cy="25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09" name="Rectangle 129">
                <a:extLst>
                  <a:ext uri="{FF2B5EF4-FFF2-40B4-BE49-F238E27FC236}">
                    <a16:creationId xmlns:a16="http://schemas.microsoft.com/office/drawing/2014/main" id="{D3720BD6-A49D-0674-9C1D-7EF9BCDF31AB}"/>
                  </a:ext>
                </a:extLst>
              </p:cNvPr>
              <p:cNvSpPr>
                <a:spLocks noChangeArrowheads="1"/>
              </p:cNvSpPr>
              <p:nvPr/>
            </p:nvSpPr>
            <p:spPr bwMode="auto">
              <a:xfrm>
                <a:off x="1747" y="1383"/>
                <a:ext cx="6" cy="25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10" name="Rectangle 130">
                <a:extLst>
                  <a:ext uri="{FF2B5EF4-FFF2-40B4-BE49-F238E27FC236}">
                    <a16:creationId xmlns:a16="http://schemas.microsoft.com/office/drawing/2014/main" id="{8D946318-33B9-19C5-6F83-AE4F65DC19B5}"/>
                  </a:ext>
                </a:extLst>
              </p:cNvPr>
              <p:cNvSpPr>
                <a:spLocks noChangeArrowheads="1"/>
              </p:cNvSpPr>
              <p:nvPr/>
            </p:nvSpPr>
            <p:spPr bwMode="auto">
              <a:xfrm>
                <a:off x="1974" y="1383"/>
                <a:ext cx="6" cy="25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11" name="Rectangle 131">
                <a:extLst>
                  <a:ext uri="{FF2B5EF4-FFF2-40B4-BE49-F238E27FC236}">
                    <a16:creationId xmlns:a16="http://schemas.microsoft.com/office/drawing/2014/main" id="{5E94F8A4-5225-1FED-5DC8-D7A47410F1C0}"/>
                  </a:ext>
                </a:extLst>
              </p:cNvPr>
              <p:cNvSpPr>
                <a:spLocks noChangeArrowheads="1"/>
              </p:cNvSpPr>
              <p:nvPr/>
            </p:nvSpPr>
            <p:spPr bwMode="auto">
              <a:xfrm>
                <a:off x="2202" y="1383"/>
                <a:ext cx="5" cy="25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12" name="Rectangle 132">
                <a:extLst>
                  <a:ext uri="{FF2B5EF4-FFF2-40B4-BE49-F238E27FC236}">
                    <a16:creationId xmlns:a16="http://schemas.microsoft.com/office/drawing/2014/main" id="{B401A049-BBEF-1E5D-123C-1C3D24BC3E1C}"/>
                  </a:ext>
                </a:extLst>
              </p:cNvPr>
              <p:cNvSpPr>
                <a:spLocks noChangeArrowheads="1"/>
              </p:cNvSpPr>
              <p:nvPr/>
            </p:nvSpPr>
            <p:spPr bwMode="auto">
              <a:xfrm>
                <a:off x="2429" y="1383"/>
                <a:ext cx="6" cy="25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13" name="Rectangle 133">
                <a:extLst>
                  <a:ext uri="{FF2B5EF4-FFF2-40B4-BE49-F238E27FC236}">
                    <a16:creationId xmlns:a16="http://schemas.microsoft.com/office/drawing/2014/main" id="{578EF1DD-1D26-4B96-CAA9-CD3DA53FF6E0}"/>
                  </a:ext>
                </a:extLst>
              </p:cNvPr>
              <p:cNvSpPr>
                <a:spLocks noChangeArrowheads="1"/>
              </p:cNvSpPr>
              <p:nvPr/>
            </p:nvSpPr>
            <p:spPr bwMode="auto">
              <a:xfrm>
                <a:off x="2657" y="1383"/>
                <a:ext cx="6" cy="25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14" name="Rectangle 134">
                <a:extLst>
                  <a:ext uri="{FF2B5EF4-FFF2-40B4-BE49-F238E27FC236}">
                    <a16:creationId xmlns:a16="http://schemas.microsoft.com/office/drawing/2014/main" id="{B3AD0065-C54E-8863-25C7-59FF2288D95B}"/>
                  </a:ext>
                </a:extLst>
              </p:cNvPr>
              <p:cNvSpPr>
                <a:spLocks noChangeArrowheads="1"/>
              </p:cNvSpPr>
              <p:nvPr/>
            </p:nvSpPr>
            <p:spPr bwMode="auto">
              <a:xfrm>
                <a:off x="2884" y="1383"/>
                <a:ext cx="6" cy="25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15" name="Rectangle 135">
                <a:extLst>
                  <a:ext uri="{FF2B5EF4-FFF2-40B4-BE49-F238E27FC236}">
                    <a16:creationId xmlns:a16="http://schemas.microsoft.com/office/drawing/2014/main" id="{50526BBE-970B-32C4-681B-B84483F4092D}"/>
                  </a:ext>
                </a:extLst>
              </p:cNvPr>
              <p:cNvSpPr>
                <a:spLocks noChangeArrowheads="1"/>
              </p:cNvSpPr>
              <p:nvPr/>
            </p:nvSpPr>
            <p:spPr bwMode="auto">
              <a:xfrm>
                <a:off x="3111" y="1383"/>
                <a:ext cx="6" cy="25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16" name="Rectangle 136">
                <a:extLst>
                  <a:ext uri="{FF2B5EF4-FFF2-40B4-BE49-F238E27FC236}">
                    <a16:creationId xmlns:a16="http://schemas.microsoft.com/office/drawing/2014/main" id="{AAA4AA89-1C4E-C6C3-B719-73A18BF780AB}"/>
                  </a:ext>
                </a:extLst>
              </p:cNvPr>
              <p:cNvSpPr>
                <a:spLocks noChangeArrowheads="1"/>
              </p:cNvSpPr>
              <p:nvPr/>
            </p:nvSpPr>
            <p:spPr bwMode="auto">
              <a:xfrm>
                <a:off x="3339" y="1383"/>
                <a:ext cx="5" cy="25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17" name="Rectangle 137">
                <a:extLst>
                  <a:ext uri="{FF2B5EF4-FFF2-40B4-BE49-F238E27FC236}">
                    <a16:creationId xmlns:a16="http://schemas.microsoft.com/office/drawing/2014/main" id="{A6D7C582-CC46-860D-59D6-F66494464D81}"/>
                  </a:ext>
                </a:extLst>
              </p:cNvPr>
              <p:cNvSpPr>
                <a:spLocks noChangeArrowheads="1"/>
              </p:cNvSpPr>
              <p:nvPr/>
            </p:nvSpPr>
            <p:spPr bwMode="auto">
              <a:xfrm>
                <a:off x="3567" y="1383"/>
                <a:ext cx="6" cy="25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18" name="Rectangle 138">
                <a:extLst>
                  <a:ext uri="{FF2B5EF4-FFF2-40B4-BE49-F238E27FC236}">
                    <a16:creationId xmlns:a16="http://schemas.microsoft.com/office/drawing/2014/main" id="{357394F1-D44F-ACDF-A150-AA9ED6C92978}"/>
                  </a:ext>
                </a:extLst>
              </p:cNvPr>
              <p:cNvSpPr>
                <a:spLocks noChangeArrowheads="1"/>
              </p:cNvSpPr>
              <p:nvPr/>
            </p:nvSpPr>
            <p:spPr bwMode="auto">
              <a:xfrm>
                <a:off x="3794" y="1383"/>
                <a:ext cx="6" cy="25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19" name="Rectangle 139">
                <a:extLst>
                  <a:ext uri="{FF2B5EF4-FFF2-40B4-BE49-F238E27FC236}">
                    <a16:creationId xmlns:a16="http://schemas.microsoft.com/office/drawing/2014/main" id="{CD5EF581-FF68-605B-9481-4C1CC5E8EB55}"/>
                  </a:ext>
                </a:extLst>
              </p:cNvPr>
              <p:cNvSpPr>
                <a:spLocks noChangeArrowheads="1"/>
              </p:cNvSpPr>
              <p:nvPr/>
            </p:nvSpPr>
            <p:spPr bwMode="auto">
              <a:xfrm>
                <a:off x="1525" y="1640"/>
                <a:ext cx="221" cy="249"/>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20" name="Rectangle 140">
                <a:extLst>
                  <a:ext uri="{FF2B5EF4-FFF2-40B4-BE49-F238E27FC236}">
                    <a16:creationId xmlns:a16="http://schemas.microsoft.com/office/drawing/2014/main" id="{D52CA147-2CCF-CF2C-F9CC-6F8BEA8A8417}"/>
                  </a:ext>
                </a:extLst>
              </p:cNvPr>
              <p:cNvSpPr>
                <a:spLocks noChangeArrowheads="1"/>
              </p:cNvSpPr>
              <p:nvPr/>
            </p:nvSpPr>
            <p:spPr bwMode="auto">
              <a:xfrm>
                <a:off x="1525" y="1640"/>
                <a:ext cx="221" cy="77"/>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21" name="Rectangle 141">
                <a:extLst>
                  <a:ext uri="{FF2B5EF4-FFF2-40B4-BE49-F238E27FC236}">
                    <a16:creationId xmlns:a16="http://schemas.microsoft.com/office/drawing/2014/main" id="{28776A92-F628-512B-DA8D-B7E272043161}"/>
                  </a:ext>
                </a:extLst>
              </p:cNvPr>
              <p:cNvSpPr>
                <a:spLocks noChangeArrowheads="1"/>
              </p:cNvSpPr>
              <p:nvPr/>
            </p:nvSpPr>
            <p:spPr bwMode="auto">
              <a:xfrm>
                <a:off x="1525" y="1640"/>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22" name="Rectangle 142">
                <a:extLst>
                  <a:ext uri="{FF2B5EF4-FFF2-40B4-BE49-F238E27FC236}">
                    <a16:creationId xmlns:a16="http://schemas.microsoft.com/office/drawing/2014/main" id="{3C7C334B-4D66-F689-2F46-7E11DA785385}"/>
                  </a:ext>
                </a:extLst>
              </p:cNvPr>
              <p:cNvSpPr>
                <a:spLocks noChangeArrowheads="1"/>
              </p:cNvSpPr>
              <p:nvPr/>
            </p:nvSpPr>
            <p:spPr bwMode="auto">
              <a:xfrm>
                <a:off x="1537" y="1613"/>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23" name="Rectangle 143">
                <a:extLst>
                  <a:ext uri="{FF2B5EF4-FFF2-40B4-BE49-F238E27FC236}">
                    <a16:creationId xmlns:a16="http://schemas.microsoft.com/office/drawing/2014/main" id="{9CEEA88D-74A5-AD69-E5DB-62AE22866197}"/>
                  </a:ext>
                </a:extLst>
              </p:cNvPr>
              <p:cNvSpPr>
                <a:spLocks noChangeArrowheads="1"/>
              </p:cNvSpPr>
              <p:nvPr/>
            </p:nvSpPr>
            <p:spPr bwMode="auto">
              <a:xfrm>
                <a:off x="1753" y="1640"/>
                <a:ext cx="221" cy="249"/>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24" name="Rectangle 144">
                <a:extLst>
                  <a:ext uri="{FF2B5EF4-FFF2-40B4-BE49-F238E27FC236}">
                    <a16:creationId xmlns:a16="http://schemas.microsoft.com/office/drawing/2014/main" id="{ABB22E24-D435-EC8B-E5C2-99BD7095AE6B}"/>
                  </a:ext>
                </a:extLst>
              </p:cNvPr>
              <p:cNvSpPr>
                <a:spLocks noChangeArrowheads="1"/>
              </p:cNvSpPr>
              <p:nvPr/>
            </p:nvSpPr>
            <p:spPr bwMode="auto">
              <a:xfrm>
                <a:off x="1753" y="1640"/>
                <a:ext cx="221" cy="77"/>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25" name="Rectangle 145">
                <a:extLst>
                  <a:ext uri="{FF2B5EF4-FFF2-40B4-BE49-F238E27FC236}">
                    <a16:creationId xmlns:a16="http://schemas.microsoft.com/office/drawing/2014/main" id="{3F00170F-A048-CE33-60A6-474DA12A6FC1}"/>
                  </a:ext>
                </a:extLst>
              </p:cNvPr>
              <p:cNvSpPr>
                <a:spLocks noChangeArrowheads="1"/>
              </p:cNvSpPr>
              <p:nvPr/>
            </p:nvSpPr>
            <p:spPr bwMode="auto">
              <a:xfrm>
                <a:off x="1753" y="1640"/>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26" name="Rectangle 146">
                <a:extLst>
                  <a:ext uri="{FF2B5EF4-FFF2-40B4-BE49-F238E27FC236}">
                    <a16:creationId xmlns:a16="http://schemas.microsoft.com/office/drawing/2014/main" id="{D5B710D1-4252-F100-0B67-D04E91E591A1}"/>
                  </a:ext>
                </a:extLst>
              </p:cNvPr>
              <p:cNvSpPr>
                <a:spLocks noChangeArrowheads="1"/>
              </p:cNvSpPr>
              <p:nvPr/>
            </p:nvSpPr>
            <p:spPr bwMode="auto">
              <a:xfrm>
                <a:off x="1765" y="1613"/>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27" name="Rectangle 147">
                <a:extLst>
                  <a:ext uri="{FF2B5EF4-FFF2-40B4-BE49-F238E27FC236}">
                    <a16:creationId xmlns:a16="http://schemas.microsoft.com/office/drawing/2014/main" id="{BDDC9913-70C8-A2F5-58ED-B04928B57E37}"/>
                  </a:ext>
                </a:extLst>
              </p:cNvPr>
              <p:cNvSpPr>
                <a:spLocks noChangeArrowheads="1"/>
              </p:cNvSpPr>
              <p:nvPr/>
            </p:nvSpPr>
            <p:spPr bwMode="auto">
              <a:xfrm>
                <a:off x="1980" y="1640"/>
                <a:ext cx="222" cy="249"/>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28" name="Rectangle 148">
                <a:extLst>
                  <a:ext uri="{FF2B5EF4-FFF2-40B4-BE49-F238E27FC236}">
                    <a16:creationId xmlns:a16="http://schemas.microsoft.com/office/drawing/2014/main" id="{41DD8852-F714-C64E-E77B-18B604F63E81}"/>
                  </a:ext>
                </a:extLst>
              </p:cNvPr>
              <p:cNvSpPr>
                <a:spLocks noChangeArrowheads="1"/>
              </p:cNvSpPr>
              <p:nvPr/>
            </p:nvSpPr>
            <p:spPr bwMode="auto">
              <a:xfrm>
                <a:off x="1980" y="1640"/>
                <a:ext cx="222" cy="77"/>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29" name="Rectangle 149">
                <a:extLst>
                  <a:ext uri="{FF2B5EF4-FFF2-40B4-BE49-F238E27FC236}">
                    <a16:creationId xmlns:a16="http://schemas.microsoft.com/office/drawing/2014/main" id="{58C36649-158F-FD42-A1EC-EE9CAE9AA56C}"/>
                  </a:ext>
                </a:extLst>
              </p:cNvPr>
              <p:cNvSpPr>
                <a:spLocks noChangeArrowheads="1"/>
              </p:cNvSpPr>
              <p:nvPr/>
            </p:nvSpPr>
            <p:spPr bwMode="auto">
              <a:xfrm>
                <a:off x="1980" y="1640"/>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30" name="Rectangle 150">
                <a:extLst>
                  <a:ext uri="{FF2B5EF4-FFF2-40B4-BE49-F238E27FC236}">
                    <a16:creationId xmlns:a16="http://schemas.microsoft.com/office/drawing/2014/main" id="{9300CFBE-6880-14CE-565B-C6AD54C9FE02}"/>
                  </a:ext>
                </a:extLst>
              </p:cNvPr>
              <p:cNvSpPr>
                <a:spLocks noChangeArrowheads="1"/>
              </p:cNvSpPr>
              <p:nvPr/>
            </p:nvSpPr>
            <p:spPr bwMode="auto">
              <a:xfrm>
                <a:off x="1993" y="1613"/>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31" name="Rectangle 151">
                <a:extLst>
                  <a:ext uri="{FF2B5EF4-FFF2-40B4-BE49-F238E27FC236}">
                    <a16:creationId xmlns:a16="http://schemas.microsoft.com/office/drawing/2014/main" id="{3DDD82F7-F71C-CCFB-6B4E-968633FBE31A}"/>
                  </a:ext>
                </a:extLst>
              </p:cNvPr>
              <p:cNvSpPr>
                <a:spLocks noChangeArrowheads="1"/>
              </p:cNvSpPr>
              <p:nvPr/>
            </p:nvSpPr>
            <p:spPr bwMode="auto">
              <a:xfrm>
                <a:off x="2207" y="1640"/>
                <a:ext cx="222" cy="249"/>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32" name="Rectangle 152">
                <a:extLst>
                  <a:ext uri="{FF2B5EF4-FFF2-40B4-BE49-F238E27FC236}">
                    <a16:creationId xmlns:a16="http://schemas.microsoft.com/office/drawing/2014/main" id="{4902D0C0-E23A-BB63-5860-254D454728AC}"/>
                  </a:ext>
                </a:extLst>
              </p:cNvPr>
              <p:cNvSpPr>
                <a:spLocks noChangeArrowheads="1"/>
              </p:cNvSpPr>
              <p:nvPr/>
            </p:nvSpPr>
            <p:spPr bwMode="auto">
              <a:xfrm>
                <a:off x="2207" y="1640"/>
                <a:ext cx="222" cy="77"/>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33" name="Rectangle 153">
                <a:extLst>
                  <a:ext uri="{FF2B5EF4-FFF2-40B4-BE49-F238E27FC236}">
                    <a16:creationId xmlns:a16="http://schemas.microsoft.com/office/drawing/2014/main" id="{947E5907-B14C-5759-5E38-530460EA805C}"/>
                  </a:ext>
                </a:extLst>
              </p:cNvPr>
              <p:cNvSpPr>
                <a:spLocks noChangeArrowheads="1"/>
              </p:cNvSpPr>
              <p:nvPr/>
            </p:nvSpPr>
            <p:spPr bwMode="auto">
              <a:xfrm>
                <a:off x="2207" y="1640"/>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34" name="Rectangle 154">
                <a:extLst>
                  <a:ext uri="{FF2B5EF4-FFF2-40B4-BE49-F238E27FC236}">
                    <a16:creationId xmlns:a16="http://schemas.microsoft.com/office/drawing/2014/main" id="{3E4AAAE2-D993-3C24-706B-A47208D24D66}"/>
                  </a:ext>
                </a:extLst>
              </p:cNvPr>
              <p:cNvSpPr>
                <a:spLocks noChangeArrowheads="1"/>
              </p:cNvSpPr>
              <p:nvPr/>
            </p:nvSpPr>
            <p:spPr bwMode="auto">
              <a:xfrm>
                <a:off x="2220" y="1613"/>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35" name="Rectangle 155">
                <a:extLst>
                  <a:ext uri="{FF2B5EF4-FFF2-40B4-BE49-F238E27FC236}">
                    <a16:creationId xmlns:a16="http://schemas.microsoft.com/office/drawing/2014/main" id="{5B81E755-284A-36D0-44F0-0B929C1FD8BF}"/>
                  </a:ext>
                </a:extLst>
              </p:cNvPr>
              <p:cNvSpPr>
                <a:spLocks noChangeArrowheads="1"/>
              </p:cNvSpPr>
              <p:nvPr/>
            </p:nvSpPr>
            <p:spPr bwMode="auto">
              <a:xfrm>
                <a:off x="2435" y="1640"/>
                <a:ext cx="221" cy="249"/>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36" name="Rectangle 156">
                <a:extLst>
                  <a:ext uri="{FF2B5EF4-FFF2-40B4-BE49-F238E27FC236}">
                    <a16:creationId xmlns:a16="http://schemas.microsoft.com/office/drawing/2014/main" id="{AC55B861-65C8-B23C-4E89-09DB57AB7360}"/>
                  </a:ext>
                </a:extLst>
              </p:cNvPr>
              <p:cNvSpPr>
                <a:spLocks noChangeArrowheads="1"/>
              </p:cNvSpPr>
              <p:nvPr/>
            </p:nvSpPr>
            <p:spPr bwMode="auto">
              <a:xfrm>
                <a:off x="2435" y="1640"/>
                <a:ext cx="221" cy="77"/>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37" name="Rectangle 157">
                <a:extLst>
                  <a:ext uri="{FF2B5EF4-FFF2-40B4-BE49-F238E27FC236}">
                    <a16:creationId xmlns:a16="http://schemas.microsoft.com/office/drawing/2014/main" id="{828E2C83-BD68-74BE-3086-0DFCDE1AF774}"/>
                  </a:ext>
                </a:extLst>
              </p:cNvPr>
              <p:cNvSpPr>
                <a:spLocks noChangeArrowheads="1"/>
              </p:cNvSpPr>
              <p:nvPr/>
            </p:nvSpPr>
            <p:spPr bwMode="auto">
              <a:xfrm>
                <a:off x="2435" y="1640"/>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38" name="Rectangle 158">
                <a:extLst>
                  <a:ext uri="{FF2B5EF4-FFF2-40B4-BE49-F238E27FC236}">
                    <a16:creationId xmlns:a16="http://schemas.microsoft.com/office/drawing/2014/main" id="{1391CC26-487E-0DB4-39EC-9DA614A799BE}"/>
                  </a:ext>
                </a:extLst>
              </p:cNvPr>
              <p:cNvSpPr>
                <a:spLocks noChangeArrowheads="1"/>
              </p:cNvSpPr>
              <p:nvPr/>
            </p:nvSpPr>
            <p:spPr bwMode="auto">
              <a:xfrm>
                <a:off x="2447" y="1613"/>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39" name="Rectangle 159">
                <a:extLst>
                  <a:ext uri="{FF2B5EF4-FFF2-40B4-BE49-F238E27FC236}">
                    <a16:creationId xmlns:a16="http://schemas.microsoft.com/office/drawing/2014/main" id="{D6FEFB4A-F720-D83D-D144-BBD55353056F}"/>
                  </a:ext>
                </a:extLst>
              </p:cNvPr>
              <p:cNvSpPr>
                <a:spLocks noChangeArrowheads="1"/>
              </p:cNvSpPr>
              <p:nvPr/>
            </p:nvSpPr>
            <p:spPr bwMode="auto">
              <a:xfrm>
                <a:off x="2663" y="1640"/>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40" name="Rectangle 160">
                <a:extLst>
                  <a:ext uri="{FF2B5EF4-FFF2-40B4-BE49-F238E27FC236}">
                    <a16:creationId xmlns:a16="http://schemas.microsoft.com/office/drawing/2014/main" id="{DDD0ABA3-302D-7515-0C0B-5CFF66D5D074}"/>
                  </a:ext>
                </a:extLst>
              </p:cNvPr>
              <p:cNvSpPr>
                <a:spLocks noChangeArrowheads="1"/>
              </p:cNvSpPr>
              <p:nvPr/>
            </p:nvSpPr>
            <p:spPr bwMode="auto">
              <a:xfrm>
                <a:off x="2675" y="1613"/>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41" name="Rectangle 161">
                <a:extLst>
                  <a:ext uri="{FF2B5EF4-FFF2-40B4-BE49-F238E27FC236}">
                    <a16:creationId xmlns:a16="http://schemas.microsoft.com/office/drawing/2014/main" id="{576BF0FB-0A38-AD40-7508-C427C5304225}"/>
                  </a:ext>
                </a:extLst>
              </p:cNvPr>
              <p:cNvSpPr>
                <a:spLocks noChangeArrowheads="1"/>
              </p:cNvSpPr>
              <p:nvPr/>
            </p:nvSpPr>
            <p:spPr bwMode="auto">
              <a:xfrm>
                <a:off x="2890" y="1640"/>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42" name="Rectangle 162">
                <a:extLst>
                  <a:ext uri="{FF2B5EF4-FFF2-40B4-BE49-F238E27FC236}">
                    <a16:creationId xmlns:a16="http://schemas.microsoft.com/office/drawing/2014/main" id="{94A6A622-B7EC-606E-8205-B304F11866F8}"/>
                  </a:ext>
                </a:extLst>
              </p:cNvPr>
              <p:cNvSpPr>
                <a:spLocks noChangeArrowheads="1"/>
              </p:cNvSpPr>
              <p:nvPr/>
            </p:nvSpPr>
            <p:spPr bwMode="auto">
              <a:xfrm>
                <a:off x="2902" y="1613"/>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43" name="Rectangle 163">
                <a:extLst>
                  <a:ext uri="{FF2B5EF4-FFF2-40B4-BE49-F238E27FC236}">
                    <a16:creationId xmlns:a16="http://schemas.microsoft.com/office/drawing/2014/main" id="{7B452F13-C891-1513-48AE-F9EC0FEEFC91}"/>
                  </a:ext>
                </a:extLst>
              </p:cNvPr>
              <p:cNvSpPr>
                <a:spLocks noChangeArrowheads="1"/>
              </p:cNvSpPr>
              <p:nvPr/>
            </p:nvSpPr>
            <p:spPr bwMode="auto">
              <a:xfrm>
                <a:off x="3117" y="1640"/>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44" name="Rectangle 164">
                <a:extLst>
                  <a:ext uri="{FF2B5EF4-FFF2-40B4-BE49-F238E27FC236}">
                    <a16:creationId xmlns:a16="http://schemas.microsoft.com/office/drawing/2014/main" id="{9711CBE2-7AD9-D6EF-F2F5-CFADFF00BFDF}"/>
                  </a:ext>
                </a:extLst>
              </p:cNvPr>
              <p:cNvSpPr>
                <a:spLocks noChangeArrowheads="1"/>
              </p:cNvSpPr>
              <p:nvPr/>
            </p:nvSpPr>
            <p:spPr bwMode="auto">
              <a:xfrm>
                <a:off x="3130" y="1613"/>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45" name="Rectangle 165">
                <a:extLst>
                  <a:ext uri="{FF2B5EF4-FFF2-40B4-BE49-F238E27FC236}">
                    <a16:creationId xmlns:a16="http://schemas.microsoft.com/office/drawing/2014/main" id="{276C9F99-6AC9-D0F5-D82E-495634AAA7F1}"/>
                  </a:ext>
                </a:extLst>
              </p:cNvPr>
              <p:cNvSpPr>
                <a:spLocks noChangeArrowheads="1"/>
              </p:cNvSpPr>
              <p:nvPr/>
            </p:nvSpPr>
            <p:spPr bwMode="auto">
              <a:xfrm>
                <a:off x="3344" y="1640"/>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46" name="Rectangle 166">
                <a:extLst>
                  <a:ext uri="{FF2B5EF4-FFF2-40B4-BE49-F238E27FC236}">
                    <a16:creationId xmlns:a16="http://schemas.microsoft.com/office/drawing/2014/main" id="{3A2F63D6-6372-C394-D11D-6165A8AA8438}"/>
                  </a:ext>
                </a:extLst>
              </p:cNvPr>
              <p:cNvSpPr>
                <a:spLocks noChangeArrowheads="1"/>
              </p:cNvSpPr>
              <p:nvPr/>
            </p:nvSpPr>
            <p:spPr bwMode="auto">
              <a:xfrm>
                <a:off x="3357" y="1613"/>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47" name="Rectangle 167">
                <a:extLst>
                  <a:ext uri="{FF2B5EF4-FFF2-40B4-BE49-F238E27FC236}">
                    <a16:creationId xmlns:a16="http://schemas.microsoft.com/office/drawing/2014/main" id="{1874D93D-8A02-F0E9-D7BA-93BD67EE9641}"/>
                  </a:ext>
                </a:extLst>
              </p:cNvPr>
              <p:cNvSpPr>
                <a:spLocks noChangeArrowheads="1"/>
              </p:cNvSpPr>
              <p:nvPr/>
            </p:nvSpPr>
            <p:spPr bwMode="auto">
              <a:xfrm>
                <a:off x="3573" y="1640"/>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48" name="Rectangle 168">
                <a:extLst>
                  <a:ext uri="{FF2B5EF4-FFF2-40B4-BE49-F238E27FC236}">
                    <a16:creationId xmlns:a16="http://schemas.microsoft.com/office/drawing/2014/main" id="{070F61AF-D501-B1FA-D607-809D4E6F33A9}"/>
                  </a:ext>
                </a:extLst>
              </p:cNvPr>
              <p:cNvSpPr>
                <a:spLocks noChangeArrowheads="1"/>
              </p:cNvSpPr>
              <p:nvPr/>
            </p:nvSpPr>
            <p:spPr bwMode="auto">
              <a:xfrm>
                <a:off x="3585" y="1613"/>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49" name="Rectangle 169">
                <a:extLst>
                  <a:ext uri="{FF2B5EF4-FFF2-40B4-BE49-F238E27FC236}">
                    <a16:creationId xmlns:a16="http://schemas.microsoft.com/office/drawing/2014/main" id="{12F43D1A-4EF0-4176-1508-131901B9C9B9}"/>
                  </a:ext>
                </a:extLst>
              </p:cNvPr>
              <p:cNvSpPr>
                <a:spLocks noChangeArrowheads="1"/>
              </p:cNvSpPr>
              <p:nvPr/>
            </p:nvSpPr>
            <p:spPr bwMode="auto">
              <a:xfrm>
                <a:off x="1519" y="1634"/>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50" name="Rectangle 170">
                <a:extLst>
                  <a:ext uri="{FF2B5EF4-FFF2-40B4-BE49-F238E27FC236}">
                    <a16:creationId xmlns:a16="http://schemas.microsoft.com/office/drawing/2014/main" id="{EAA124C5-3163-2823-7FFB-715AFFCD7C69}"/>
                  </a:ext>
                </a:extLst>
              </p:cNvPr>
              <p:cNvSpPr>
                <a:spLocks noChangeArrowheads="1"/>
              </p:cNvSpPr>
              <p:nvPr/>
            </p:nvSpPr>
            <p:spPr bwMode="auto">
              <a:xfrm>
                <a:off x="1525" y="1634"/>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51" name="Rectangle 171">
                <a:extLst>
                  <a:ext uri="{FF2B5EF4-FFF2-40B4-BE49-F238E27FC236}">
                    <a16:creationId xmlns:a16="http://schemas.microsoft.com/office/drawing/2014/main" id="{8E040471-45C8-69D6-C1E5-02CD33047394}"/>
                  </a:ext>
                </a:extLst>
              </p:cNvPr>
              <p:cNvSpPr>
                <a:spLocks noChangeArrowheads="1"/>
              </p:cNvSpPr>
              <p:nvPr/>
            </p:nvSpPr>
            <p:spPr bwMode="auto">
              <a:xfrm>
                <a:off x="1747" y="1634"/>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52" name="Rectangle 172">
                <a:extLst>
                  <a:ext uri="{FF2B5EF4-FFF2-40B4-BE49-F238E27FC236}">
                    <a16:creationId xmlns:a16="http://schemas.microsoft.com/office/drawing/2014/main" id="{1D175C8F-9D48-DC39-98ED-2F4F99ACBE86}"/>
                  </a:ext>
                </a:extLst>
              </p:cNvPr>
              <p:cNvSpPr>
                <a:spLocks noChangeArrowheads="1"/>
              </p:cNvSpPr>
              <p:nvPr/>
            </p:nvSpPr>
            <p:spPr bwMode="auto">
              <a:xfrm>
                <a:off x="1753" y="1634"/>
                <a:ext cx="22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53" name="Rectangle 173">
                <a:extLst>
                  <a:ext uri="{FF2B5EF4-FFF2-40B4-BE49-F238E27FC236}">
                    <a16:creationId xmlns:a16="http://schemas.microsoft.com/office/drawing/2014/main" id="{86AA0279-5FCC-44CD-5AF4-0ACA3C6B8F41}"/>
                  </a:ext>
                </a:extLst>
              </p:cNvPr>
              <p:cNvSpPr>
                <a:spLocks noChangeArrowheads="1"/>
              </p:cNvSpPr>
              <p:nvPr/>
            </p:nvSpPr>
            <p:spPr bwMode="auto">
              <a:xfrm>
                <a:off x="1974" y="1634"/>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54" name="Rectangle 174">
                <a:extLst>
                  <a:ext uri="{FF2B5EF4-FFF2-40B4-BE49-F238E27FC236}">
                    <a16:creationId xmlns:a16="http://schemas.microsoft.com/office/drawing/2014/main" id="{3BC9F487-3EEB-8EE5-4837-A5502879149F}"/>
                  </a:ext>
                </a:extLst>
              </p:cNvPr>
              <p:cNvSpPr>
                <a:spLocks noChangeArrowheads="1"/>
              </p:cNvSpPr>
              <p:nvPr/>
            </p:nvSpPr>
            <p:spPr bwMode="auto">
              <a:xfrm>
                <a:off x="1980" y="1634"/>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55" name="Rectangle 175">
                <a:extLst>
                  <a:ext uri="{FF2B5EF4-FFF2-40B4-BE49-F238E27FC236}">
                    <a16:creationId xmlns:a16="http://schemas.microsoft.com/office/drawing/2014/main" id="{9129C4E0-E1A6-7D6D-152E-CF4BA2BFDE9F}"/>
                  </a:ext>
                </a:extLst>
              </p:cNvPr>
              <p:cNvSpPr>
                <a:spLocks noChangeArrowheads="1"/>
              </p:cNvSpPr>
              <p:nvPr/>
            </p:nvSpPr>
            <p:spPr bwMode="auto">
              <a:xfrm>
                <a:off x="2202" y="1634"/>
                <a:ext cx="5"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56" name="Rectangle 176">
                <a:extLst>
                  <a:ext uri="{FF2B5EF4-FFF2-40B4-BE49-F238E27FC236}">
                    <a16:creationId xmlns:a16="http://schemas.microsoft.com/office/drawing/2014/main" id="{C8FC9420-993B-42C4-65A4-F21E2C831C94}"/>
                  </a:ext>
                </a:extLst>
              </p:cNvPr>
              <p:cNvSpPr>
                <a:spLocks noChangeArrowheads="1"/>
              </p:cNvSpPr>
              <p:nvPr/>
            </p:nvSpPr>
            <p:spPr bwMode="auto">
              <a:xfrm>
                <a:off x="2207" y="1634"/>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57" name="Rectangle 177">
                <a:extLst>
                  <a:ext uri="{FF2B5EF4-FFF2-40B4-BE49-F238E27FC236}">
                    <a16:creationId xmlns:a16="http://schemas.microsoft.com/office/drawing/2014/main" id="{DAE91FED-7F7B-6F87-331B-7F5FCC0A204F}"/>
                  </a:ext>
                </a:extLst>
              </p:cNvPr>
              <p:cNvSpPr>
                <a:spLocks noChangeArrowheads="1"/>
              </p:cNvSpPr>
              <p:nvPr/>
            </p:nvSpPr>
            <p:spPr bwMode="auto">
              <a:xfrm>
                <a:off x="2429" y="1634"/>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58" name="Rectangle 178">
                <a:extLst>
                  <a:ext uri="{FF2B5EF4-FFF2-40B4-BE49-F238E27FC236}">
                    <a16:creationId xmlns:a16="http://schemas.microsoft.com/office/drawing/2014/main" id="{54DBD298-84D7-DA64-A074-DAC6F606BE48}"/>
                  </a:ext>
                </a:extLst>
              </p:cNvPr>
              <p:cNvSpPr>
                <a:spLocks noChangeArrowheads="1"/>
              </p:cNvSpPr>
              <p:nvPr/>
            </p:nvSpPr>
            <p:spPr bwMode="auto">
              <a:xfrm>
                <a:off x="2435" y="1634"/>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59" name="Rectangle 179">
                <a:extLst>
                  <a:ext uri="{FF2B5EF4-FFF2-40B4-BE49-F238E27FC236}">
                    <a16:creationId xmlns:a16="http://schemas.microsoft.com/office/drawing/2014/main" id="{6465E2DB-F4CD-D8E9-E9F4-96CD71D2B84C}"/>
                  </a:ext>
                </a:extLst>
              </p:cNvPr>
              <p:cNvSpPr>
                <a:spLocks noChangeArrowheads="1"/>
              </p:cNvSpPr>
              <p:nvPr/>
            </p:nvSpPr>
            <p:spPr bwMode="auto">
              <a:xfrm>
                <a:off x="2657" y="1634"/>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60" name="Rectangle 180">
                <a:extLst>
                  <a:ext uri="{FF2B5EF4-FFF2-40B4-BE49-F238E27FC236}">
                    <a16:creationId xmlns:a16="http://schemas.microsoft.com/office/drawing/2014/main" id="{7BDB34F4-03BD-6403-AC20-7649335A5760}"/>
                  </a:ext>
                </a:extLst>
              </p:cNvPr>
              <p:cNvSpPr>
                <a:spLocks noChangeArrowheads="1"/>
              </p:cNvSpPr>
              <p:nvPr/>
            </p:nvSpPr>
            <p:spPr bwMode="auto">
              <a:xfrm>
                <a:off x="2663" y="1634"/>
                <a:ext cx="22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61" name="Rectangle 181">
                <a:extLst>
                  <a:ext uri="{FF2B5EF4-FFF2-40B4-BE49-F238E27FC236}">
                    <a16:creationId xmlns:a16="http://schemas.microsoft.com/office/drawing/2014/main" id="{966376DB-4571-371E-1CC0-B90EEB9CE5A7}"/>
                  </a:ext>
                </a:extLst>
              </p:cNvPr>
              <p:cNvSpPr>
                <a:spLocks noChangeArrowheads="1"/>
              </p:cNvSpPr>
              <p:nvPr/>
            </p:nvSpPr>
            <p:spPr bwMode="auto">
              <a:xfrm>
                <a:off x="2884" y="1634"/>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62" name="Rectangle 182">
                <a:extLst>
                  <a:ext uri="{FF2B5EF4-FFF2-40B4-BE49-F238E27FC236}">
                    <a16:creationId xmlns:a16="http://schemas.microsoft.com/office/drawing/2014/main" id="{E063DA47-77AE-C5D4-A3AB-5C8E7DFF5D8F}"/>
                  </a:ext>
                </a:extLst>
              </p:cNvPr>
              <p:cNvSpPr>
                <a:spLocks noChangeArrowheads="1"/>
              </p:cNvSpPr>
              <p:nvPr/>
            </p:nvSpPr>
            <p:spPr bwMode="auto">
              <a:xfrm>
                <a:off x="2890" y="1634"/>
                <a:ext cx="22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63" name="Rectangle 183">
                <a:extLst>
                  <a:ext uri="{FF2B5EF4-FFF2-40B4-BE49-F238E27FC236}">
                    <a16:creationId xmlns:a16="http://schemas.microsoft.com/office/drawing/2014/main" id="{66F64195-8EFD-1F44-87B3-21604B3F22CA}"/>
                  </a:ext>
                </a:extLst>
              </p:cNvPr>
              <p:cNvSpPr>
                <a:spLocks noChangeArrowheads="1"/>
              </p:cNvSpPr>
              <p:nvPr/>
            </p:nvSpPr>
            <p:spPr bwMode="auto">
              <a:xfrm>
                <a:off x="3111" y="1634"/>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64" name="Rectangle 184">
                <a:extLst>
                  <a:ext uri="{FF2B5EF4-FFF2-40B4-BE49-F238E27FC236}">
                    <a16:creationId xmlns:a16="http://schemas.microsoft.com/office/drawing/2014/main" id="{552D3C47-23CE-2D59-3A29-EE7E4DEB792F}"/>
                  </a:ext>
                </a:extLst>
              </p:cNvPr>
              <p:cNvSpPr>
                <a:spLocks noChangeArrowheads="1"/>
              </p:cNvSpPr>
              <p:nvPr/>
            </p:nvSpPr>
            <p:spPr bwMode="auto">
              <a:xfrm>
                <a:off x="3117" y="1634"/>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65" name="Rectangle 185">
                <a:extLst>
                  <a:ext uri="{FF2B5EF4-FFF2-40B4-BE49-F238E27FC236}">
                    <a16:creationId xmlns:a16="http://schemas.microsoft.com/office/drawing/2014/main" id="{83F99B33-D527-465F-97E1-50E86628F129}"/>
                  </a:ext>
                </a:extLst>
              </p:cNvPr>
              <p:cNvSpPr>
                <a:spLocks noChangeArrowheads="1"/>
              </p:cNvSpPr>
              <p:nvPr/>
            </p:nvSpPr>
            <p:spPr bwMode="auto">
              <a:xfrm>
                <a:off x="3339" y="1634"/>
                <a:ext cx="5"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66" name="Rectangle 186">
                <a:extLst>
                  <a:ext uri="{FF2B5EF4-FFF2-40B4-BE49-F238E27FC236}">
                    <a16:creationId xmlns:a16="http://schemas.microsoft.com/office/drawing/2014/main" id="{F0EE453B-DB6C-E9C7-8014-061EA0FA45AC}"/>
                  </a:ext>
                </a:extLst>
              </p:cNvPr>
              <p:cNvSpPr>
                <a:spLocks noChangeArrowheads="1"/>
              </p:cNvSpPr>
              <p:nvPr/>
            </p:nvSpPr>
            <p:spPr bwMode="auto">
              <a:xfrm>
                <a:off x="3344" y="1634"/>
                <a:ext cx="223"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67" name="Rectangle 187">
                <a:extLst>
                  <a:ext uri="{FF2B5EF4-FFF2-40B4-BE49-F238E27FC236}">
                    <a16:creationId xmlns:a16="http://schemas.microsoft.com/office/drawing/2014/main" id="{20F7D806-4EC7-CFCF-211B-B759A947259B}"/>
                  </a:ext>
                </a:extLst>
              </p:cNvPr>
              <p:cNvSpPr>
                <a:spLocks noChangeArrowheads="1"/>
              </p:cNvSpPr>
              <p:nvPr/>
            </p:nvSpPr>
            <p:spPr bwMode="auto">
              <a:xfrm>
                <a:off x="3567" y="1634"/>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68" name="Rectangle 188">
                <a:extLst>
                  <a:ext uri="{FF2B5EF4-FFF2-40B4-BE49-F238E27FC236}">
                    <a16:creationId xmlns:a16="http://schemas.microsoft.com/office/drawing/2014/main" id="{C07F8C26-3FE3-3B97-8037-C0231F313A20}"/>
                  </a:ext>
                </a:extLst>
              </p:cNvPr>
              <p:cNvSpPr>
                <a:spLocks noChangeArrowheads="1"/>
              </p:cNvSpPr>
              <p:nvPr/>
            </p:nvSpPr>
            <p:spPr bwMode="auto">
              <a:xfrm>
                <a:off x="3573" y="1634"/>
                <a:ext cx="22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69" name="Rectangle 189">
                <a:extLst>
                  <a:ext uri="{FF2B5EF4-FFF2-40B4-BE49-F238E27FC236}">
                    <a16:creationId xmlns:a16="http://schemas.microsoft.com/office/drawing/2014/main" id="{ACFDFB95-6F8D-73E3-D72B-19759F6F9B36}"/>
                  </a:ext>
                </a:extLst>
              </p:cNvPr>
              <p:cNvSpPr>
                <a:spLocks noChangeArrowheads="1"/>
              </p:cNvSpPr>
              <p:nvPr/>
            </p:nvSpPr>
            <p:spPr bwMode="auto">
              <a:xfrm>
                <a:off x="3794" y="1634"/>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70" name="Rectangle 190">
                <a:extLst>
                  <a:ext uri="{FF2B5EF4-FFF2-40B4-BE49-F238E27FC236}">
                    <a16:creationId xmlns:a16="http://schemas.microsoft.com/office/drawing/2014/main" id="{EFF76D29-8E69-B4E4-EFD7-F3CDF387E986}"/>
                  </a:ext>
                </a:extLst>
              </p:cNvPr>
              <p:cNvSpPr>
                <a:spLocks noChangeArrowheads="1"/>
              </p:cNvSpPr>
              <p:nvPr/>
            </p:nvSpPr>
            <p:spPr bwMode="auto">
              <a:xfrm>
                <a:off x="1519" y="1640"/>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71" name="Rectangle 191">
                <a:extLst>
                  <a:ext uri="{FF2B5EF4-FFF2-40B4-BE49-F238E27FC236}">
                    <a16:creationId xmlns:a16="http://schemas.microsoft.com/office/drawing/2014/main" id="{4C4D9F39-AA86-EDB0-92A8-B17C6A8C0868}"/>
                  </a:ext>
                </a:extLst>
              </p:cNvPr>
              <p:cNvSpPr>
                <a:spLocks noChangeArrowheads="1"/>
              </p:cNvSpPr>
              <p:nvPr/>
            </p:nvSpPr>
            <p:spPr bwMode="auto">
              <a:xfrm>
                <a:off x="1747" y="1640"/>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72" name="Rectangle 192">
                <a:extLst>
                  <a:ext uri="{FF2B5EF4-FFF2-40B4-BE49-F238E27FC236}">
                    <a16:creationId xmlns:a16="http://schemas.microsoft.com/office/drawing/2014/main" id="{D3B34C9D-9CAC-5128-5E50-D3646C66A88E}"/>
                  </a:ext>
                </a:extLst>
              </p:cNvPr>
              <p:cNvSpPr>
                <a:spLocks noChangeArrowheads="1"/>
              </p:cNvSpPr>
              <p:nvPr/>
            </p:nvSpPr>
            <p:spPr bwMode="auto">
              <a:xfrm>
                <a:off x="1974" y="1640"/>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73" name="Rectangle 193">
                <a:extLst>
                  <a:ext uri="{FF2B5EF4-FFF2-40B4-BE49-F238E27FC236}">
                    <a16:creationId xmlns:a16="http://schemas.microsoft.com/office/drawing/2014/main" id="{09FB0E68-030E-B067-C6FB-5BD2736323C0}"/>
                  </a:ext>
                </a:extLst>
              </p:cNvPr>
              <p:cNvSpPr>
                <a:spLocks noChangeArrowheads="1"/>
              </p:cNvSpPr>
              <p:nvPr/>
            </p:nvSpPr>
            <p:spPr bwMode="auto">
              <a:xfrm>
                <a:off x="2202" y="1640"/>
                <a:ext cx="5"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74" name="Rectangle 194">
                <a:extLst>
                  <a:ext uri="{FF2B5EF4-FFF2-40B4-BE49-F238E27FC236}">
                    <a16:creationId xmlns:a16="http://schemas.microsoft.com/office/drawing/2014/main" id="{9C13CD2E-BB22-A6D6-3F1C-A1E12C50CC3D}"/>
                  </a:ext>
                </a:extLst>
              </p:cNvPr>
              <p:cNvSpPr>
                <a:spLocks noChangeArrowheads="1"/>
              </p:cNvSpPr>
              <p:nvPr/>
            </p:nvSpPr>
            <p:spPr bwMode="auto">
              <a:xfrm>
                <a:off x="2429" y="1640"/>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75" name="Rectangle 195">
                <a:extLst>
                  <a:ext uri="{FF2B5EF4-FFF2-40B4-BE49-F238E27FC236}">
                    <a16:creationId xmlns:a16="http://schemas.microsoft.com/office/drawing/2014/main" id="{2FB06F42-2AD5-1169-13EC-C0B29E2165C6}"/>
                  </a:ext>
                </a:extLst>
              </p:cNvPr>
              <p:cNvSpPr>
                <a:spLocks noChangeArrowheads="1"/>
              </p:cNvSpPr>
              <p:nvPr/>
            </p:nvSpPr>
            <p:spPr bwMode="auto">
              <a:xfrm>
                <a:off x="2657" y="1640"/>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76" name="Rectangle 196">
                <a:extLst>
                  <a:ext uri="{FF2B5EF4-FFF2-40B4-BE49-F238E27FC236}">
                    <a16:creationId xmlns:a16="http://schemas.microsoft.com/office/drawing/2014/main" id="{6560FEAC-4321-175B-A47B-E114CB655B27}"/>
                  </a:ext>
                </a:extLst>
              </p:cNvPr>
              <p:cNvSpPr>
                <a:spLocks noChangeArrowheads="1"/>
              </p:cNvSpPr>
              <p:nvPr/>
            </p:nvSpPr>
            <p:spPr bwMode="auto">
              <a:xfrm>
                <a:off x="2884" y="1640"/>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77" name="Rectangle 197">
                <a:extLst>
                  <a:ext uri="{FF2B5EF4-FFF2-40B4-BE49-F238E27FC236}">
                    <a16:creationId xmlns:a16="http://schemas.microsoft.com/office/drawing/2014/main" id="{719FF72D-B5B0-4FC6-3FB5-D60419A22D14}"/>
                  </a:ext>
                </a:extLst>
              </p:cNvPr>
              <p:cNvSpPr>
                <a:spLocks noChangeArrowheads="1"/>
              </p:cNvSpPr>
              <p:nvPr/>
            </p:nvSpPr>
            <p:spPr bwMode="auto">
              <a:xfrm>
                <a:off x="3111" y="1640"/>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78" name="Rectangle 198">
                <a:extLst>
                  <a:ext uri="{FF2B5EF4-FFF2-40B4-BE49-F238E27FC236}">
                    <a16:creationId xmlns:a16="http://schemas.microsoft.com/office/drawing/2014/main" id="{48A57FD9-0735-AA70-3797-E9A94BC1230C}"/>
                  </a:ext>
                </a:extLst>
              </p:cNvPr>
              <p:cNvSpPr>
                <a:spLocks noChangeArrowheads="1"/>
              </p:cNvSpPr>
              <p:nvPr/>
            </p:nvSpPr>
            <p:spPr bwMode="auto">
              <a:xfrm>
                <a:off x="3339" y="1640"/>
                <a:ext cx="5"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79" name="Rectangle 199">
                <a:extLst>
                  <a:ext uri="{FF2B5EF4-FFF2-40B4-BE49-F238E27FC236}">
                    <a16:creationId xmlns:a16="http://schemas.microsoft.com/office/drawing/2014/main" id="{5BF159EA-F417-4A61-2E98-7B486FE82742}"/>
                  </a:ext>
                </a:extLst>
              </p:cNvPr>
              <p:cNvSpPr>
                <a:spLocks noChangeArrowheads="1"/>
              </p:cNvSpPr>
              <p:nvPr/>
            </p:nvSpPr>
            <p:spPr bwMode="auto">
              <a:xfrm>
                <a:off x="3567" y="1640"/>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80" name="Rectangle 200">
                <a:extLst>
                  <a:ext uri="{FF2B5EF4-FFF2-40B4-BE49-F238E27FC236}">
                    <a16:creationId xmlns:a16="http://schemas.microsoft.com/office/drawing/2014/main" id="{02BCC017-CB77-5D0F-D644-90C96BF2C4F3}"/>
                  </a:ext>
                </a:extLst>
              </p:cNvPr>
              <p:cNvSpPr>
                <a:spLocks noChangeArrowheads="1"/>
              </p:cNvSpPr>
              <p:nvPr/>
            </p:nvSpPr>
            <p:spPr bwMode="auto">
              <a:xfrm>
                <a:off x="3794" y="1640"/>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81" name="Rectangle 201">
                <a:extLst>
                  <a:ext uri="{FF2B5EF4-FFF2-40B4-BE49-F238E27FC236}">
                    <a16:creationId xmlns:a16="http://schemas.microsoft.com/office/drawing/2014/main" id="{9D4C7B34-D30F-EF58-1355-355B63825B9F}"/>
                  </a:ext>
                </a:extLst>
              </p:cNvPr>
              <p:cNvSpPr>
                <a:spLocks noChangeArrowheads="1"/>
              </p:cNvSpPr>
              <p:nvPr/>
            </p:nvSpPr>
            <p:spPr bwMode="auto">
              <a:xfrm>
                <a:off x="1525" y="1896"/>
                <a:ext cx="221" cy="249"/>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82" name="Rectangle 202">
                <a:extLst>
                  <a:ext uri="{FF2B5EF4-FFF2-40B4-BE49-F238E27FC236}">
                    <a16:creationId xmlns:a16="http://schemas.microsoft.com/office/drawing/2014/main" id="{8ABF1890-2C18-B546-EAD1-E1968ECEB968}"/>
                  </a:ext>
                </a:extLst>
              </p:cNvPr>
              <p:cNvSpPr>
                <a:spLocks noChangeArrowheads="1"/>
              </p:cNvSpPr>
              <p:nvPr/>
            </p:nvSpPr>
            <p:spPr bwMode="auto">
              <a:xfrm>
                <a:off x="1525" y="1896"/>
                <a:ext cx="221" cy="77"/>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83" name="Rectangle 203">
                <a:extLst>
                  <a:ext uri="{FF2B5EF4-FFF2-40B4-BE49-F238E27FC236}">
                    <a16:creationId xmlns:a16="http://schemas.microsoft.com/office/drawing/2014/main" id="{DA89D54E-C165-ACB6-C2E5-0400A7CA9870}"/>
                  </a:ext>
                </a:extLst>
              </p:cNvPr>
              <p:cNvSpPr>
                <a:spLocks noChangeArrowheads="1"/>
              </p:cNvSpPr>
              <p:nvPr/>
            </p:nvSpPr>
            <p:spPr bwMode="auto">
              <a:xfrm>
                <a:off x="1525" y="1896"/>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84" name="Rectangle 204">
                <a:extLst>
                  <a:ext uri="{FF2B5EF4-FFF2-40B4-BE49-F238E27FC236}">
                    <a16:creationId xmlns:a16="http://schemas.microsoft.com/office/drawing/2014/main" id="{87B0EC14-91A1-32F1-84B9-7CCEE5F6B65C}"/>
                  </a:ext>
                </a:extLst>
              </p:cNvPr>
              <p:cNvSpPr>
                <a:spLocks noChangeArrowheads="1"/>
              </p:cNvSpPr>
              <p:nvPr/>
            </p:nvSpPr>
            <p:spPr bwMode="auto">
              <a:xfrm>
                <a:off x="1537" y="1869"/>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grpSp>
        <p:grpSp>
          <p:nvGrpSpPr>
            <p:cNvPr id="13" name="Group 406">
              <a:extLst>
                <a:ext uri="{FF2B5EF4-FFF2-40B4-BE49-F238E27FC236}">
                  <a16:creationId xmlns:a16="http://schemas.microsoft.com/office/drawing/2014/main" id="{F031A10F-1EDB-2D4B-11C0-06E06CBFC272}"/>
                </a:ext>
              </a:extLst>
            </p:cNvPr>
            <p:cNvGrpSpPr>
              <a:grpSpLocks/>
            </p:cNvGrpSpPr>
            <p:nvPr/>
          </p:nvGrpSpPr>
          <p:grpSpPr bwMode="auto">
            <a:xfrm>
              <a:off x="2411413" y="2967038"/>
              <a:ext cx="3621088" cy="1658937"/>
              <a:chOff x="1519" y="1869"/>
              <a:chExt cx="2281" cy="1045"/>
            </a:xfrm>
          </p:grpSpPr>
          <p:sp>
            <p:nvSpPr>
              <p:cNvPr id="285" name="Rectangle 206">
                <a:extLst>
                  <a:ext uri="{FF2B5EF4-FFF2-40B4-BE49-F238E27FC236}">
                    <a16:creationId xmlns:a16="http://schemas.microsoft.com/office/drawing/2014/main" id="{419740D1-A7D0-D913-55BD-983C52D460E8}"/>
                  </a:ext>
                </a:extLst>
              </p:cNvPr>
              <p:cNvSpPr>
                <a:spLocks noChangeArrowheads="1"/>
              </p:cNvSpPr>
              <p:nvPr/>
            </p:nvSpPr>
            <p:spPr bwMode="auto">
              <a:xfrm>
                <a:off x="1753" y="1896"/>
                <a:ext cx="221" cy="249"/>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86" name="Rectangle 207">
                <a:extLst>
                  <a:ext uri="{FF2B5EF4-FFF2-40B4-BE49-F238E27FC236}">
                    <a16:creationId xmlns:a16="http://schemas.microsoft.com/office/drawing/2014/main" id="{B7336A62-76E4-A31F-DADC-AE7523AAC6A3}"/>
                  </a:ext>
                </a:extLst>
              </p:cNvPr>
              <p:cNvSpPr>
                <a:spLocks noChangeArrowheads="1"/>
              </p:cNvSpPr>
              <p:nvPr/>
            </p:nvSpPr>
            <p:spPr bwMode="auto">
              <a:xfrm>
                <a:off x="1753" y="1896"/>
                <a:ext cx="221" cy="77"/>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87" name="Rectangle 208">
                <a:extLst>
                  <a:ext uri="{FF2B5EF4-FFF2-40B4-BE49-F238E27FC236}">
                    <a16:creationId xmlns:a16="http://schemas.microsoft.com/office/drawing/2014/main" id="{7C7B33EC-FE00-6ADE-1B0A-60D48CE1CEE5}"/>
                  </a:ext>
                </a:extLst>
              </p:cNvPr>
              <p:cNvSpPr>
                <a:spLocks noChangeArrowheads="1"/>
              </p:cNvSpPr>
              <p:nvPr/>
            </p:nvSpPr>
            <p:spPr bwMode="auto">
              <a:xfrm>
                <a:off x="1753" y="1896"/>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88" name="Rectangle 209">
                <a:extLst>
                  <a:ext uri="{FF2B5EF4-FFF2-40B4-BE49-F238E27FC236}">
                    <a16:creationId xmlns:a16="http://schemas.microsoft.com/office/drawing/2014/main" id="{21A52DE6-ADA6-AB80-A84D-AB472EE7B703}"/>
                  </a:ext>
                </a:extLst>
              </p:cNvPr>
              <p:cNvSpPr>
                <a:spLocks noChangeArrowheads="1"/>
              </p:cNvSpPr>
              <p:nvPr/>
            </p:nvSpPr>
            <p:spPr bwMode="auto">
              <a:xfrm>
                <a:off x="1765" y="1869"/>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89" name="Rectangle 210">
                <a:extLst>
                  <a:ext uri="{FF2B5EF4-FFF2-40B4-BE49-F238E27FC236}">
                    <a16:creationId xmlns:a16="http://schemas.microsoft.com/office/drawing/2014/main" id="{846AD616-9E0B-5D61-0679-811D9A5CB275}"/>
                  </a:ext>
                </a:extLst>
              </p:cNvPr>
              <p:cNvSpPr>
                <a:spLocks noChangeArrowheads="1"/>
              </p:cNvSpPr>
              <p:nvPr/>
            </p:nvSpPr>
            <p:spPr bwMode="auto">
              <a:xfrm>
                <a:off x="1980" y="1896"/>
                <a:ext cx="222" cy="249"/>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90" name="Rectangle 211">
                <a:extLst>
                  <a:ext uri="{FF2B5EF4-FFF2-40B4-BE49-F238E27FC236}">
                    <a16:creationId xmlns:a16="http://schemas.microsoft.com/office/drawing/2014/main" id="{DC1AD84F-B7A8-315D-5D67-182A871BA897}"/>
                  </a:ext>
                </a:extLst>
              </p:cNvPr>
              <p:cNvSpPr>
                <a:spLocks noChangeArrowheads="1"/>
              </p:cNvSpPr>
              <p:nvPr/>
            </p:nvSpPr>
            <p:spPr bwMode="auto">
              <a:xfrm>
                <a:off x="1980" y="1896"/>
                <a:ext cx="222" cy="77"/>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91" name="Rectangle 212">
                <a:extLst>
                  <a:ext uri="{FF2B5EF4-FFF2-40B4-BE49-F238E27FC236}">
                    <a16:creationId xmlns:a16="http://schemas.microsoft.com/office/drawing/2014/main" id="{A12858CD-6C76-643F-7E6D-6B38801EE7CB}"/>
                  </a:ext>
                </a:extLst>
              </p:cNvPr>
              <p:cNvSpPr>
                <a:spLocks noChangeArrowheads="1"/>
              </p:cNvSpPr>
              <p:nvPr/>
            </p:nvSpPr>
            <p:spPr bwMode="auto">
              <a:xfrm>
                <a:off x="1980" y="1896"/>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92" name="Rectangle 213">
                <a:extLst>
                  <a:ext uri="{FF2B5EF4-FFF2-40B4-BE49-F238E27FC236}">
                    <a16:creationId xmlns:a16="http://schemas.microsoft.com/office/drawing/2014/main" id="{9DE8915E-BDC9-4B1C-1DB5-50B0B18E7FFE}"/>
                  </a:ext>
                </a:extLst>
              </p:cNvPr>
              <p:cNvSpPr>
                <a:spLocks noChangeArrowheads="1"/>
              </p:cNvSpPr>
              <p:nvPr/>
            </p:nvSpPr>
            <p:spPr bwMode="auto">
              <a:xfrm>
                <a:off x="1993" y="1869"/>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93" name="Rectangle 214">
                <a:extLst>
                  <a:ext uri="{FF2B5EF4-FFF2-40B4-BE49-F238E27FC236}">
                    <a16:creationId xmlns:a16="http://schemas.microsoft.com/office/drawing/2014/main" id="{B18C1491-08BB-5720-9D67-860DA0AAC5CD}"/>
                  </a:ext>
                </a:extLst>
              </p:cNvPr>
              <p:cNvSpPr>
                <a:spLocks noChangeArrowheads="1"/>
              </p:cNvSpPr>
              <p:nvPr/>
            </p:nvSpPr>
            <p:spPr bwMode="auto">
              <a:xfrm>
                <a:off x="2207" y="1896"/>
                <a:ext cx="222" cy="249"/>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94" name="Rectangle 215">
                <a:extLst>
                  <a:ext uri="{FF2B5EF4-FFF2-40B4-BE49-F238E27FC236}">
                    <a16:creationId xmlns:a16="http://schemas.microsoft.com/office/drawing/2014/main" id="{77906030-6F4A-36E0-0A37-7BCA24B6A28A}"/>
                  </a:ext>
                </a:extLst>
              </p:cNvPr>
              <p:cNvSpPr>
                <a:spLocks noChangeArrowheads="1"/>
              </p:cNvSpPr>
              <p:nvPr/>
            </p:nvSpPr>
            <p:spPr bwMode="auto">
              <a:xfrm>
                <a:off x="2207" y="1896"/>
                <a:ext cx="222" cy="77"/>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95" name="Rectangle 216">
                <a:extLst>
                  <a:ext uri="{FF2B5EF4-FFF2-40B4-BE49-F238E27FC236}">
                    <a16:creationId xmlns:a16="http://schemas.microsoft.com/office/drawing/2014/main" id="{C745B9D0-D3E3-2DD9-8A1F-A1702AE269C4}"/>
                  </a:ext>
                </a:extLst>
              </p:cNvPr>
              <p:cNvSpPr>
                <a:spLocks noChangeArrowheads="1"/>
              </p:cNvSpPr>
              <p:nvPr/>
            </p:nvSpPr>
            <p:spPr bwMode="auto">
              <a:xfrm>
                <a:off x="2207" y="1896"/>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96" name="Rectangle 217">
                <a:extLst>
                  <a:ext uri="{FF2B5EF4-FFF2-40B4-BE49-F238E27FC236}">
                    <a16:creationId xmlns:a16="http://schemas.microsoft.com/office/drawing/2014/main" id="{B3465F45-6E1E-4FAD-C14C-6EDDC40CFCC5}"/>
                  </a:ext>
                </a:extLst>
              </p:cNvPr>
              <p:cNvSpPr>
                <a:spLocks noChangeArrowheads="1"/>
              </p:cNvSpPr>
              <p:nvPr/>
            </p:nvSpPr>
            <p:spPr bwMode="auto">
              <a:xfrm>
                <a:off x="2220" y="1869"/>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97" name="Rectangle 218">
                <a:extLst>
                  <a:ext uri="{FF2B5EF4-FFF2-40B4-BE49-F238E27FC236}">
                    <a16:creationId xmlns:a16="http://schemas.microsoft.com/office/drawing/2014/main" id="{9A2B2FE0-CDEC-8911-9183-7D7084D8FAEA}"/>
                  </a:ext>
                </a:extLst>
              </p:cNvPr>
              <p:cNvSpPr>
                <a:spLocks noChangeArrowheads="1"/>
              </p:cNvSpPr>
              <p:nvPr/>
            </p:nvSpPr>
            <p:spPr bwMode="auto">
              <a:xfrm>
                <a:off x="2435" y="1896"/>
                <a:ext cx="221" cy="249"/>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98" name="Rectangle 219">
                <a:extLst>
                  <a:ext uri="{FF2B5EF4-FFF2-40B4-BE49-F238E27FC236}">
                    <a16:creationId xmlns:a16="http://schemas.microsoft.com/office/drawing/2014/main" id="{A0F9FE97-07F7-251D-52F1-DA3D6287D494}"/>
                  </a:ext>
                </a:extLst>
              </p:cNvPr>
              <p:cNvSpPr>
                <a:spLocks noChangeArrowheads="1"/>
              </p:cNvSpPr>
              <p:nvPr/>
            </p:nvSpPr>
            <p:spPr bwMode="auto">
              <a:xfrm>
                <a:off x="2435" y="1896"/>
                <a:ext cx="221" cy="77"/>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99" name="Rectangle 220">
                <a:extLst>
                  <a:ext uri="{FF2B5EF4-FFF2-40B4-BE49-F238E27FC236}">
                    <a16:creationId xmlns:a16="http://schemas.microsoft.com/office/drawing/2014/main" id="{049FE205-270A-0172-7116-F7B9A607FC5A}"/>
                  </a:ext>
                </a:extLst>
              </p:cNvPr>
              <p:cNvSpPr>
                <a:spLocks noChangeArrowheads="1"/>
              </p:cNvSpPr>
              <p:nvPr/>
            </p:nvSpPr>
            <p:spPr bwMode="auto">
              <a:xfrm>
                <a:off x="2435" y="1896"/>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00" name="Rectangle 221">
                <a:extLst>
                  <a:ext uri="{FF2B5EF4-FFF2-40B4-BE49-F238E27FC236}">
                    <a16:creationId xmlns:a16="http://schemas.microsoft.com/office/drawing/2014/main" id="{CD4CDCA3-A430-7A70-26DC-C1580AC09DB8}"/>
                  </a:ext>
                </a:extLst>
              </p:cNvPr>
              <p:cNvSpPr>
                <a:spLocks noChangeArrowheads="1"/>
              </p:cNvSpPr>
              <p:nvPr/>
            </p:nvSpPr>
            <p:spPr bwMode="auto">
              <a:xfrm>
                <a:off x="2447" y="1869"/>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01" name="Rectangle 222">
                <a:extLst>
                  <a:ext uri="{FF2B5EF4-FFF2-40B4-BE49-F238E27FC236}">
                    <a16:creationId xmlns:a16="http://schemas.microsoft.com/office/drawing/2014/main" id="{18EA5A37-3943-F29C-1735-EA973FBD8922}"/>
                  </a:ext>
                </a:extLst>
              </p:cNvPr>
              <p:cNvSpPr>
                <a:spLocks noChangeArrowheads="1"/>
              </p:cNvSpPr>
              <p:nvPr/>
            </p:nvSpPr>
            <p:spPr bwMode="auto">
              <a:xfrm>
                <a:off x="2663" y="1896"/>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02" name="Rectangle 223">
                <a:extLst>
                  <a:ext uri="{FF2B5EF4-FFF2-40B4-BE49-F238E27FC236}">
                    <a16:creationId xmlns:a16="http://schemas.microsoft.com/office/drawing/2014/main" id="{208D64CD-4CA9-0743-406D-5480B8A29646}"/>
                  </a:ext>
                </a:extLst>
              </p:cNvPr>
              <p:cNvSpPr>
                <a:spLocks noChangeArrowheads="1"/>
              </p:cNvSpPr>
              <p:nvPr/>
            </p:nvSpPr>
            <p:spPr bwMode="auto">
              <a:xfrm>
                <a:off x="2675" y="1869"/>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03" name="Rectangle 224">
                <a:extLst>
                  <a:ext uri="{FF2B5EF4-FFF2-40B4-BE49-F238E27FC236}">
                    <a16:creationId xmlns:a16="http://schemas.microsoft.com/office/drawing/2014/main" id="{1FC25B1D-AC8C-2D79-C3E9-23F8FD7B2A49}"/>
                  </a:ext>
                </a:extLst>
              </p:cNvPr>
              <p:cNvSpPr>
                <a:spLocks noChangeArrowheads="1"/>
              </p:cNvSpPr>
              <p:nvPr/>
            </p:nvSpPr>
            <p:spPr bwMode="auto">
              <a:xfrm>
                <a:off x="2890" y="1896"/>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04" name="Rectangle 225">
                <a:extLst>
                  <a:ext uri="{FF2B5EF4-FFF2-40B4-BE49-F238E27FC236}">
                    <a16:creationId xmlns:a16="http://schemas.microsoft.com/office/drawing/2014/main" id="{92336676-17F5-3F8B-2635-BDDF9B60CBBE}"/>
                  </a:ext>
                </a:extLst>
              </p:cNvPr>
              <p:cNvSpPr>
                <a:spLocks noChangeArrowheads="1"/>
              </p:cNvSpPr>
              <p:nvPr/>
            </p:nvSpPr>
            <p:spPr bwMode="auto">
              <a:xfrm>
                <a:off x="2902" y="1869"/>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05" name="Rectangle 226">
                <a:extLst>
                  <a:ext uri="{FF2B5EF4-FFF2-40B4-BE49-F238E27FC236}">
                    <a16:creationId xmlns:a16="http://schemas.microsoft.com/office/drawing/2014/main" id="{DEA292D1-DBF4-CFD0-B81B-FB0A9CEC2507}"/>
                  </a:ext>
                </a:extLst>
              </p:cNvPr>
              <p:cNvSpPr>
                <a:spLocks noChangeArrowheads="1"/>
              </p:cNvSpPr>
              <p:nvPr/>
            </p:nvSpPr>
            <p:spPr bwMode="auto">
              <a:xfrm>
                <a:off x="3117" y="1896"/>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06" name="Rectangle 227">
                <a:extLst>
                  <a:ext uri="{FF2B5EF4-FFF2-40B4-BE49-F238E27FC236}">
                    <a16:creationId xmlns:a16="http://schemas.microsoft.com/office/drawing/2014/main" id="{7A637CFC-A009-7AF3-2F59-F141051933FE}"/>
                  </a:ext>
                </a:extLst>
              </p:cNvPr>
              <p:cNvSpPr>
                <a:spLocks noChangeArrowheads="1"/>
              </p:cNvSpPr>
              <p:nvPr/>
            </p:nvSpPr>
            <p:spPr bwMode="auto">
              <a:xfrm>
                <a:off x="3130" y="1869"/>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07" name="Rectangle 228">
                <a:extLst>
                  <a:ext uri="{FF2B5EF4-FFF2-40B4-BE49-F238E27FC236}">
                    <a16:creationId xmlns:a16="http://schemas.microsoft.com/office/drawing/2014/main" id="{C43FA777-4F73-DA52-0488-869727C6727F}"/>
                  </a:ext>
                </a:extLst>
              </p:cNvPr>
              <p:cNvSpPr>
                <a:spLocks noChangeArrowheads="1"/>
              </p:cNvSpPr>
              <p:nvPr/>
            </p:nvSpPr>
            <p:spPr bwMode="auto">
              <a:xfrm>
                <a:off x="3344" y="1896"/>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08" name="Rectangle 229">
                <a:extLst>
                  <a:ext uri="{FF2B5EF4-FFF2-40B4-BE49-F238E27FC236}">
                    <a16:creationId xmlns:a16="http://schemas.microsoft.com/office/drawing/2014/main" id="{6A843842-1B88-E6DE-E558-76AF07FF5E97}"/>
                  </a:ext>
                </a:extLst>
              </p:cNvPr>
              <p:cNvSpPr>
                <a:spLocks noChangeArrowheads="1"/>
              </p:cNvSpPr>
              <p:nvPr/>
            </p:nvSpPr>
            <p:spPr bwMode="auto">
              <a:xfrm>
                <a:off x="3357" y="1869"/>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09" name="Rectangle 230">
                <a:extLst>
                  <a:ext uri="{FF2B5EF4-FFF2-40B4-BE49-F238E27FC236}">
                    <a16:creationId xmlns:a16="http://schemas.microsoft.com/office/drawing/2014/main" id="{C063C4A6-0A81-5C89-8EAF-4FE747802C34}"/>
                  </a:ext>
                </a:extLst>
              </p:cNvPr>
              <p:cNvSpPr>
                <a:spLocks noChangeArrowheads="1"/>
              </p:cNvSpPr>
              <p:nvPr/>
            </p:nvSpPr>
            <p:spPr bwMode="auto">
              <a:xfrm>
                <a:off x="3573" y="1896"/>
                <a:ext cx="221" cy="249"/>
              </a:xfrm>
              <a:prstGeom prst="rect">
                <a:avLst/>
              </a:prstGeom>
              <a:solidFill>
                <a:srgbClr val="F9BDC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10" name="Rectangle 231">
                <a:extLst>
                  <a:ext uri="{FF2B5EF4-FFF2-40B4-BE49-F238E27FC236}">
                    <a16:creationId xmlns:a16="http://schemas.microsoft.com/office/drawing/2014/main" id="{61F3D30A-0D9C-C651-422D-D3F4A322919A}"/>
                  </a:ext>
                </a:extLst>
              </p:cNvPr>
              <p:cNvSpPr>
                <a:spLocks noChangeArrowheads="1"/>
              </p:cNvSpPr>
              <p:nvPr/>
            </p:nvSpPr>
            <p:spPr bwMode="auto">
              <a:xfrm>
                <a:off x="3573" y="1896"/>
                <a:ext cx="221" cy="77"/>
              </a:xfrm>
              <a:prstGeom prst="rect">
                <a:avLst/>
              </a:prstGeom>
              <a:solidFill>
                <a:srgbClr val="F9BDC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11" name="Rectangle 232">
                <a:extLst>
                  <a:ext uri="{FF2B5EF4-FFF2-40B4-BE49-F238E27FC236}">
                    <a16:creationId xmlns:a16="http://schemas.microsoft.com/office/drawing/2014/main" id="{12BF7551-8178-8069-019D-5C851982B39E}"/>
                  </a:ext>
                </a:extLst>
              </p:cNvPr>
              <p:cNvSpPr>
                <a:spLocks noChangeArrowheads="1"/>
              </p:cNvSpPr>
              <p:nvPr/>
            </p:nvSpPr>
            <p:spPr bwMode="auto">
              <a:xfrm>
                <a:off x="3573" y="1896"/>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12" name="Rectangle 233">
                <a:extLst>
                  <a:ext uri="{FF2B5EF4-FFF2-40B4-BE49-F238E27FC236}">
                    <a16:creationId xmlns:a16="http://schemas.microsoft.com/office/drawing/2014/main" id="{866EB595-A629-2107-383C-BA197459F4E3}"/>
                  </a:ext>
                </a:extLst>
              </p:cNvPr>
              <p:cNvSpPr>
                <a:spLocks noChangeArrowheads="1"/>
              </p:cNvSpPr>
              <p:nvPr/>
            </p:nvSpPr>
            <p:spPr bwMode="auto">
              <a:xfrm>
                <a:off x="3585" y="1869"/>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13" name="Rectangle 234">
                <a:extLst>
                  <a:ext uri="{FF2B5EF4-FFF2-40B4-BE49-F238E27FC236}">
                    <a16:creationId xmlns:a16="http://schemas.microsoft.com/office/drawing/2014/main" id="{0D3C8724-EB21-9802-AC3A-F02BEC58ECE4}"/>
                  </a:ext>
                </a:extLst>
              </p:cNvPr>
              <p:cNvSpPr>
                <a:spLocks noChangeArrowheads="1"/>
              </p:cNvSpPr>
              <p:nvPr/>
            </p:nvSpPr>
            <p:spPr bwMode="auto">
              <a:xfrm>
                <a:off x="1519" y="1889"/>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14" name="Rectangle 235">
                <a:extLst>
                  <a:ext uri="{FF2B5EF4-FFF2-40B4-BE49-F238E27FC236}">
                    <a16:creationId xmlns:a16="http://schemas.microsoft.com/office/drawing/2014/main" id="{A8D927A3-0941-65F3-31A7-E002351FB273}"/>
                  </a:ext>
                </a:extLst>
              </p:cNvPr>
              <p:cNvSpPr>
                <a:spLocks noChangeArrowheads="1"/>
              </p:cNvSpPr>
              <p:nvPr/>
            </p:nvSpPr>
            <p:spPr bwMode="auto">
              <a:xfrm>
                <a:off x="1525" y="1889"/>
                <a:ext cx="222"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15" name="Rectangle 236">
                <a:extLst>
                  <a:ext uri="{FF2B5EF4-FFF2-40B4-BE49-F238E27FC236}">
                    <a16:creationId xmlns:a16="http://schemas.microsoft.com/office/drawing/2014/main" id="{87440ADA-5C02-2FEA-E675-E4A1DEAB02E1}"/>
                  </a:ext>
                </a:extLst>
              </p:cNvPr>
              <p:cNvSpPr>
                <a:spLocks noChangeArrowheads="1"/>
              </p:cNvSpPr>
              <p:nvPr/>
            </p:nvSpPr>
            <p:spPr bwMode="auto">
              <a:xfrm>
                <a:off x="1747" y="1889"/>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16" name="Rectangle 237">
                <a:extLst>
                  <a:ext uri="{FF2B5EF4-FFF2-40B4-BE49-F238E27FC236}">
                    <a16:creationId xmlns:a16="http://schemas.microsoft.com/office/drawing/2014/main" id="{7EEE3695-7F67-FE18-3821-59E6DE5F1ABC}"/>
                  </a:ext>
                </a:extLst>
              </p:cNvPr>
              <p:cNvSpPr>
                <a:spLocks noChangeArrowheads="1"/>
              </p:cNvSpPr>
              <p:nvPr/>
            </p:nvSpPr>
            <p:spPr bwMode="auto">
              <a:xfrm>
                <a:off x="1753" y="1889"/>
                <a:ext cx="221"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17" name="Rectangle 238">
                <a:extLst>
                  <a:ext uri="{FF2B5EF4-FFF2-40B4-BE49-F238E27FC236}">
                    <a16:creationId xmlns:a16="http://schemas.microsoft.com/office/drawing/2014/main" id="{5A6D62D2-7E4A-6112-B48F-0B865B936318}"/>
                  </a:ext>
                </a:extLst>
              </p:cNvPr>
              <p:cNvSpPr>
                <a:spLocks noChangeArrowheads="1"/>
              </p:cNvSpPr>
              <p:nvPr/>
            </p:nvSpPr>
            <p:spPr bwMode="auto">
              <a:xfrm>
                <a:off x="1974" y="1889"/>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18" name="Rectangle 239">
                <a:extLst>
                  <a:ext uri="{FF2B5EF4-FFF2-40B4-BE49-F238E27FC236}">
                    <a16:creationId xmlns:a16="http://schemas.microsoft.com/office/drawing/2014/main" id="{339BAD10-D0CA-5189-3262-E6FD2C1AC38A}"/>
                  </a:ext>
                </a:extLst>
              </p:cNvPr>
              <p:cNvSpPr>
                <a:spLocks noChangeArrowheads="1"/>
              </p:cNvSpPr>
              <p:nvPr/>
            </p:nvSpPr>
            <p:spPr bwMode="auto">
              <a:xfrm>
                <a:off x="1980" y="1889"/>
                <a:ext cx="222"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19" name="Rectangle 240">
                <a:extLst>
                  <a:ext uri="{FF2B5EF4-FFF2-40B4-BE49-F238E27FC236}">
                    <a16:creationId xmlns:a16="http://schemas.microsoft.com/office/drawing/2014/main" id="{894E4E67-E5B8-F9EE-823D-6A817AE18C34}"/>
                  </a:ext>
                </a:extLst>
              </p:cNvPr>
              <p:cNvSpPr>
                <a:spLocks noChangeArrowheads="1"/>
              </p:cNvSpPr>
              <p:nvPr/>
            </p:nvSpPr>
            <p:spPr bwMode="auto">
              <a:xfrm>
                <a:off x="2202" y="1889"/>
                <a:ext cx="5"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20" name="Rectangle 241">
                <a:extLst>
                  <a:ext uri="{FF2B5EF4-FFF2-40B4-BE49-F238E27FC236}">
                    <a16:creationId xmlns:a16="http://schemas.microsoft.com/office/drawing/2014/main" id="{B6501B28-09BF-B752-FC05-545D63878589}"/>
                  </a:ext>
                </a:extLst>
              </p:cNvPr>
              <p:cNvSpPr>
                <a:spLocks noChangeArrowheads="1"/>
              </p:cNvSpPr>
              <p:nvPr/>
            </p:nvSpPr>
            <p:spPr bwMode="auto">
              <a:xfrm>
                <a:off x="2207" y="1889"/>
                <a:ext cx="222"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21" name="Rectangle 242">
                <a:extLst>
                  <a:ext uri="{FF2B5EF4-FFF2-40B4-BE49-F238E27FC236}">
                    <a16:creationId xmlns:a16="http://schemas.microsoft.com/office/drawing/2014/main" id="{4549F6FF-651B-F508-399F-A911862D97C3}"/>
                  </a:ext>
                </a:extLst>
              </p:cNvPr>
              <p:cNvSpPr>
                <a:spLocks noChangeArrowheads="1"/>
              </p:cNvSpPr>
              <p:nvPr/>
            </p:nvSpPr>
            <p:spPr bwMode="auto">
              <a:xfrm>
                <a:off x="2429" y="1889"/>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22" name="Rectangle 243">
                <a:extLst>
                  <a:ext uri="{FF2B5EF4-FFF2-40B4-BE49-F238E27FC236}">
                    <a16:creationId xmlns:a16="http://schemas.microsoft.com/office/drawing/2014/main" id="{ACB93450-BA66-2765-7357-904DDEBEEC54}"/>
                  </a:ext>
                </a:extLst>
              </p:cNvPr>
              <p:cNvSpPr>
                <a:spLocks noChangeArrowheads="1"/>
              </p:cNvSpPr>
              <p:nvPr/>
            </p:nvSpPr>
            <p:spPr bwMode="auto">
              <a:xfrm>
                <a:off x="2435" y="1889"/>
                <a:ext cx="222"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23" name="Rectangle 244">
                <a:extLst>
                  <a:ext uri="{FF2B5EF4-FFF2-40B4-BE49-F238E27FC236}">
                    <a16:creationId xmlns:a16="http://schemas.microsoft.com/office/drawing/2014/main" id="{27ADC313-98A7-5822-7402-8FCDAFBE0A16}"/>
                  </a:ext>
                </a:extLst>
              </p:cNvPr>
              <p:cNvSpPr>
                <a:spLocks noChangeArrowheads="1"/>
              </p:cNvSpPr>
              <p:nvPr/>
            </p:nvSpPr>
            <p:spPr bwMode="auto">
              <a:xfrm>
                <a:off x="2657" y="1889"/>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24" name="Rectangle 245">
                <a:extLst>
                  <a:ext uri="{FF2B5EF4-FFF2-40B4-BE49-F238E27FC236}">
                    <a16:creationId xmlns:a16="http://schemas.microsoft.com/office/drawing/2014/main" id="{4AC9823F-0274-D94B-319A-FAB8B59D0A55}"/>
                  </a:ext>
                </a:extLst>
              </p:cNvPr>
              <p:cNvSpPr>
                <a:spLocks noChangeArrowheads="1"/>
              </p:cNvSpPr>
              <p:nvPr/>
            </p:nvSpPr>
            <p:spPr bwMode="auto">
              <a:xfrm>
                <a:off x="2663" y="1889"/>
                <a:ext cx="221"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25" name="Rectangle 246">
                <a:extLst>
                  <a:ext uri="{FF2B5EF4-FFF2-40B4-BE49-F238E27FC236}">
                    <a16:creationId xmlns:a16="http://schemas.microsoft.com/office/drawing/2014/main" id="{2C44ADC6-BE7E-3E1D-618B-CACF1A27F94E}"/>
                  </a:ext>
                </a:extLst>
              </p:cNvPr>
              <p:cNvSpPr>
                <a:spLocks noChangeArrowheads="1"/>
              </p:cNvSpPr>
              <p:nvPr/>
            </p:nvSpPr>
            <p:spPr bwMode="auto">
              <a:xfrm>
                <a:off x="2884" y="1889"/>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26" name="Rectangle 247">
                <a:extLst>
                  <a:ext uri="{FF2B5EF4-FFF2-40B4-BE49-F238E27FC236}">
                    <a16:creationId xmlns:a16="http://schemas.microsoft.com/office/drawing/2014/main" id="{1FB68513-D2D2-1F8D-75D7-B22C2F1D2323}"/>
                  </a:ext>
                </a:extLst>
              </p:cNvPr>
              <p:cNvSpPr>
                <a:spLocks noChangeArrowheads="1"/>
              </p:cNvSpPr>
              <p:nvPr/>
            </p:nvSpPr>
            <p:spPr bwMode="auto">
              <a:xfrm>
                <a:off x="2890" y="1889"/>
                <a:ext cx="221"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27" name="Rectangle 248">
                <a:extLst>
                  <a:ext uri="{FF2B5EF4-FFF2-40B4-BE49-F238E27FC236}">
                    <a16:creationId xmlns:a16="http://schemas.microsoft.com/office/drawing/2014/main" id="{29C38BBC-C10A-9BF6-E9DB-9A4693298669}"/>
                  </a:ext>
                </a:extLst>
              </p:cNvPr>
              <p:cNvSpPr>
                <a:spLocks noChangeArrowheads="1"/>
              </p:cNvSpPr>
              <p:nvPr/>
            </p:nvSpPr>
            <p:spPr bwMode="auto">
              <a:xfrm>
                <a:off x="3111" y="1889"/>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28" name="Rectangle 249">
                <a:extLst>
                  <a:ext uri="{FF2B5EF4-FFF2-40B4-BE49-F238E27FC236}">
                    <a16:creationId xmlns:a16="http://schemas.microsoft.com/office/drawing/2014/main" id="{C547A4C0-FC5C-4B86-9DE2-860A45A51A58}"/>
                  </a:ext>
                </a:extLst>
              </p:cNvPr>
              <p:cNvSpPr>
                <a:spLocks noChangeArrowheads="1"/>
              </p:cNvSpPr>
              <p:nvPr/>
            </p:nvSpPr>
            <p:spPr bwMode="auto">
              <a:xfrm>
                <a:off x="3117" y="1889"/>
                <a:ext cx="222"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29" name="Rectangle 250">
                <a:extLst>
                  <a:ext uri="{FF2B5EF4-FFF2-40B4-BE49-F238E27FC236}">
                    <a16:creationId xmlns:a16="http://schemas.microsoft.com/office/drawing/2014/main" id="{69B9279E-BC8E-6B3A-D5EC-F87237A87BC2}"/>
                  </a:ext>
                </a:extLst>
              </p:cNvPr>
              <p:cNvSpPr>
                <a:spLocks noChangeArrowheads="1"/>
              </p:cNvSpPr>
              <p:nvPr/>
            </p:nvSpPr>
            <p:spPr bwMode="auto">
              <a:xfrm>
                <a:off x="3339" y="1889"/>
                <a:ext cx="5"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30" name="Rectangle 251">
                <a:extLst>
                  <a:ext uri="{FF2B5EF4-FFF2-40B4-BE49-F238E27FC236}">
                    <a16:creationId xmlns:a16="http://schemas.microsoft.com/office/drawing/2014/main" id="{CAEB534D-8C9A-AD9D-3B57-229BBDFE619F}"/>
                  </a:ext>
                </a:extLst>
              </p:cNvPr>
              <p:cNvSpPr>
                <a:spLocks noChangeArrowheads="1"/>
              </p:cNvSpPr>
              <p:nvPr/>
            </p:nvSpPr>
            <p:spPr bwMode="auto">
              <a:xfrm>
                <a:off x="3344" y="1889"/>
                <a:ext cx="223"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31" name="Rectangle 252">
                <a:extLst>
                  <a:ext uri="{FF2B5EF4-FFF2-40B4-BE49-F238E27FC236}">
                    <a16:creationId xmlns:a16="http://schemas.microsoft.com/office/drawing/2014/main" id="{34237E89-5311-8FAA-3C7D-3FB9922D718E}"/>
                  </a:ext>
                </a:extLst>
              </p:cNvPr>
              <p:cNvSpPr>
                <a:spLocks noChangeArrowheads="1"/>
              </p:cNvSpPr>
              <p:nvPr/>
            </p:nvSpPr>
            <p:spPr bwMode="auto">
              <a:xfrm>
                <a:off x="3567" y="1889"/>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32" name="Rectangle 253">
                <a:extLst>
                  <a:ext uri="{FF2B5EF4-FFF2-40B4-BE49-F238E27FC236}">
                    <a16:creationId xmlns:a16="http://schemas.microsoft.com/office/drawing/2014/main" id="{9A00F99C-78B9-DD49-5B7E-29E794BC8CE0}"/>
                  </a:ext>
                </a:extLst>
              </p:cNvPr>
              <p:cNvSpPr>
                <a:spLocks noChangeArrowheads="1"/>
              </p:cNvSpPr>
              <p:nvPr/>
            </p:nvSpPr>
            <p:spPr bwMode="auto">
              <a:xfrm>
                <a:off x="3573" y="1889"/>
                <a:ext cx="221"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33" name="Rectangle 254">
                <a:extLst>
                  <a:ext uri="{FF2B5EF4-FFF2-40B4-BE49-F238E27FC236}">
                    <a16:creationId xmlns:a16="http://schemas.microsoft.com/office/drawing/2014/main" id="{6361E79C-CC6D-26B5-982A-B138EA1F5EB3}"/>
                  </a:ext>
                </a:extLst>
              </p:cNvPr>
              <p:cNvSpPr>
                <a:spLocks noChangeArrowheads="1"/>
              </p:cNvSpPr>
              <p:nvPr/>
            </p:nvSpPr>
            <p:spPr bwMode="auto">
              <a:xfrm>
                <a:off x="3794" y="1889"/>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34" name="Rectangle 255">
                <a:extLst>
                  <a:ext uri="{FF2B5EF4-FFF2-40B4-BE49-F238E27FC236}">
                    <a16:creationId xmlns:a16="http://schemas.microsoft.com/office/drawing/2014/main" id="{E6BB8085-AAC8-B1FC-467F-410EC0B5C7AC}"/>
                  </a:ext>
                </a:extLst>
              </p:cNvPr>
              <p:cNvSpPr>
                <a:spLocks noChangeArrowheads="1"/>
              </p:cNvSpPr>
              <p:nvPr/>
            </p:nvSpPr>
            <p:spPr bwMode="auto">
              <a:xfrm>
                <a:off x="1519" y="1896"/>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35" name="Rectangle 256">
                <a:extLst>
                  <a:ext uri="{FF2B5EF4-FFF2-40B4-BE49-F238E27FC236}">
                    <a16:creationId xmlns:a16="http://schemas.microsoft.com/office/drawing/2014/main" id="{53D5F42D-2FF2-B81C-F3BB-FEC41908CCB2}"/>
                  </a:ext>
                </a:extLst>
              </p:cNvPr>
              <p:cNvSpPr>
                <a:spLocks noChangeArrowheads="1"/>
              </p:cNvSpPr>
              <p:nvPr/>
            </p:nvSpPr>
            <p:spPr bwMode="auto">
              <a:xfrm>
                <a:off x="1747" y="1896"/>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36" name="Rectangle 257">
                <a:extLst>
                  <a:ext uri="{FF2B5EF4-FFF2-40B4-BE49-F238E27FC236}">
                    <a16:creationId xmlns:a16="http://schemas.microsoft.com/office/drawing/2014/main" id="{413C2AB4-832C-934B-22E1-DE6E75AB1C74}"/>
                  </a:ext>
                </a:extLst>
              </p:cNvPr>
              <p:cNvSpPr>
                <a:spLocks noChangeArrowheads="1"/>
              </p:cNvSpPr>
              <p:nvPr/>
            </p:nvSpPr>
            <p:spPr bwMode="auto">
              <a:xfrm>
                <a:off x="1974" y="1896"/>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37" name="Rectangle 258">
                <a:extLst>
                  <a:ext uri="{FF2B5EF4-FFF2-40B4-BE49-F238E27FC236}">
                    <a16:creationId xmlns:a16="http://schemas.microsoft.com/office/drawing/2014/main" id="{D59B48C6-6B8F-1EE8-37F9-D04A20894387}"/>
                  </a:ext>
                </a:extLst>
              </p:cNvPr>
              <p:cNvSpPr>
                <a:spLocks noChangeArrowheads="1"/>
              </p:cNvSpPr>
              <p:nvPr/>
            </p:nvSpPr>
            <p:spPr bwMode="auto">
              <a:xfrm>
                <a:off x="2202" y="1896"/>
                <a:ext cx="5"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38" name="Rectangle 259">
                <a:extLst>
                  <a:ext uri="{FF2B5EF4-FFF2-40B4-BE49-F238E27FC236}">
                    <a16:creationId xmlns:a16="http://schemas.microsoft.com/office/drawing/2014/main" id="{107A13E3-7A8B-16F6-6BAD-7B1A327D1F40}"/>
                  </a:ext>
                </a:extLst>
              </p:cNvPr>
              <p:cNvSpPr>
                <a:spLocks noChangeArrowheads="1"/>
              </p:cNvSpPr>
              <p:nvPr/>
            </p:nvSpPr>
            <p:spPr bwMode="auto">
              <a:xfrm>
                <a:off x="2429" y="1896"/>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39" name="Rectangle 260">
                <a:extLst>
                  <a:ext uri="{FF2B5EF4-FFF2-40B4-BE49-F238E27FC236}">
                    <a16:creationId xmlns:a16="http://schemas.microsoft.com/office/drawing/2014/main" id="{02B04CD4-B6D9-67AD-0957-EFDA98FA0781}"/>
                  </a:ext>
                </a:extLst>
              </p:cNvPr>
              <p:cNvSpPr>
                <a:spLocks noChangeArrowheads="1"/>
              </p:cNvSpPr>
              <p:nvPr/>
            </p:nvSpPr>
            <p:spPr bwMode="auto">
              <a:xfrm>
                <a:off x="2657" y="1896"/>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40" name="Rectangle 261">
                <a:extLst>
                  <a:ext uri="{FF2B5EF4-FFF2-40B4-BE49-F238E27FC236}">
                    <a16:creationId xmlns:a16="http://schemas.microsoft.com/office/drawing/2014/main" id="{B579A016-3BFF-0697-68EC-71711C25F642}"/>
                  </a:ext>
                </a:extLst>
              </p:cNvPr>
              <p:cNvSpPr>
                <a:spLocks noChangeArrowheads="1"/>
              </p:cNvSpPr>
              <p:nvPr/>
            </p:nvSpPr>
            <p:spPr bwMode="auto">
              <a:xfrm>
                <a:off x="2884" y="1896"/>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41" name="Rectangle 262">
                <a:extLst>
                  <a:ext uri="{FF2B5EF4-FFF2-40B4-BE49-F238E27FC236}">
                    <a16:creationId xmlns:a16="http://schemas.microsoft.com/office/drawing/2014/main" id="{4DCFB192-1D60-EB3D-BE42-19AED676EA50}"/>
                  </a:ext>
                </a:extLst>
              </p:cNvPr>
              <p:cNvSpPr>
                <a:spLocks noChangeArrowheads="1"/>
              </p:cNvSpPr>
              <p:nvPr/>
            </p:nvSpPr>
            <p:spPr bwMode="auto">
              <a:xfrm>
                <a:off x="3111" y="1896"/>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42" name="Rectangle 263">
                <a:extLst>
                  <a:ext uri="{FF2B5EF4-FFF2-40B4-BE49-F238E27FC236}">
                    <a16:creationId xmlns:a16="http://schemas.microsoft.com/office/drawing/2014/main" id="{EB3F5192-9D29-5EB9-D680-F6C30667E657}"/>
                  </a:ext>
                </a:extLst>
              </p:cNvPr>
              <p:cNvSpPr>
                <a:spLocks noChangeArrowheads="1"/>
              </p:cNvSpPr>
              <p:nvPr/>
            </p:nvSpPr>
            <p:spPr bwMode="auto">
              <a:xfrm>
                <a:off x="3339" y="1896"/>
                <a:ext cx="5"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43" name="Rectangle 264">
                <a:extLst>
                  <a:ext uri="{FF2B5EF4-FFF2-40B4-BE49-F238E27FC236}">
                    <a16:creationId xmlns:a16="http://schemas.microsoft.com/office/drawing/2014/main" id="{DD2474F9-57E2-3D5C-ADAA-F8443E6BFD10}"/>
                  </a:ext>
                </a:extLst>
              </p:cNvPr>
              <p:cNvSpPr>
                <a:spLocks noChangeArrowheads="1"/>
              </p:cNvSpPr>
              <p:nvPr/>
            </p:nvSpPr>
            <p:spPr bwMode="auto">
              <a:xfrm>
                <a:off x="3567" y="1896"/>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44" name="Rectangle 265">
                <a:extLst>
                  <a:ext uri="{FF2B5EF4-FFF2-40B4-BE49-F238E27FC236}">
                    <a16:creationId xmlns:a16="http://schemas.microsoft.com/office/drawing/2014/main" id="{8C1D4A2B-761A-BF97-1332-DEC82B6843BB}"/>
                  </a:ext>
                </a:extLst>
              </p:cNvPr>
              <p:cNvSpPr>
                <a:spLocks noChangeArrowheads="1"/>
              </p:cNvSpPr>
              <p:nvPr/>
            </p:nvSpPr>
            <p:spPr bwMode="auto">
              <a:xfrm>
                <a:off x="3794" y="1896"/>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45" name="Rectangle 266">
                <a:extLst>
                  <a:ext uri="{FF2B5EF4-FFF2-40B4-BE49-F238E27FC236}">
                    <a16:creationId xmlns:a16="http://schemas.microsoft.com/office/drawing/2014/main" id="{9A6172DC-4128-CA25-56BB-91F713B8F02C}"/>
                  </a:ext>
                </a:extLst>
              </p:cNvPr>
              <p:cNvSpPr>
                <a:spLocks noChangeArrowheads="1"/>
              </p:cNvSpPr>
              <p:nvPr/>
            </p:nvSpPr>
            <p:spPr bwMode="auto">
              <a:xfrm>
                <a:off x="1525" y="2152"/>
                <a:ext cx="221" cy="249"/>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46" name="Rectangle 267">
                <a:extLst>
                  <a:ext uri="{FF2B5EF4-FFF2-40B4-BE49-F238E27FC236}">
                    <a16:creationId xmlns:a16="http://schemas.microsoft.com/office/drawing/2014/main" id="{E0406E7C-671D-A24F-6A9F-B54E54253F06}"/>
                  </a:ext>
                </a:extLst>
              </p:cNvPr>
              <p:cNvSpPr>
                <a:spLocks noChangeArrowheads="1"/>
              </p:cNvSpPr>
              <p:nvPr/>
            </p:nvSpPr>
            <p:spPr bwMode="auto">
              <a:xfrm>
                <a:off x="1525" y="2152"/>
                <a:ext cx="221" cy="77"/>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47" name="Rectangle 268">
                <a:extLst>
                  <a:ext uri="{FF2B5EF4-FFF2-40B4-BE49-F238E27FC236}">
                    <a16:creationId xmlns:a16="http://schemas.microsoft.com/office/drawing/2014/main" id="{CD4E2A05-131D-3E33-19F1-83C4AA2CF111}"/>
                  </a:ext>
                </a:extLst>
              </p:cNvPr>
              <p:cNvSpPr>
                <a:spLocks noChangeArrowheads="1"/>
              </p:cNvSpPr>
              <p:nvPr/>
            </p:nvSpPr>
            <p:spPr bwMode="auto">
              <a:xfrm>
                <a:off x="1525" y="2151"/>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48" name="Rectangle 269">
                <a:extLst>
                  <a:ext uri="{FF2B5EF4-FFF2-40B4-BE49-F238E27FC236}">
                    <a16:creationId xmlns:a16="http://schemas.microsoft.com/office/drawing/2014/main" id="{72B647A0-BEDE-D9BA-7006-508D54DD8043}"/>
                  </a:ext>
                </a:extLst>
              </p:cNvPr>
              <p:cNvSpPr>
                <a:spLocks noChangeArrowheads="1"/>
              </p:cNvSpPr>
              <p:nvPr/>
            </p:nvSpPr>
            <p:spPr bwMode="auto">
              <a:xfrm>
                <a:off x="1537" y="2124"/>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49" name="Rectangle 270">
                <a:extLst>
                  <a:ext uri="{FF2B5EF4-FFF2-40B4-BE49-F238E27FC236}">
                    <a16:creationId xmlns:a16="http://schemas.microsoft.com/office/drawing/2014/main" id="{F3571D6D-26AB-3E69-4C3B-EEF211132213}"/>
                  </a:ext>
                </a:extLst>
              </p:cNvPr>
              <p:cNvSpPr>
                <a:spLocks noChangeArrowheads="1"/>
              </p:cNvSpPr>
              <p:nvPr/>
            </p:nvSpPr>
            <p:spPr bwMode="auto">
              <a:xfrm>
                <a:off x="1753" y="2152"/>
                <a:ext cx="221" cy="249"/>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50" name="Rectangle 271">
                <a:extLst>
                  <a:ext uri="{FF2B5EF4-FFF2-40B4-BE49-F238E27FC236}">
                    <a16:creationId xmlns:a16="http://schemas.microsoft.com/office/drawing/2014/main" id="{9AA1BC53-819F-F65A-82FB-3752DBF1A24D}"/>
                  </a:ext>
                </a:extLst>
              </p:cNvPr>
              <p:cNvSpPr>
                <a:spLocks noChangeArrowheads="1"/>
              </p:cNvSpPr>
              <p:nvPr/>
            </p:nvSpPr>
            <p:spPr bwMode="auto">
              <a:xfrm>
                <a:off x="1753" y="2152"/>
                <a:ext cx="221" cy="77"/>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51" name="Rectangle 272">
                <a:extLst>
                  <a:ext uri="{FF2B5EF4-FFF2-40B4-BE49-F238E27FC236}">
                    <a16:creationId xmlns:a16="http://schemas.microsoft.com/office/drawing/2014/main" id="{246FA284-C6C2-0961-602B-CE21806AB873}"/>
                  </a:ext>
                </a:extLst>
              </p:cNvPr>
              <p:cNvSpPr>
                <a:spLocks noChangeArrowheads="1"/>
              </p:cNvSpPr>
              <p:nvPr/>
            </p:nvSpPr>
            <p:spPr bwMode="auto">
              <a:xfrm>
                <a:off x="1753" y="2151"/>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52" name="Rectangle 273">
                <a:extLst>
                  <a:ext uri="{FF2B5EF4-FFF2-40B4-BE49-F238E27FC236}">
                    <a16:creationId xmlns:a16="http://schemas.microsoft.com/office/drawing/2014/main" id="{3735F1DC-2F4B-18BF-1AF1-A94611742C78}"/>
                  </a:ext>
                </a:extLst>
              </p:cNvPr>
              <p:cNvSpPr>
                <a:spLocks noChangeArrowheads="1"/>
              </p:cNvSpPr>
              <p:nvPr/>
            </p:nvSpPr>
            <p:spPr bwMode="auto">
              <a:xfrm>
                <a:off x="1765" y="2124"/>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53" name="Rectangle 274">
                <a:extLst>
                  <a:ext uri="{FF2B5EF4-FFF2-40B4-BE49-F238E27FC236}">
                    <a16:creationId xmlns:a16="http://schemas.microsoft.com/office/drawing/2014/main" id="{A22BCB25-E107-D674-6F8C-3BAE0E667968}"/>
                  </a:ext>
                </a:extLst>
              </p:cNvPr>
              <p:cNvSpPr>
                <a:spLocks noChangeArrowheads="1"/>
              </p:cNvSpPr>
              <p:nvPr/>
            </p:nvSpPr>
            <p:spPr bwMode="auto">
              <a:xfrm>
                <a:off x="1980" y="2152"/>
                <a:ext cx="222" cy="249"/>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54" name="Rectangle 275">
                <a:extLst>
                  <a:ext uri="{FF2B5EF4-FFF2-40B4-BE49-F238E27FC236}">
                    <a16:creationId xmlns:a16="http://schemas.microsoft.com/office/drawing/2014/main" id="{3F8AFF6B-1B46-BED1-475E-9CDAE7213E34}"/>
                  </a:ext>
                </a:extLst>
              </p:cNvPr>
              <p:cNvSpPr>
                <a:spLocks noChangeArrowheads="1"/>
              </p:cNvSpPr>
              <p:nvPr/>
            </p:nvSpPr>
            <p:spPr bwMode="auto">
              <a:xfrm>
                <a:off x="1980" y="2152"/>
                <a:ext cx="222" cy="77"/>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55" name="Rectangle 276">
                <a:extLst>
                  <a:ext uri="{FF2B5EF4-FFF2-40B4-BE49-F238E27FC236}">
                    <a16:creationId xmlns:a16="http://schemas.microsoft.com/office/drawing/2014/main" id="{EFB84B9B-6269-E2B4-2526-2FB36A64F1E1}"/>
                  </a:ext>
                </a:extLst>
              </p:cNvPr>
              <p:cNvSpPr>
                <a:spLocks noChangeArrowheads="1"/>
              </p:cNvSpPr>
              <p:nvPr/>
            </p:nvSpPr>
            <p:spPr bwMode="auto">
              <a:xfrm>
                <a:off x="1980" y="2151"/>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56" name="Rectangle 277">
                <a:extLst>
                  <a:ext uri="{FF2B5EF4-FFF2-40B4-BE49-F238E27FC236}">
                    <a16:creationId xmlns:a16="http://schemas.microsoft.com/office/drawing/2014/main" id="{3CD20CF3-0E7F-9BBF-15E8-047A65A9AB00}"/>
                  </a:ext>
                </a:extLst>
              </p:cNvPr>
              <p:cNvSpPr>
                <a:spLocks noChangeArrowheads="1"/>
              </p:cNvSpPr>
              <p:nvPr/>
            </p:nvSpPr>
            <p:spPr bwMode="auto">
              <a:xfrm>
                <a:off x="1993" y="2124"/>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57" name="Rectangle 278">
                <a:extLst>
                  <a:ext uri="{FF2B5EF4-FFF2-40B4-BE49-F238E27FC236}">
                    <a16:creationId xmlns:a16="http://schemas.microsoft.com/office/drawing/2014/main" id="{699C42FE-9B88-1D4E-0F3A-80FD9FA0FA88}"/>
                  </a:ext>
                </a:extLst>
              </p:cNvPr>
              <p:cNvSpPr>
                <a:spLocks noChangeArrowheads="1"/>
              </p:cNvSpPr>
              <p:nvPr/>
            </p:nvSpPr>
            <p:spPr bwMode="auto">
              <a:xfrm>
                <a:off x="2207" y="2152"/>
                <a:ext cx="222" cy="249"/>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58" name="Rectangle 279">
                <a:extLst>
                  <a:ext uri="{FF2B5EF4-FFF2-40B4-BE49-F238E27FC236}">
                    <a16:creationId xmlns:a16="http://schemas.microsoft.com/office/drawing/2014/main" id="{22D236F5-6EC7-618B-9D87-2491670E352A}"/>
                  </a:ext>
                </a:extLst>
              </p:cNvPr>
              <p:cNvSpPr>
                <a:spLocks noChangeArrowheads="1"/>
              </p:cNvSpPr>
              <p:nvPr/>
            </p:nvSpPr>
            <p:spPr bwMode="auto">
              <a:xfrm>
                <a:off x="2207" y="2152"/>
                <a:ext cx="222" cy="77"/>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59" name="Rectangle 280">
                <a:extLst>
                  <a:ext uri="{FF2B5EF4-FFF2-40B4-BE49-F238E27FC236}">
                    <a16:creationId xmlns:a16="http://schemas.microsoft.com/office/drawing/2014/main" id="{E0BB5CD0-0CF5-8DD6-EF56-E4E871C90D87}"/>
                  </a:ext>
                </a:extLst>
              </p:cNvPr>
              <p:cNvSpPr>
                <a:spLocks noChangeArrowheads="1"/>
              </p:cNvSpPr>
              <p:nvPr/>
            </p:nvSpPr>
            <p:spPr bwMode="auto">
              <a:xfrm>
                <a:off x="2207" y="2151"/>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60" name="Rectangle 281">
                <a:extLst>
                  <a:ext uri="{FF2B5EF4-FFF2-40B4-BE49-F238E27FC236}">
                    <a16:creationId xmlns:a16="http://schemas.microsoft.com/office/drawing/2014/main" id="{1B64922F-7768-1FA6-7F52-7B41670927BE}"/>
                  </a:ext>
                </a:extLst>
              </p:cNvPr>
              <p:cNvSpPr>
                <a:spLocks noChangeArrowheads="1"/>
              </p:cNvSpPr>
              <p:nvPr/>
            </p:nvSpPr>
            <p:spPr bwMode="auto">
              <a:xfrm>
                <a:off x="2220" y="2124"/>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61" name="Rectangle 282">
                <a:extLst>
                  <a:ext uri="{FF2B5EF4-FFF2-40B4-BE49-F238E27FC236}">
                    <a16:creationId xmlns:a16="http://schemas.microsoft.com/office/drawing/2014/main" id="{D92B1E42-D520-2434-0C3B-1010CDF02B74}"/>
                  </a:ext>
                </a:extLst>
              </p:cNvPr>
              <p:cNvSpPr>
                <a:spLocks noChangeArrowheads="1"/>
              </p:cNvSpPr>
              <p:nvPr/>
            </p:nvSpPr>
            <p:spPr bwMode="auto">
              <a:xfrm>
                <a:off x="2435" y="2152"/>
                <a:ext cx="221" cy="249"/>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62" name="Rectangle 283">
                <a:extLst>
                  <a:ext uri="{FF2B5EF4-FFF2-40B4-BE49-F238E27FC236}">
                    <a16:creationId xmlns:a16="http://schemas.microsoft.com/office/drawing/2014/main" id="{24380E75-6696-730E-0FCF-013E0CB5EE28}"/>
                  </a:ext>
                </a:extLst>
              </p:cNvPr>
              <p:cNvSpPr>
                <a:spLocks noChangeArrowheads="1"/>
              </p:cNvSpPr>
              <p:nvPr/>
            </p:nvSpPr>
            <p:spPr bwMode="auto">
              <a:xfrm>
                <a:off x="2435" y="2152"/>
                <a:ext cx="221" cy="77"/>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63" name="Rectangle 284">
                <a:extLst>
                  <a:ext uri="{FF2B5EF4-FFF2-40B4-BE49-F238E27FC236}">
                    <a16:creationId xmlns:a16="http://schemas.microsoft.com/office/drawing/2014/main" id="{CE7BE364-B802-085E-5E2C-D9E9EC953AF3}"/>
                  </a:ext>
                </a:extLst>
              </p:cNvPr>
              <p:cNvSpPr>
                <a:spLocks noChangeArrowheads="1"/>
              </p:cNvSpPr>
              <p:nvPr/>
            </p:nvSpPr>
            <p:spPr bwMode="auto">
              <a:xfrm>
                <a:off x="2435" y="2151"/>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64" name="Rectangle 285">
                <a:extLst>
                  <a:ext uri="{FF2B5EF4-FFF2-40B4-BE49-F238E27FC236}">
                    <a16:creationId xmlns:a16="http://schemas.microsoft.com/office/drawing/2014/main" id="{CDBD2EA7-3BB6-5F08-6943-C9FAD62D01F5}"/>
                  </a:ext>
                </a:extLst>
              </p:cNvPr>
              <p:cNvSpPr>
                <a:spLocks noChangeArrowheads="1"/>
              </p:cNvSpPr>
              <p:nvPr/>
            </p:nvSpPr>
            <p:spPr bwMode="auto">
              <a:xfrm>
                <a:off x="2447" y="2124"/>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65" name="Rectangle 286">
                <a:extLst>
                  <a:ext uri="{FF2B5EF4-FFF2-40B4-BE49-F238E27FC236}">
                    <a16:creationId xmlns:a16="http://schemas.microsoft.com/office/drawing/2014/main" id="{EB82B5CE-3B0C-17A7-5B7E-E3F84DA1A53C}"/>
                  </a:ext>
                </a:extLst>
              </p:cNvPr>
              <p:cNvSpPr>
                <a:spLocks noChangeArrowheads="1"/>
              </p:cNvSpPr>
              <p:nvPr/>
            </p:nvSpPr>
            <p:spPr bwMode="auto">
              <a:xfrm>
                <a:off x="2663" y="2151"/>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66" name="Rectangle 287">
                <a:extLst>
                  <a:ext uri="{FF2B5EF4-FFF2-40B4-BE49-F238E27FC236}">
                    <a16:creationId xmlns:a16="http://schemas.microsoft.com/office/drawing/2014/main" id="{6C256A87-00D5-8A0E-AE52-CE805D7625FC}"/>
                  </a:ext>
                </a:extLst>
              </p:cNvPr>
              <p:cNvSpPr>
                <a:spLocks noChangeArrowheads="1"/>
              </p:cNvSpPr>
              <p:nvPr/>
            </p:nvSpPr>
            <p:spPr bwMode="auto">
              <a:xfrm>
                <a:off x="2675" y="2124"/>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67" name="Rectangle 288">
                <a:extLst>
                  <a:ext uri="{FF2B5EF4-FFF2-40B4-BE49-F238E27FC236}">
                    <a16:creationId xmlns:a16="http://schemas.microsoft.com/office/drawing/2014/main" id="{E428CB9A-9D36-E76B-C949-47F9B0B0F19E}"/>
                  </a:ext>
                </a:extLst>
              </p:cNvPr>
              <p:cNvSpPr>
                <a:spLocks noChangeArrowheads="1"/>
              </p:cNvSpPr>
              <p:nvPr/>
            </p:nvSpPr>
            <p:spPr bwMode="auto">
              <a:xfrm>
                <a:off x="2890" y="2152"/>
                <a:ext cx="221" cy="249"/>
              </a:xfrm>
              <a:prstGeom prst="rect">
                <a:avLst/>
              </a:prstGeom>
              <a:solidFill>
                <a:srgbClr val="989F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68" name="Rectangle 289">
                <a:extLst>
                  <a:ext uri="{FF2B5EF4-FFF2-40B4-BE49-F238E27FC236}">
                    <a16:creationId xmlns:a16="http://schemas.microsoft.com/office/drawing/2014/main" id="{D3198D6A-CF66-8B43-ED21-9C7951E840DA}"/>
                  </a:ext>
                </a:extLst>
              </p:cNvPr>
              <p:cNvSpPr>
                <a:spLocks noChangeArrowheads="1"/>
              </p:cNvSpPr>
              <p:nvPr/>
            </p:nvSpPr>
            <p:spPr bwMode="auto">
              <a:xfrm>
                <a:off x="2890" y="2152"/>
                <a:ext cx="221" cy="77"/>
              </a:xfrm>
              <a:prstGeom prst="rect">
                <a:avLst/>
              </a:prstGeom>
              <a:solidFill>
                <a:srgbClr val="989F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69" name="Rectangle 290">
                <a:extLst>
                  <a:ext uri="{FF2B5EF4-FFF2-40B4-BE49-F238E27FC236}">
                    <a16:creationId xmlns:a16="http://schemas.microsoft.com/office/drawing/2014/main" id="{D2E15458-A1E0-1E57-7069-6CC50FDFD8D8}"/>
                  </a:ext>
                </a:extLst>
              </p:cNvPr>
              <p:cNvSpPr>
                <a:spLocks noChangeArrowheads="1"/>
              </p:cNvSpPr>
              <p:nvPr/>
            </p:nvSpPr>
            <p:spPr bwMode="auto">
              <a:xfrm>
                <a:off x="2890" y="2151"/>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70" name="Rectangle 291">
                <a:extLst>
                  <a:ext uri="{FF2B5EF4-FFF2-40B4-BE49-F238E27FC236}">
                    <a16:creationId xmlns:a16="http://schemas.microsoft.com/office/drawing/2014/main" id="{C34ACAEC-3E38-38E3-5548-0E9C7922284A}"/>
                  </a:ext>
                </a:extLst>
              </p:cNvPr>
              <p:cNvSpPr>
                <a:spLocks noChangeArrowheads="1"/>
              </p:cNvSpPr>
              <p:nvPr/>
            </p:nvSpPr>
            <p:spPr bwMode="auto">
              <a:xfrm>
                <a:off x="2902" y="2124"/>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71" name="Rectangle 292">
                <a:extLst>
                  <a:ext uri="{FF2B5EF4-FFF2-40B4-BE49-F238E27FC236}">
                    <a16:creationId xmlns:a16="http://schemas.microsoft.com/office/drawing/2014/main" id="{772E3532-E650-EE94-C156-5613D6B2FD53}"/>
                  </a:ext>
                </a:extLst>
              </p:cNvPr>
              <p:cNvSpPr>
                <a:spLocks noChangeArrowheads="1"/>
              </p:cNvSpPr>
              <p:nvPr/>
            </p:nvSpPr>
            <p:spPr bwMode="auto">
              <a:xfrm>
                <a:off x="3117" y="2152"/>
                <a:ext cx="222" cy="249"/>
              </a:xfrm>
              <a:prstGeom prst="rect">
                <a:avLst/>
              </a:prstGeom>
              <a:solidFill>
                <a:srgbClr val="989F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72" name="Rectangle 293">
                <a:extLst>
                  <a:ext uri="{FF2B5EF4-FFF2-40B4-BE49-F238E27FC236}">
                    <a16:creationId xmlns:a16="http://schemas.microsoft.com/office/drawing/2014/main" id="{CB596DD7-542B-C32C-BF02-EC9F89D0E169}"/>
                  </a:ext>
                </a:extLst>
              </p:cNvPr>
              <p:cNvSpPr>
                <a:spLocks noChangeArrowheads="1"/>
              </p:cNvSpPr>
              <p:nvPr/>
            </p:nvSpPr>
            <p:spPr bwMode="auto">
              <a:xfrm>
                <a:off x="3117" y="2152"/>
                <a:ext cx="222" cy="77"/>
              </a:xfrm>
              <a:prstGeom prst="rect">
                <a:avLst/>
              </a:prstGeom>
              <a:solidFill>
                <a:srgbClr val="989F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73" name="Rectangle 294">
                <a:extLst>
                  <a:ext uri="{FF2B5EF4-FFF2-40B4-BE49-F238E27FC236}">
                    <a16:creationId xmlns:a16="http://schemas.microsoft.com/office/drawing/2014/main" id="{FD65B0FC-C534-C1DD-5F53-B4EF23C799E6}"/>
                  </a:ext>
                </a:extLst>
              </p:cNvPr>
              <p:cNvSpPr>
                <a:spLocks noChangeArrowheads="1"/>
              </p:cNvSpPr>
              <p:nvPr/>
            </p:nvSpPr>
            <p:spPr bwMode="auto">
              <a:xfrm>
                <a:off x="3117" y="2151"/>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74" name="Rectangle 295">
                <a:extLst>
                  <a:ext uri="{FF2B5EF4-FFF2-40B4-BE49-F238E27FC236}">
                    <a16:creationId xmlns:a16="http://schemas.microsoft.com/office/drawing/2014/main" id="{AAF98279-7BE7-C1C0-7525-D3D5EA24E892}"/>
                  </a:ext>
                </a:extLst>
              </p:cNvPr>
              <p:cNvSpPr>
                <a:spLocks noChangeArrowheads="1"/>
              </p:cNvSpPr>
              <p:nvPr/>
            </p:nvSpPr>
            <p:spPr bwMode="auto">
              <a:xfrm>
                <a:off x="3130" y="2124"/>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75" name="Rectangle 296">
                <a:extLst>
                  <a:ext uri="{FF2B5EF4-FFF2-40B4-BE49-F238E27FC236}">
                    <a16:creationId xmlns:a16="http://schemas.microsoft.com/office/drawing/2014/main" id="{3AC82B11-F8D3-6AC1-A00C-E1B8A014D90C}"/>
                  </a:ext>
                </a:extLst>
              </p:cNvPr>
              <p:cNvSpPr>
                <a:spLocks noChangeArrowheads="1"/>
              </p:cNvSpPr>
              <p:nvPr/>
            </p:nvSpPr>
            <p:spPr bwMode="auto">
              <a:xfrm>
                <a:off x="3344" y="2151"/>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76" name="Rectangle 297">
                <a:extLst>
                  <a:ext uri="{FF2B5EF4-FFF2-40B4-BE49-F238E27FC236}">
                    <a16:creationId xmlns:a16="http://schemas.microsoft.com/office/drawing/2014/main" id="{98E78AC5-7655-8BB7-23C5-2EEA0748E843}"/>
                  </a:ext>
                </a:extLst>
              </p:cNvPr>
              <p:cNvSpPr>
                <a:spLocks noChangeArrowheads="1"/>
              </p:cNvSpPr>
              <p:nvPr/>
            </p:nvSpPr>
            <p:spPr bwMode="auto">
              <a:xfrm>
                <a:off x="3357" y="2124"/>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77" name="Rectangle 298">
                <a:extLst>
                  <a:ext uri="{FF2B5EF4-FFF2-40B4-BE49-F238E27FC236}">
                    <a16:creationId xmlns:a16="http://schemas.microsoft.com/office/drawing/2014/main" id="{3BDCCA94-C8D9-EC96-2974-E4E970235E18}"/>
                  </a:ext>
                </a:extLst>
              </p:cNvPr>
              <p:cNvSpPr>
                <a:spLocks noChangeArrowheads="1"/>
              </p:cNvSpPr>
              <p:nvPr/>
            </p:nvSpPr>
            <p:spPr bwMode="auto">
              <a:xfrm>
                <a:off x="3573" y="2152"/>
                <a:ext cx="221" cy="249"/>
              </a:xfrm>
              <a:prstGeom prst="rect">
                <a:avLst/>
              </a:prstGeom>
              <a:solidFill>
                <a:srgbClr val="F9BDC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78" name="Rectangle 299">
                <a:extLst>
                  <a:ext uri="{FF2B5EF4-FFF2-40B4-BE49-F238E27FC236}">
                    <a16:creationId xmlns:a16="http://schemas.microsoft.com/office/drawing/2014/main" id="{B14AAD1B-43AE-F711-8238-A2C27D8A3506}"/>
                  </a:ext>
                </a:extLst>
              </p:cNvPr>
              <p:cNvSpPr>
                <a:spLocks noChangeArrowheads="1"/>
              </p:cNvSpPr>
              <p:nvPr/>
            </p:nvSpPr>
            <p:spPr bwMode="auto">
              <a:xfrm>
                <a:off x="3573" y="2152"/>
                <a:ext cx="221" cy="77"/>
              </a:xfrm>
              <a:prstGeom prst="rect">
                <a:avLst/>
              </a:prstGeom>
              <a:solidFill>
                <a:srgbClr val="F9BDC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79" name="Rectangle 300">
                <a:extLst>
                  <a:ext uri="{FF2B5EF4-FFF2-40B4-BE49-F238E27FC236}">
                    <a16:creationId xmlns:a16="http://schemas.microsoft.com/office/drawing/2014/main" id="{A9B3B0A0-77BA-3796-04B4-C8661C71A835}"/>
                  </a:ext>
                </a:extLst>
              </p:cNvPr>
              <p:cNvSpPr>
                <a:spLocks noChangeArrowheads="1"/>
              </p:cNvSpPr>
              <p:nvPr/>
            </p:nvSpPr>
            <p:spPr bwMode="auto">
              <a:xfrm>
                <a:off x="3573" y="2151"/>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80" name="Rectangle 301">
                <a:extLst>
                  <a:ext uri="{FF2B5EF4-FFF2-40B4-BE49-F238E27FC236}">
                    <a16:creationId xmlns:a16="http://schemas.microsoft.com/office/drawing/2014/main" id="{40D429B6-8A35-CF36-37D0-AF7E1DC2BBF3}"/>
                  </a:ext>
                </a:extLst>
              </p:cNvPr>
              <p:cNvSpPr>
                <a:spLocks noChangeArrowheads="1"/>
              </p:cNvSpPr>
              <p:nvPr/>
            </p:nvSpPr>
            <p:spPr bwMode="auto">
              <a:xfrm>
                <a:off x="3585" y="2124"/>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81" name="Rectangle 302">
                <a:extLst>
                  <a:ext uri="{FF2B5EF4-FFF2-40B4-BE49-F238E27FC236}">
                    <a16:creationId xmlns:a16="http://schemas.microsoft.com/office/drawing/2014/main" id="{5A9FA226-D891-8526-A62F-3BF04C97F707}"/>
                  </a:ext>
                </a:extLst>
              </p:cNvPr>
              <p:cNvSpPr>
                <a:spLocks noChangeArrowheads="1"/>
              </p:cNvSpPr>
              <p:nvPr/>
            </p:nvSpPr>
            <p:spPr bwMode="auto">
              <a:xfrm>
                <a:off x="1519" y="2145"/>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82" name="Rectangle 303">
                <a:extLst>
                  <a:ext uri="{FF2B5EF4-FFF2-40B4-BE49-F238E27FC236}">
                    <a16:creationId xmlns:a16="http://schemas.microsoft.com/office/drawing/2014/main" id="{C71BA1EE-4B21-2D59-8F71-074C602D4B2B}"/>
                  </a:ext>
                </a:extLst>
              </p:cNvPr>
              <p:cNvSpPr>
                <a:spLocks noChangeArrowheads="1"/>
              </p:cNvSpPr>
              <p:nvPr/>
            </p:nvSpPr>
            <p:spPr bwMode="auto">
              <a:xfrm>
                <a:off x="1525" y="2145"/>
                <a:ext cx="222"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83" name="Rectangle 304">
                <a:extLst>
                  <a:ext uri="{FF2B5EF4-FFF2-40B4-BE49-F238E27FC236}">
                    <a16:creationId xmlns:a16="http://schemas.microsoft.com/office/drawing/2014/main" id="{364A7E98-075B-FA87-6BC4-AA5ED56774FE}"/>
                  </a:ext>
                </a:extLst>
              </p:cNvPr>
              <p:cNvSpPr>
                <a:spLocks noChangeArrowheads="1"/>
              </p:cNvSpPr>
              <p:nvPr/>
            </p:nvSpPr>
            <p:spPr bwMode="auto">
              <a:xfrm>
                <a:off x="1747" y="2145"/>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84" name="Rectangle 305">
                <a:extLst>
                  <a:ext uri="{FF2B5EF4-FFF2-40B4-BE49-F238E27FC236}">
                    <a16:creationId xmlns:a16="http://schemas.microsoft.com/office/drawing/2014/main" id="{9E41450C-6BF6-607D-BF8A-E19F1865D133}"/>
                  </a:ext>
                </a:extLst>
              </p:cNvPr>
              <p:cNvSpPr>
                <a:spLocks noChangeArrowheads="1"/>
              </p:cNvSpPr>
              <p:nvPr/>
            </p:nvSpPr>
            <p:spPr bwMode="auto">
              <a:xfrm>
                <a:off x="1753" y="2145"/>
                <a:ext cx="221"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85" name="Rectangle 306">
                <a:extLst>
                  <a:ext uri="{FF2B5EF4-FFF2-40B4-BE49-F238E27FC236}">
                    <a16:creationId xmlns:a16="http://schemas.microsoft.com/office/drawing/2014/main" id="{3F76614C-BD9B-A849-476B-E85F6E37E6BB}"/>
                  </a:ext>
                </a:extLst>
              </p:cNvPr>
              <p:cNvSpPr>
                <a:spLocks noChangeArrowheads="1"/>
              </p:cNvSpPr>
              <p:nvPr/>
            </p:nvSpPr>
            <p:spPr bwMode="auto">
              <a:xfrm>
                <a:off x="1974" y="2145"/>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86" name="Rectangle 307">
                <a:extLst>
                  <a:ext uri="{FF2B5EF4-FFF2-40B4-BE49-F238E27FC236}">
                    <a16:creationId xmlns:a16="http://schemas.microsoft.com/office/drawing/2014/main" id="{D32799B5-E9BE-BAE2-886E-F62F9A43FD69}"/>
                  </a:ext>
                </a:extLst>
              </p:cNvPr>
              <p:cNvSpPr>
                <a:spLocks noChangeArrowheads="1"/>
              </p:cNvSpPr>
              <p:nvPr/>
            </p:nvSpPr>
            <p:spPr bwMode="auto">
              <a:xfrm>
                <a:off x="1980" y="2145"/>
                <a:ext cx="222"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87" name="Rectangle 308">
                <a:extLst>
                  <a:ext uri="{FF2B5EF4-FFF2-40B4-BE49-F238E27FC236}">
                    <a16:creationId xmlns:a16="http://schemas.microsoft.com/office/drawing/2014/main" id="{4B2B31EB-3ACE-CEAC-CD70-ACE95D92F4F1}"/>
                  </a:ext>
                </a:extLst>
              </p:cNvPr>
              <p:cNvSpPr>
                <a:spLocks noChangeArrowheads="1"/>
              </p:cNvSpPr>
              <p:nvPr/>
            </p:nvSpPr>
            <p:spPr bwMode="auto">
              <a:xfrm>
                <a:off x="2202" y="2145"/>
                <a:ext cx="5"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88" name="Rectangle 309">
                <a:extLst>
                  <a:ext uri="{FF2B5EF4-FFF2-40B4-BE49-F238E27FC236}">
                    <a16:creationId xmlns:a16="http://schemas.microsoft.com/office/drawing/2014/main" id="{10F0833C-6F9C-C9D4-3752-2ABABA664A0F}"/>
                  </a:ext>
                </a:extLst>
              </p:cNvPr>
              <p:cNvSpPr>
                <a:spLocks noChangeArrowheads="1"/>
              </p:cNvSpPr>
              <p:nvPr/>
            </p:nvSpPr>
            <p:spPr bwMode="auto">
              <a:xfrm>
                <a:off x="2207" y="2145"/>
                <a:ext cx="222"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89" name="Rectangle 310">
                <a:extLst>
                  <a:ext uri="{FF2B5EF4-FFF2-40B4-BE49-F238E27FC236}">
                    <a16:creationId xmlns:a16="http://schemas.microsoft.com/office/drawing/2014/main" id="{CB748F28-B2E7-8E05-026E-4FCE621DE0DD}"/>
                  </a:ext>
                </a:extLst>
              </p:cNvPr>
              <p:cNvSpPr>
                <a:spLocks noChangeArrowheads="1"/>
              </p:cNvSpPr>
              <p:nvPr/>
            </p:nvSpPr>
            <p:spPr bwMode="auto">
              <a:xfrm>
                <a:off x="2429" y="2145"/>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90" name="Rectangle 311">
                <a:extLst>
                  <a:ext uri="{FF2B5EF4-FFF2-40B4-BE49-F238E27FC236}">
                    <a16:creationId xmlns:a16="http://schemas.microsoft.com/office/drawing/2014/main" id="{C15A2254-CF0C-B3E7-C296-5F23C109145F}"/>
                  </a:ext>
                </a:extLst>
              </p:cNvPr>
              <p:cNvSpPr>
                <a:spLocks noChangeArrowheads="1"/>
              </p:cNvSpPr>
              <p:nvPr/>
            </p:nvSpPr>
            <p:spPr bwMode="auto">
              <a:xfrm>
                <a:off x="2435" y="2145"/>
                <a:ext cx="222"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91" name="Rectangle 312">
                <a:extLst>
                  <a:ext uri="{FF2B5EF4-FFF2-40B4-BE49-F238E27FC236}">
                    <a16:creationId xmlns:a16="http://schemas.microsoft.com/office/drawing/2014/main" id="{D713375E-CDFE-5FED-F70E-EC0C5069F96D}"/>
                  </a:ext>
                </a:extLst>
              </p:cNvPr>
              <p:cNvSpPr>
                <a:spLocks noChangeArrowheads="1"/>
              </p:cNvSpPr>
              <p:nvPr/>
            </p:nvSpPr>
            <p:spPr bwMode="auto">
              <a:xfrm>
                <a:off x="2657" y="2145"/>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92" name="Rectangle 313">
                <a:extLst>
                  <a:ext uri="{FF2B5EF4-FFF2-40B4-BE49-F238E27FC236}">
                    <a16:creationId xmlns:a16="http://schemas.microsoft.com/office/drawing/2014/main" id="{2F10AEE2-0E79-E2BD-2ECE-4058FE239A96}"/>
                  </a:ext>
                </a:extLst>
              </p:cNvPr>
              <p:cNvSpPr>
                <a:spLocks noChangeArrowheads="1"/>
              </p:cNvSpPr>
              <p:nvPr/>
            </p:nvSpPr>
            <p:spPr bwMode="auto">
              <a:xfrm>
                <a:off x="2663" y="2145"/>
                <a:ext cx="221"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93" name="Rectangle 314">
                <a:extLst>
                  <a:ext uri="{FF2B5EF4-FFF2-40B4-BE49-F238E27FC236}">
                    <a16:creationId xmlns:a16="http://schemas.microsoft.com/office/drawing/2014/main" id="{A7D5D356-9451-24B6-44B4-C768C48CEB11}"/>
                  </a:ext>
                </a:extLst>
              </p:cNvPr>
              <p:cNvSpPr>
                <a:spLocks noChangeArrowheads="1"/>
              </p:cNvSpPr>
              <p:nvPr/>
            </p:nvSpPr>
            <p:spPr bwMode="auto">
              <a:xfrm>
                <a:off x="2884" y="2145"/>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94" name="Rectangle 315">
                <a:extLst>
                  <a:ext uri="{FF2B5EF4-FFF2-40B4-BE49-F238E27FC236}">
                    <a16:creationId xmlns:a16="http://schemas.microsoft.com/office/drawing/2014/main" id="{12F68B0F-FE95-B4AE-5232-76E53AA39893}"/>
                  </a:ext>
                </a:extLst>
              </p:cNvPr>
              <p:cNvSpPr>
                <a:spLocks noChangeArrowheads="1"/>
              </p:cNvSpPr>
              <p:nvPr/>
            </p:nvSpPr>
            <p:spPr bwMode="auto">
              <a:xfrm>
                <a:off x="2890" y="2145"/>
                <a:ext cx="221"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95" name="Rectangle 316">
                <a:extLst>
                  <a:ext uri="{FF2B5EF4-FFF2-40B4-BE49-F238E27FC236}">
                    <a16:creationId xmlns:a16="http://schemas.microsoft.com/office/drawing/2014/main" id="{7F8C7635-4E1B-43E0-320B-2DE54070A27B}"/>
                  </a:ext>
                </a:extLst>
              </p:cNvPr>
              <p:cNvSpPr>
                <a:spLocks noChangeArrowheads="1"/>
              </p:cNvSpPr>
              <p:nvPr/>
            </p:nvSpPr>
            <p:spPr bwMode="auto">
              <a:xfrm>
                <a:off x="3111" y="2145"/>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96" name="Rectangle 317">
                <a:extLst>
                  <a:ext uri="{FF2B5EF4-FFF2-40B4-BE49-F238E27FC236}">
                    <a16:creationId xmlns:a16="http://schemas.microsoft.com/office/drawing/2014/main" id="{C3B6A5F7-366C-58A3-1268-E7D0B3498D17}"/>
                  </a:ext>
                </a:extLst>
              </p:cNvPr>
              <p:cNvSpPr>
                <a:spLocks noChangeArrowheads="1"/>
              </p:cNvSpPr>
              <p:nvPr/>
            </p:nvSpPr>
            <p:spPr bwMode="auto">
              <a:xfrm>
                <a:off x="3117" y="2145"/>
                <a:ext cx="222"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97" name="Rectangle 318">
                <a:extLst>
                  <a:ext uri="{FF2B5EF4-FFF2-40B4-BE49-F238E27FC236}">
                    <a16:creationId xmlns:a16="http://schemas.microsoft.com/office/drawing/2014/main" id="{872409C9-578D-0711-D1FA-6E9478B4D8E2}"/>
                  </a:ext>
                </a:extLst>
              </p:cNvPr>
              <p:cNvSpPr>
                <a:spLocks noChangeArrowheads="1"/>
              </p:cNvSpPr>
              <p:nvPr/>
            </p:nvSpPr>
            <p:spPr bwMode="auto">
              <a:xfrm>
                <a:off x="3339" y="2145"/>
                <a:ext cx="5"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98" name="Rectangle 319">
                <a:extLst>
                  <a:ext uri="{FF2B5EF4-FFF2-40B4-BE49-F238E27FC236}">
                    <a16:creationId xmlns:a16="http://schemas.microsoft.com/office/drawing/2014/main" id="{E93182CA-5473-983B-E5EE-D5455C6918B8}"/>
                  </a:ext>
                </a:extLst>
              </p:cNvPr>
              <p:cNvSpPr>
                <a:spLocks noChangeArrowheads="1"/>
              </p:cNvSpPr>
              <p:nvPr/>
            </p:nvSpPr>
            <p:spPr bwMode="auto">
              <a:xfrm>
                <a:off x="3344" y="2145"/>
                <a:ext cx="223"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99" name="Rectangle 320">
                <a:extLst>
                  <a:ext uri="{FF2B5EF4-FFF2-40B4-BE49-F238E27FC236}">
                    <a16:creationId xmlns:a16="http://schemas.microsoft.com/office/drawing/2014/main" id="{863ABDE8-1D4A-DCF3-704E-60E6E1496F9A}"/>
                  </a:ext>
                </a:extLst>
              </p:cNvPr>
              <p:cNvSpPr>
                <a:spLocks noChangeArrowheads="1"/>
              </p:cNvSpPr>
              <p:nvPr/>
            </p:nvSpPr>
            <p:spPr bwMode="auto">
              <a:xfrm>
                <a:off x="3567" y="2145"/>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00" name="Rectangle 321">
                <a:extLst>
                  <a:ext uri="{FF2B5EF4-FFF2-40B4-BE49-F238E27FC236}">
                    <a16:creationId xmlns:a16="http://schemas.microsoft.com/office/drawing/2014/main" id="{D1BDB781-F698-CC87-34BB-EEE9F13084C1}"/>
                  </a:ext>
                </a:extLst>
              </p:cNvPr>
              <p:cNvSpPr>
                <a:spLocks noChangeArrowheads="1"/>
              </p:cNvSpPr>
              <p:nvPr/>
            </p:nvSpPr>
            <p:spPr bwMode="auto">
              <a:xfrm>
                <a:off x="3573" y="2145"/>
                <a:ext cx="221"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01" name="Rectangle 322">
                <a:extLst>
                  <a:ext uri="{FF2B5EF4-FFF2-40B4-BE49-F238E27FC236}">
                    <a16:creationId xmlns:a16="http://schemas.microsoft.com/office/drawing/2014/main" id="{CEA88E68-BE8D-54C9-23C1-8D9BDBAA3EE4}"/>
                  </a:ext>
                </a:extLst>
              </p:cNvPr>
              <p:cNvSpPr>
                <a:spLocks noChangeArrowheads="1"/>
              </p:cNvSpPr>
              <p:nvPr/>
            </p:nvSpPr>
            <p:spPr bwMode="auto">
              <a:xfrm>
                <a:off x="3794" y="2145"/>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02" name="Rectangle 323">
                <a:extLst>
                  <a:ext uri="{FF2B5EF4-FFF2-40B4-BE49-F238E27FC236}">
                    <a16:creationId xmlns:a16="http://schemas.microsoft.com/office/drawing/2014/main" id="{52CB5896-BC2E-EFB3-B47B-B6BA7A92C40F}"/>
                  </a:ext>
                </a:extLst>
              </p:cNvPr>
              <p:cNvSpPr>
                <a:spLocks noChangeArrowheads="1"/>
              </p:cNvSpPr>
              <p:nvPr/>
            </p:nvSpPr>
            <p:spPr bwMode="auto">
              <a:xfrm>
                <a:off x="1519" y="2152"/>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03" name="Rectangle 324">
                <a:extLst>
                  <a:ext uri="{FF2B5EF4-FFF2-40B4-BE49-F238E27FC236}">
                    <a16:creationId xmlns:a16="http://schemas.microsoft.com/office/drawing/2014/main" id="{1F5C5F31-66ED-1B7F-B3FF-CE1A9122B520}"/>
                  </a:ext>
                </a:extLst>
              </p:cNvPr>
              <p:cNvSpPr>
                <a:spLocks noChangeArrowheads="1"/>
              </p:cNvSpPr>
              <p:nvPr/>
            </p:nvSpPr>
            <p:spPr bwMode="auto">
              <a:xfrm>
                <a:off x="1747" y="2152"/>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04" name="Rectangle 325">
                <a:extLst>
                  <a:ext uri="{FF2B5EF4-FFF2-40B4-BE49-F238E27FC236}">
                    <a16:creationId xmlns:a16="http://schemas.microsoft.com/office/drawing/2014/main" id="{343EC903-FACB-0CFD-9082-CAE5CF082C66}"/>
                  </a:ext>
                </a:extLst>
              </p:cNvPr>
              <p:cNvSpPr>
                <a:spLocks noChangeArrowheads="1"/>
              </p:cNvSpPr>
              <p:nvPr/>
            </p:nvSpPr>
            <p:spPr bwMode="auto">
              <a:xfrm>
                <a:off x="1974" y="2152"/>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05" name="Rectangle 326">
                <a:extLst>
                  <a:ext uri="{FF2B5EF4-FFF2-40B4-BE49-F238E27FC236}">
                    <a16:creationId xmlns:a16="http://schemas.microsoft.com/office/drawing/2014/main" id="{5815D801-A4FA-79C9-DC74-087FD19DCD88}"/>
                  </a:ext>
                </a:extLst>
              </p:cNvPr>
              <p:cNvSpPr>
                <a:spLocks noChangeArrowheads="1"/>
              </p:cNvSpPr>
              <p:nvPr/>
            </p:nvSpPr>
            <p:spPr bwMode="auto">
              <a:xfrm>
                <a:off x="2202" y="2152"/>
                <a:ext cx="5"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06" name="Rectangle 327">
                <a:extLst>
                  <a:ext uri="{FF2B5EF4-FFF2-40B4-BE49-F238E27FC236}">
                    <a16:creationId xmlns:a16="http://schemas.microsoft.com/office/drawing/2014/main" id="{58E1844D-3C12-5B1C-9FDA-84159F38EC71}"/>
                  </a:ext>
                </a:extLst>
              </p:cNvPr>
              <p:cNvSpPr>
                <a:spLocks noChangeArrowheads="1"/>
              </p:cNvSpPr>
              <p:nvPr/>
            </p:nvSpPr>
            <p:spPr bwMode="auto">
              <a:xfrm>
                <a:off x="2429" y="2152"/>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07" name="Rectangle 328">
                <a:extLst>
                  <a:ext uri="{FF2B5EF4-FFF2-40B4-BE49-F238E27FC236}">
                    <a16:creationId xmlns:a16="http://schemas.microsoft.com/office/drawing/2014/main" id="{7E1E69B6-E0E2-747E-871F-3858649E5886}"/>
                  </a:ext>
                </a:extLst>
              </p:cNvPr>
              <p:cNvSpPr>
                <a:spLocks noChangeArrowheads="1"/>
              </p:cNvSpPr>
              <p:nvPr/>
            </p:nvSpPr>
            <p:spPr bwMode="auto">
              <a:xfrm>
                <a:off x="2657" y="2152"/>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08" name="Rectangle 329">
                <a:extLst>
                  <a:ext uri="{FF2B5EF4-FFF2-40B4-BE49-F238E27FC236}">
                    <a16:creationId xmlns:a16="http://schemas.microsoft.com/office/drawing/2014/main" id="{E6CA1EC1-FB7C-1502-55F2-9B130A54CFA5}"/>
                  </a:ext>
                </a:extLst>
              </p:cNvPr>
              <p:cNvSpPr>
                <a:spLocks noChangeArrowheads="1"/>
              </p:cNvSpPr>
              <p:nvPr/>
            </p:nvSpPr>
            <p:spPr bwMode="auto">
              <a:xfrm>
                <a:off x="2884" y="2152"/>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09" name="Rectangle 330">
                <a:extLst>
                  <a:ext uri="{FF2B5EF4-FFF2-40B4-BE49-F238E27FC236}">
                    <a16:creationId xmlns:a16="http://schemas.microsoft.com/office/drawing/2014/main" id="{845866A7-DE79-4089-661E-202C8A2781FA}"/>
                  </a:ext>
                </a:extLst>
              </p:cNvPr>
              <p:cNvSpPr>
                <a:spLocks noChangeArrowheads="1"/>
              </p:cNvSpPr>
              <p:nvPr/>
            </p:nvSpPr>
            <p:spPr bwMode="auto">
              <a:xfrm>
                <a:off x="3111" y="2152"/>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10" name="Rectangle 331">
                <a:extLst>
                  <a:ext uri="{FF2B5EF4-FFF2-40B4-BE49-F238E27FC236}">
                    <a16:creationId xmlns:a16="http://schemas.microsoft.com/office/drawing/2014/main" id="{A9A0A143-2A67-7AA8-FD1C-C627543537EF}"/>
                  </a:ext>
                </a:extLst>
              </p:cNvPr>
              <p:cNvSpPr>
                <a:spLocks noChangeArrowheads="1"/>
              </p:cNvSpPr>
              <p:nvPr/>
            </p:nvSpPr>
            <p:spPr bwMode="auto">
              <a:xfrm>
                <a:off x="3339" y="2152"/>
                <a:ext cx="5"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11" name="Rectangle 332">
                <a:extLst>
                  <a:ext uri="{FF2B5EF4-FFF2-40B4-BE49-F238E27FC236}">
                    <a16:creationId xmlns:a16="http://schemas.microsoft.com/office/drawing/2014/main" id="{A1803E42-4A8E-A238-DB2E-89CB16EC22A6}"/>
                  </a:ext>
                </a:extLst>
              </p:cNvPr>
              <p:cNvSpPr>
                <a:spLocks noChangeArrowheads="1"/>
              </p:cNvSpPr>
              <p:nvPr/>
            </p:nvSpPr>
            <p:spPr bwMode="auto">
              <a:xfrm>
                <a:off x="3567" y="2152"/>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12" name="Rectangle 333">
                <a:extLst>
                  <a:ext uri="{FF2B5EF4-FFF2-40B4-BE49-F238E27FC236}">
                    <a16:creationId xmlns:a16="http://schemas.microsoft.com/office/drawing/2014/main" id="{294B1AA2-F6ED-DB54-213C-DF2EC38E7184}"/>
                  </a:ext>
                </a:extLst>
              </p:cNvPr>
              <p:cNvSpPr>
                <a:spLocks noChangeArrowheads="1"/>
              </p:cNvSpPr>
              <p:nvPr/>
            </p:nvSpPr>
            <p:spPr bwMode="auto">
              <a:xfrm>
                <a:off x="3794" y="2152"/>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13" name="Rectangle 334">
                <a:extLst>
                  <a:ext uri="{FF2B5EF4-FFF2-40B4-BE49-F238E27FC236}">
                    <a16:creationId xmlns:a16="http://schemas.microsoft.com/office/drawing/2014/main" id="{77A19DB8-EE4A-4794-8B6D-6B78D75EBECD}"/>
                  </a:ext>
                </a:extLst>
              </p:cNvPr>
              <p:cNvSpPr>
                <a:spLocks noChangeArrowheads="1"/>
              </p:cNvSpPr>
              <p:nvPr/>
            </p:nvSpPr>
            <p:spPr bwMode="auto">
              <a:xfrm>
                <a:off x="1525" y="2408"/>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14" name="Rectangle 335">
                <a:extLst>
                  <a:ext uri="{FF2B5EF4-FFF2-40B4-BE49-F238E27FC236}">
                    <a16:creationId xmlns:a16="http://schemas.microsoft.com/office/drawing/2014/main" id="{579DA650-1A97-59AB-F2C7-F434DF2D666C}"/>
                  </a:ext>
                </a:extLst>
              </p:cNvPr>
              <p:cNvSpPr>
                <a:spLocks noChangeArrowheads="1"/>
              </p:cNvSpPr>
              <p:nvPr/>
            </p:nvSpPr>
            <p:spPr bwMode="auto">
              <a:xfrm>
                <a:off x="1537" y="2381"/>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15" name="Rectangle 336">
                <a:extLst>
                  <a:ext uri="{FF2B5EF4-FFF2-40B4-BE49-F238E27FC236}">
                    <a16:creationId xmlns:a16="http://schemas.microsoft.com/office/drawing/2014/main" id="{12BB6B64-F291-AFE9-65DC-786D387199D1}"/>
                  </a:ext>
                </a:extLst>
              </p:cNvPr>
              <p:cNvSpPr>
                <a:spLocks noChangeArrowheads="1"/>
              </p:cNvSpPr>
              <p:nvPr/>
            </p:nvSpPr>
            <p:spPr bwMode="auto">
              <a:xfrm>
                <a:off x="1753" y="2408"/>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16" name="Rectangle 337">
                <a:extLst>
                  <a:ext uri="{FF2B5EF4-FFF2-40B4-BE49-F238E27FC236}">
                    <a16:creationId xmlns:a16="http://schemas.microsoft.com/office/drawing/2014/main" id="{04B3579F-6BF0-FFD0-1DF7-7BB89CC27F39}"/>
                  </a:ext>
                </a:extLst>
              </p:cNvPr>
              <p:cNvSpPr>
                <a:spLocks noChangeArrowheads="1"/>
              </p:cNvSpPr>
              <p:nvPr/>
            </p:nvSpPr>
            <p:spPr bwMode="auto">
              <a:xfrm>
                <a:off x="1765" y="2381"/>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17" name="Rectangle 338">
                <a:extLst>
                  <a:ext uri="{FF2B5EF4-FFF2-40B4-BE49-F238E27FC236}">
                    <a16:creationId xmlns:a16="http://schemas.microsoft.com/office/drawing/2014/main" id="{421A66B9-E074-2BA2-03B4-0279D2DE9922}"/>
                  </a:ext>
                </a:extLst>
              </p:cNvPr>
              <p:cNvSpPr>
                <a:spLocks noChangeArrowheads="1"/>
              </p:cNvSpPr>
              <p:nvPr/>
            </p:nvSpPr>
            <p:spPr bwMode="auto">
              <a:xfrm>
                <a:off x="1980" y="2408"/>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18" name="Rectangle 339">
                <a:extLst>
                  <a:ext uri="{FF2B5EF4-FFF2-40B4-BE49-F238E27FC236}">
                    <a16:creationId xmlns:a16="http://schemas.microsoft.com/office/drawing/2014/main" id="{D5BD0B6D-A3B9-FA11-0553-984434D3DA7D}"/>
                  </a:ext>
                </a:extLst>
              </p:cNvPr>
              <p:cNvSpPr>
                <a:spLocks noChangeArrowheads="1"/>
              </p:cNvSpPr>
              <p:nvPr/>
            </p:nvSpPr>
            <p:spPr bwMode="auto">
              <a:xfrm>
                <a:off x="1993" y="2381"/>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19" name="Rectangle 340">
                <a:extLst>
                  <a:ext uri="{FF2B5EF4-FFF2-40B4-BE49-F238E27FC236}">
                    <a16:creationId xmlns:a16="http://schemas.microsoft.com/office/drawing/2014/main" id="{B447F8BD-0632-81EA-CF50-400382EDB538}"/>
                  </a:ext>
                </a:extLst>
              </p:cNvPr>
              <p:cNvSpPr>
                <a:spLocks noChangeArrowheads="1"/>
              </p:cNvSpPr>
              <p:nvPr/>
            </p:nvSpPr>
            <p:spPr bwMode="auto">
              <a:xfrm>
                <a:off x="2207" y="2408"/>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20" name="Rectangle 341">
                <a:extLst>
                  <a:ext uri="{FF2B5EF4-FFF2-40B4-BE49-F238E27FC236}">
                    <a16:creationId xmlns:a16="http://schemas.microsoft.com/office/drawing/2014/main" id="{F509B3F7-2532-2004-1CC0-279C047B3F07}"/>
                  </a:ext>
                </a:extLst>
              </p:cNvPr>
              <p:cNvSpPr>
                <a:spLocks noChangeArrowheads="1"/>
              </p:cNvSpPr>
              <p:nvPr/>
            </p:nvSpPr>
            <p:spPr bwMode="auto">
              <a:xfrm>
                <a:off x="2220" y="2381"/>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21" name="Rectangle 342">
                <a:extLst>
                  <a:ext uri="{FF2B5EF4-FFF2-40B4-BE49-F238E27FC236}">
                    <a16:creationId xmlns:a16="http://schemas.microsoft.com/office/drawing/2014/main" id="{B1FC1109-4290-4FEB-9AF1-8DA7FCE5C9D7}"/>
                  </a:ext>
                </a:extLst>
              </p:cNvPr>
              <p:cNvSpPr>
                <a:spLocks noChangeArrowheads="1"/>
              </p:cNvSpPr>
              <p:nvPr/>
            </p:nvSpPr>
            <p:spPr bwMode="auto">
              <a:xfrm>
                <a:off x="2435" y="2408"/>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22" name="Rectangle 343">
                <a:extLst>
                  <a:ext uri="{FF2B5EF4-FFF2-40B4-BE49-F238E27FC236}">
                    <a16:creationId xmlns:a16="http://schemas.microsoft.com/office/drawing/2014/main" id="{8FFDDE42-9558-F61E-D7EA-0F70A578AD63}"/>
                  </a:ext>
                </a:extLst>
              </p:cNvPr>
              <p:cNvSpPr>
                <a:spLocks noChangeArrowheads="1"/>
              </p:cNvSpPr>
              <p:nvPr/>
            </p:nvSpPr>
            <p:spPr bwMode="auto">
              <a:xfrm>
                <a:off x="2447" y="2381"/>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23" name="Rectangle 344">
                <a:extLst>
                  <a:ext uri="{FF2B5EF4-FFF2-40B4-BE49-F238E27FC236}">
                    <a16:creationId xmlns:a16="http://schemas.microsoft.com/office/drawing/2014/main" id="{5F215FF8-B131-F54A-191C-E0CBE65347B3}"/>
                  </a:ext>
                </a:extLst>
              </p:cNvPr>
              <p:cNvSpPr>
                <a:spLocks noChangeArrowheads="1"/>
              </p:cNvSpPr>
              <p:nvPr/>
            </p:nvSpPr>
            <p:spPr bwMode="auto">
              <a:xfrm>
                <a:off x="2663" y="2408"/>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24" name="Rectangle 345">
                <a:extLst>
                  <a:ext uri="{FF2B5EF4-FFF2-40B4-BE49-F238E27FC236}">
                    <a16:creationId xmlns:a16="http://schemas.microsoft.com/office/drawing/2014/main" id="{5CE41EFE-62D7-5DF9-6170-B2FBA9ABB02E}"/>
                  </a:ext>
                </a:extLst>
              </p:cNvPr>
              <p:cNvSpPr>
                <a:spLocks noChangeArrowheads="1"/>
              </p:cNvSpPr>
              <p:nvPr/>
            </p:nvSpPr>
            <p:spPr bwMode="auto">
              <a:xfrm>
                <a:off x="2675" y="2381"/>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25" name="Rectangle 346">
                <a:extLst>
                  <a:ext uri="{FF2B5EF4-FFF2-40B4-BE49-F238E27FC236}">
                    <a16:creationId xmlns:a16="http://schemas.microsoft.com/office/drawing/2014/main" id="{A3276C07-34EE-961B-5422-2BD0394B68CE}"/>
                  </a:ext>
                </a:extLst>
              </p:cNvPr>
              <p:cNvSpPr>
                <a:spLocks noChangeArrowheads="1"/>
              </p:cNvSpPr>
              <p:nvPr/>
            </p:nvSpPr>
            <p:spPr bwMode="auto">
              <a:xfrm>
                <a:off x="2890" y="2409"/>
                <a:ext cx="221" cy="249"/>
              </a:xfrm>
              <a:prstGeom prst="rect">
                <a:avLst/>
              </a:prstGeom>
              <a:solidFill>
                <a:srgbClr val="989F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26" name="Rectangle 347">
                <a:extLst>
                  <a:ext uri="{FF2B5EF4-FFF2-40B4-BE49-F238E27FC236}">
                    <a16:creationId xmlns:a16="http://schemas.microsoft.com/office/drawing/2014/main" id="{4008BA61-7D1E-F330-9737-A11036430F8F}"/>
                  </a:ext>
                </a:extLst>
              </p:cNvPr>
              <p:cNvSpPr>
                <a:spLocks noChangeArrowheads="1"/>
              </p:cNvSpPr>
              <p:nvPr/>
            </p:nvSpPr>
            <p:spPr bwMode="auto">
              <a:xfrm>
                <a:off x="2890" y="2409"/>
                <a:ext cx="221" cy="77"/>
              </a:xfrm>
              <a:prstGeom prst="rect">
                <a:avLst/>
              </a:prstGeom>
              <a:solidFill>
                <a:srgbClr val="989F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27" name="Rectangle 348">
                <a:extLst>
                  <a:ext uri="{FF2B5EF4-FFF2-40B4-BE49-F238E27FC236}">
                    <a16:creationId xmlns:a16="http://schemas.microsoft.com/office/drawing/2014/main" id="{DE212F5E-B9AA-6C55-6AE9-7B1F469198DE}"/>
                  </a:ext>
                </a:extLst>
              </p:cNvPr>
              <p:cNvSpPr>
                <a:spLocks noChangeArrowheads="1"/>
              </p:cNvSpPr>
              <p:nvPr/>
            </p:nvSpPr>
            <p:spPr bwMode="auto">
              <a:xfrm>
                <a:off x="2890" y="2408"/>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28" name="Rectangle 349">
                <a:extLst>
                  <a:ext uri="{FF2B5EF4-FFF2-40B4-BE49-F238E27FC236}">
                    <a16:creationId xmlns:a16="http://schemas.microsoft.com/office/drawing/2014/main" id="{F595F403-3550-13AF-4084-487C6492653E}"/>
                  </a:ext>
                </a:extLst>
              </p:cNvPr>
              <p:cNvSpPr>
                <a:spLocks noChangeArrowheads="1"/>
              </p:cNvSpPr>
              <p:nvPr/>
            </p:nvSpPr>
            <p:spPr bwMode="auto">
              <a:xfrm>
                <a:off x="2902" y="2381"/>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29" name="Rectangle 350">
                <a:extLst>
                  <a:ext uri="{FF2B5EF4-FFF2-40B4-BE49-F238E27FC236}">
                    <a16:creationId xmlns:a16="http://schemas.microsoft.com/office/drawing/2014/main" id="{0D5AC833-232F-C258-2A03-C95C3E63E0D2}"/>
                  </a:ext>
                </a:extLst>
              </p:cNvPr>
              <p:cNvSpPr>
                <a:spLocks noChangeArrowheads="1"/>
              </p:cNvSpPr>
              <p:nvPr/>
            </p:nvSpPr>
            <p:spPr bwMode="auto">
              <a:xfrm>
                <a:off x="3117" y="2409"/>
                <a:ext cx="222" cy="249"/>
              </a:xfrm>
              <a:prstGeom prst="rect">
                <a:avLst/>
              </a:prstGeom>
              <a:solidFill>
                <a:srgbClr val="989F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30" name="Rectangle 351">
                <a:extLst>
                  <a:ext uri="{FF2B5EF4-FFF2-40B4-BE49-F238E27FC236}">
                    <a16:creationId xmlns:a16="http://schemas.microsoft.com/office/drawing/2014/main" id="{5C445325-D0C6-EFE7-1D15-213ECE615B11}"/>
                  </a:ext>
                </a:extLst>
              </p:cNvPr>
              <p:cNvSpPr>
                <a:spLocks noChangeArrowheads="1"/>
              </p:cNvSpPr>
              <p:nvPr/>
            </p:nvSpPr>
            <p:spPr bwMode="auto">
              <a:xfrm>
                <a:off x="3117" y="2409"/>
                <a:ext cx="222" cy="77"/>
              </a:xfrm>
              <a:prstGeom prst="rect">
                <a:avLst/>
              </a:prstGeom>
              <a:solidFill>
                <a:srgbClr val="989F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31" name="Rectangle 352">
                <a:extLst>
                  <a:ext uri="{FF2B5EF4-FFF2-40B4-BE49-F238E27FC236}">
                    <a16:creationId xmlns:a16="http://schemas.microsoft.com/office/drawing/2014/main" id="{5042324C-05D8-C96B-D2EA-5E3787C12682}"/>
                  </a:ext>
                </a:extLst>
              </p:cNvPr>
              <p:cNvSpPr>
                <a:spLocks noChangeArrowheads="1"/>
              </p:cNvSpPr>
              <p:nvPr/>
            </p:nvSpPr>
            <p:spPr bwMode="auto">
              <a:xfrm>
                <a:off x="3117" y="2408"/>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32" name="Rectangle 353">
                <a:extLst>
                  <a:ext uri="{FF2B5EF4-FFF2-40B4-BE49-F238E27FC236}">
                    <a16:creationId xmlns:a16="http://schemas.microsoft.com/office/drawing/2014/main" id="{CCF09AAC-E9E4-9B38-D54D-A59DC923A6EB}"/>
                  </a:ext>
                </a:extLst>
              </p:cNvPr>
              <p:cNvSpPr>
                <a:spLocks noChangeArrowheads="1"/>
              </p:cNvSpPr>
              <p:nvPr/>
            </p:nvSpPr>
            <p:spPr bwMode="auto">
              <a:xfrm>
                <a:off x="3130" y="2381"/>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33" name="Rectangle 354">
                <a:extLst>
                  <a:ext uri="{FF2B5EF4-FFF2-40B4-BE49-F238E27FC236}">
                    <a16:creationId xmlns:a16="http://schemas.microsoft.com/office/drawing/2014/main" id="{057A7B88-A19D-D957-AFC6-8F76E15B0C97}"/>
                  </a:ext>
                </a:extLst>
              </p:cNvPr>
              <p:cNvSpPr>
                <a:spLocks noChangeArrowheads="1"/>
              </p:cNvSpPr>
              <p:nvPr/>
            </p:nvSpPr>
            <p:spPr bwMode="auto">
              <a:xfrm>
                <a:off x="3344" y="2408"/>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34" name="Rectangle 355">
                <a:extLst>
                  <a:ext uri="{FF2B5EF4-FFF2-40B4-BE49-F238E27FC236}">
                    <a16:creationId xmlns:a16="http://schemas.microsoft.com/office/drawing/2014/main" id="{CFF5DE99-1D8B-64D7-68DD-C7CF54D75A45}"/>
                  </a:ext>
                </a:extLst>
              </p:cNvPr>
              <p:cNvSpPr>
                <a:spLocks noChangeArrowheads="1"/>
              </p:cNvSpPr>
              <p:nvPr/>
            </p:nvSpPr>
            <p:spPr bwMode="auto">
              <a:xfrm>
                <a:off x="3357" y="2381"/>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35" name="Rectangle 356">
                <a:extLst>
                  <a:ext uri="{FF2B5EF4-FFF2-40B4-BE49-F238E27FC236}">
                    <a16:creationId xmlns:a16="http://schemas.microsoft.com/office/drawing/2014/main" id="{039BE733-0443-E750-4BD6-22E52C87C1C6}"/>
                  </a:ext>
                </a:extLst>
              </p:cNvPr>
              <p:cNvSpPr>
                <a:spLocks noChangeArrowheads="1"/>
              </p:cNvSpPr>
              <p:nvPr/>
            </p:nvSpPr>
            <p:spPr bwMode="auto">
              <a:xfrm>
                <a:off x="3573" y="2409"/>
                <a:ext cx="221" cy="249"/>
              </a:xfrm>
              <a:prstGeom prst="rect">
                <a:avLst/>
              </a:prstGeom>
              <a:solidFill>
                <a:srgbClr val="F9BDC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36" name="Rectangle 357">
                <a:extLst>
                  <a:ext uri="{FF2B5EF4-FFF2-40B4-BE49-F238E27FC236}">
                    <a16:creationId xmlns:a16="http://schemas.microsoft.com/office/drawing/2014/main" id="{EB1D7014-F681-B877-D57A-5060D0AA2859}"/>
                  </a:ext>
                </a:extLst>
              </p:cNvPr>
              <p:cNvSpPr>
                <a:spLocks noChangeArrowheads="1"/>
              </p:cNvSpPr>
              <p:nvPr/>
            </p:nvSpPr>
            <p:spPr bwMode="auto">
              <a:xfrm>
                <a:off x="3573" y="2409"/>
                <a:ext cx="221" cy="77"/>
              </a:xfrm>
              <a:prstGeom prst="rect">
                <a:avLst/>
              </a:prstGeom>
              <a:solidFill>
                <a:srgbClr val="F9BDC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37" name="Rectangle 358">
                <a:extLst>
                  <a:ext uri="{FF2B5EF4-FFF2-40B4-BE49-F238E27FC236}">
                    <a16:creationId xmlns:a16="http://schemas.microsoft.com/office/drawing/2014/main" id="{D732D081-8941-FF45-F8C3-DEA07B4C51EC}"/>
                  </a:ext>
                </a:extLst>
              </p:cNvPr>
              <p:cNvSpPr>
                <a:spLocks noChangeArrowheads="1"/>
              </p:cNvSpPr>
              <p:nvPr/>
            </p:nvSpPr>
            <p:spPr bwMode="auto">
              <a:xfrm>
                <a:off x="3573" y="2408"/>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38" name="Rectangle 359">
                <a:extLst>
                  <a:ext uri="{FF2B5EF4-FFF2-40B4-BE49-F238E27FC236}">
                    <a16:creationId xmlns:a16="http://schemas.microsoft.com/office/drawing/2014/main" id="{46B00BBD-BE13-0627-7962-74F6C4BC4B5A}"/>
                  </a:ext>
                </a:extLst>
              </p:cNvPr>
              <p:cNvSpPr>
                <a:spLocks noChangeArrowheads="1"/>
              </p:cNvSpPr>
              <p:nvPr/>
            </p:nvSpPr>
            <p:spPr bwMode="auto">
              <a:xfrm>
                <a:off x="3585" y="2381"/>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39" name="Rectangle 360">
                <a:extLst>
                  <a:ext uri="{FF2B5EF4-FFF2-40B4-BE49-F238E27FC236}">
                    <a16:creationId xmlns:a16="http://schemas.microsoft.com/office/drawing/2014/main" id="{8E0F385C-4C80-3FC8-5F12-3836CC8A1819}"/>
                  </a:ext>
                </a:extLst>
              </p:cNvPr>
              <p:cNvSpPr>
                <a:spLocks noChangeArrowheads="1"/>
              </p:cNvSpPr>
              <p:nvPr/>
            </p:nvSpPr>
            <p:spPr bwMode="auto">
              <a:xfrm>
                <a:off x="1519" y="2401"/>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40" name="Rectangle 361">
                <a:extLst>
                  <a:ext uri="{FF2B5EF4-FFF2-40B4-BE49-F238E27FC236}">
                    <a16:creationId xmlns:a16="http://schemas.microsoft.com/office/drawing/2014/main" id="{A0C390FF-455E-0F88-374E-C3662634B12D}"/>
                  </a:ext>
                </a:extLst>
              </p:cNvPr>
              <p:cNvSpPr>
                <a:spLocks noChangeArrowheads="1"/>
              </p:cNvSpPr>
              <p:nvPr/>
            </p:nvSpPr>
            <p:spPr bwMode="auto">
              <a:xfrm>
                <a:off x="1525" y="2401"/>
                <a:ext cx="222"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41" name="Rectangle 362">
                <a:extLst>
                  <a:ext uri="{FF2B5EF4-FFF2-40B4-BE49-F238E27FC236}">
                    <a16:creationId xmlns:a16="http://schemas.microsoft.com/office/drawing/2014/main" id="{4342E01B-7013-38F2-0D55-605714D4FD85}"/>
                  </a:ext>
                </a:extLst>
              </p:cNvPr>
              <p:cNvSpPr>
                <a:spLocks noChangeArrowheads="1"/>
              </p:cNvSpPr>
              <p:nvPr/>
            </p:nvSpPr>
            <p:spPr bwMode="auto">
              <a:xfrm>
                <a:off x="1747" y="2401"/>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42" name="Rectangle 363">
                <a:extLst>
                  <a:ext uri="{FF2B5EF4-FFF2-40B4-BE49-F238E27FC236}">
                    <a16:creationId xmlns:a16="http://schemas.microsoft.com/office/drawing/2014/main" id="{69C47BF6-74F6-C0D3-E04F-1095427BEAC7}"/>
                  </a:ext>
                </a:extLst>
              </p:cNvPr>
              <p:cNvSpPr>
                <a:spLocks noChangeArrowheads="1"/>
              </p:cNvSpPr>
              <p:nvPr/>
            </p:nvSpPr>
            <p:spPr bwMode="auto">
              <a:xfrm>
                <a:off x="1753" y="2401"/>
                <a:ext cx="221"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43" name="Rectangle 364">
                <a:extLst>
                  <a:ext uri="{FF2B5EF4-FFF2-40B4-BE49-F238E27FC236}">
                    <a16:creationId xmlns:a16="http://schemas.microsoft.com/office/drawing/2014/main" id="{FFCD5417-EC77-BF4F-BEB7-FB2F5F7D687A}"/>
                  </a:ext>
                </a:extLst>
              </p:cNvPr>
              <p:cNvSpPr>
                <a:spLocks noChangeArrowheads="1"/>
              </p:cNvSpPr>
              <p:nvPr/>
            </p:nvSpPr>
            <p:spPr bwMode="auto">
              <a:xfrm>
                <a:off x="1974" y="2401"/>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44" name="Rectangle 365">
                <a:extLst>
                  <a:ext uri="{FF2B5EF4-FFF2-40B4-BE49-F238E27FC236}">
                    <a16:creationId xmlns:a16="http://schemas.microsoft.com/office/drawing/2014/main" id="{654FAFC4-9535-1F19-661D-574F3D4D50A1}"/>
                  </a:ext>
                </a:extLst>
              </p:cNvPr>
              <p:cNvSpPr>
                <a:spLocks noChangeArrowheads="1"/>
              </p:cNvSpPr>
              <p:nvPr/>
            </p:nvSpPr>
            <p:spPr bwMode="auto">
              <a:xfrm>
                <a:off x="1980" y="2401"/>
                <a:ext cx="222"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45" name="Rectangle 366">
                <a:extLst>
                  <a:ext uri="{FF2B5EF4-FFF2-40B4-BE49-F238E27FC236}">
                    <a16:creationId xmlns:a16="http://schemas.microsoft.com/office/drawing/2014/main" id="{E1DE7A2E-986B-6536-E719-4A2BC13AA9CE}"/>
                  </a:ext>
                </a:extLst>
              </p:cNvPr>
              <p:cNvSpPr>
                <a:spLocks noChangeArrowheads="1"/>
              </p:cNvSpPr>
              <p:nvPr/>
            </p:nvSpPr>
            <p:spPr bwMode="auto">
              <a:xfrm>
                <a:off x="2202" y="2401"/>
                <a:ext cx="5"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46" name="Rectangle 367">
                <a:extLst>
                  <a:ext uri="{FF2B5EF4-FFF2-40B4-BE49-F238E27FC236}">
                    <a16:creationId xmlns:a16="http://schemas.microsoft.com/office/drawing/2014/main" id="{1DBDE5F9-D12A-3791-6348-C9B0FEEFE6C6}"/>
                  </a:ext>
                </a:extLst>
              </p:cNvPr>
              <p:cNvSpPr>
                <a:spLocks noChangeArrowheads="1"/>
              </p:cNvSpPr>
              <p:nvPr/>
            </p:nvSpPr>
            <p:spPr bwMode="auto">
              <a:xfrm>
                <a:off x="2207" y="2401"/>
                <a:ext cx="222"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47" name="Rectangle 368">
                <a:extLst>
                  <a:ext uri="{FF2B5EF4-FFF2-40B4-BE49-F238E27FC236}">
                    <a16:creationId xmlns:a16="http://schemas.microsoft.com/office/drawing/2014/main" id="{D1438255-30E5-69BF-EC9A-F3E381A6DFB2}"/>
                  </a:ext>
                </a:extLst>
              </p:cNvPr>
              <p:cNvSpPr>
                <a:spLocks noChangeArrowheads="1"/>
              </p:cNvSpPr>
              <p:nvPr/>
            </p:nvSpPr>
            <p:spPr bwMode="auto">
              <a:xfrm>
                <a:off x="2429" y="2401"/>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48" name="Rectangle 369">
                <a:extLst>
                  <a:ext uri="{FF2B5EF4-FFF2-40B4-BE49-F238E27FC236}">
                    <a16:creationId xmlns:a16="http://schemas.microsoft.com/office/drawing/2014/main" id="{8DCC01D7-EF3D-F791-BCE8-AEB03946196E}"/>
                  </a:ext>
                </a:extLst>
              </p:cNvPr>
              <p:cNvSpPr>
                <a:spLocks noChangeArrowheads="1"/>
              </p:cNvSpPr>
              <p:nvPr/>
            </p:nvSpPr>
            <p:spPr bwMode="auto">
              <a:xfrm>
                <a:off x="2435" y="2401"/>
                <a:ext cx="222"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49" name="Rectangle 370">
                <a:extLst>
                  <a:ext uri="{FF2B5EF4-FFF2-40B4-BE49-F238E27FC236}">
                    <a16:creationId xmlns:a16="http://schemas.microsoft.com/office/drawing/2014/main" id="{9E13F84C-C331-B8BB-83D9-9268719DBFC9}"/>
                  </a:ext>
                </a:extLst>
              </p:cNvPr>
              <p:cNvSpPr>
                <a:spLocks noChangeArrowheads="1"/>
              </p:cNvSpPr>
              <p:nvPr/>
            </p:nvSpPr>
            <p:spPr bwMode="auto">
              <a:xfrm>
                <a:off x="2657" y="2401"/>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50" name="Rectangle 371">
                <a:extLst>
                  <a:ext uri="{FF2B5EF4-FFF2-40B4-BE49-F238E27FC236}">
                    <a16:creationId xmlns:a16="http://schemas.microsoft.com/office/drawing/2014/main" id="{AA059FD2-4983-68FC-CD12-EFD25E463FE3}"/>
                  </a:ext>
                </a:extLst>
              </p:cNvPr>
              <p:cNvSpPr>
                <a:spLocks noChangeArrowheads="1"/>
              </p:cNvSpPr>
              <p:nvPr/>
            </p:nvSpPr>
            <p:spPr bwMode="auto">
              <a:xfrm>
                <a:off x="2663" y="2401"/>
                <a:ext cx="221"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51" name="Rectangle 372">
                <a:extLst>
                  <a:ext uri="{FF2B5EF4-FFF2-40B4-BE49-F238E27FC236}">
                    <a16:creationId xmlns:a16="http://schemas.microsoft.com/office/drawing/2014/main" id="{9D6ED741-7B78-BA91-CFE8-530D6F8E1196}"/>
                  </a:ext>
                </a:extLst>
              </p:cNvPr>
              <p:cNvSpPr>
                <a:spLocks noChangeArrowheads="1"/>
              </p:cNvSpPr>
              <p:nvPr/>
            </p:nvSpPr>
            <p:spPr bwMode="auto">
              <a:xfrm>
                <a:off x="2884" y="2401"/>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52" name="Rectangle 373">
                <a:extLst>
                  <a:ext uri="{FF2B5EF4-FFF2-40B4-BE49-F238E27FC236}">
                    <a16:creationId xmlns:a16="http://schemas.microsoft.com/office/drawing/2014/main" id="{96C52F86-2943-56B1-A79D-2D5598037AE7}"/>
                  </a:ext>
                </a:extLst>
              </p:cNvPr>
              <p:cNvSpPr>
                <a:spLocks noChangeArrowheads="1"/>
              </p:cNvSpPr>
              <p:nvPr/>
            </p:nvSpPr>
            <p:spPr bwMode="auto">
              <a:xfrm>
                <a:off x="2890" y="2401"/>
                <a:ext cx="221"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53" name="Rectangle 374">
                <a:extLst>
                  <a:ext uri="{FF2B5EF4-FFF2-40B4-BE49-F238E27FC236}">
                    <a16:creationId xmlns:a16="http://schemas.microsoft.com/office/drawing/2014/main" id="{25F16D6E-C4CE-88A8-756C-4331663CABBD}"/>
                  </a:ext>
                </a:extLst>
              </p:cNvPr>
              <p:cNvSpPr>
                <a:spLocks noChangeArrowheads="1"/>
              </p:cNvSpPr>
              <p:nvPr/>
            </p:nvSpPr>
            <p:spPr bwMode="auto">
              <a:xfrm>
                <a:off x="3111" y="2401"/>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54" name="Rectangle 375">
                <a:extLst>
                  <a:ext uri="{FF2B5EF4-FFF2-40B4-BE49-F238E27FC236}">
                    <a16:creationId xmlns:a16="http://schemas.microsoft.com/office/drawing/2014/main" id="{058EB40A-6C4D-C4C4-2138-3BCC56F8F14E}"/>
                  </a:ext>
                </a:extLst>
              </p:cNvPr>
              <p:cNvSpPr>
                <a:spLocks noChangeArrowheads="1"/>
              </p:cNvSpPr>
              <p:nvPr/>
            </p:nvSpPr>
            <p:spPr bwMode="auto">
              <a:xfrm>
                <a:off x="3117" y="2401"/>
                <a:ext cx="222"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55" name="Rectangle 376">
                <a:extLst>
                  <a:ext uri="{FF2B5EF4-FFF2-40B4-BE49-F238E27FC236}">
                    <a16:creationId xmlns:a16="http://schemas.microsoft.com/office/drawing/2014/main" id="{49D92DB8-DB95-4E0C-EE82-6792BD77DCA6}"/>
                  </a:ext>
                </a:extLst>
              </p:cNvPr>
              <p:cNvSpPr>
                <a:spLocks noChangeArrowheads="1"/>
              </p:cNvSpPr>
              <p:nvPr/>
            </p:nvSpPr>
            <p:spPr bwMode="auto">
              <a:xfrm>
                <a:off x="3339" y="2401"/>
                <a:ext cx="5"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56" name="Rectangle 377">
                <a:extLst>
                  <a:ext uri="{FF2B5EF4-FFF2-40B4-BE49-F238E27FC236}">
                    <a16:creationId xmlns:a16="http://schemas.microsoft.com/office/drawing/2014/main" id="{0432EA47-F4CF-45FB-5B2D-29FA0E6C2A0D}"/>
                  </a:ext>
                </a:extLst>
              </p:cNvPr>
              <p:cNvSpPr>
                <a:spLocks noChangeArrowheads="1"/>
              </p:cNvSpPr>
              <p:nvPr/>
            </p:nvSpPr>
            <p:spPr bwMode="auto">
              <a:xfrm>
                <a:off x="3344" y="2401"/>
                <a:ext cx="223"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57" name="Rectangle 378">
                <a:extLst>
                  <a:ext uri="{FF2B5EF4-FFF2-40B4-BE49-F238E27FC236}">
                    <a16:creationId xmlns:a16="http://schemas.microsoft.com/office/drawing/2014/main" id="{AF34325D-4394-2BB2-111B-C9BBD0F06D37}"/>
                  </a:ext>
                </a:extLst>
              </p:cNvPr>
              <p:cNvSpPr>
                <a:spLocks noChangeArrowheads="1"/>
              </p:cNvSpPr>
              <p:nvPr/>
            </p:nvSpPr>
            <p:spPr bwMode="auto">
              <a:xfrm>
                <a:off x="3567" y="2401"/>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58" name="Rectangle 379">
                <a:extLst>
                  <a:ext uri="{FF2B5EF4-FFF2-40B4-BE49-F238E27FC236}">
                    <a16:creationId xmlns:a16="http://schemas.microsoft.com/office/drawing/2014/main" id="{1A183772-01B6-1749-B08B-D5D10450CB0B}"/>
                  </a:ext>
                </a:extLst>
              </p:cNvPr>
              <p:cNvSpPr>
                <a:spLocks noChangeArrowheads="1"/>
              </p:cNvSpPr>
              <p:nvPr/>
            </p:nvSpPr>
            <p:spPr bwMode="auto">
              <a:xfrm>
                <a:off x="3573" y="2401"/>
                <a:ext cx="221"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59" name="Rectangle 380">
                <a:extLst>
                  <a:ext uri="{FF2B5EF4-FFF2-40B4-BE49-F238E27FC236}">
                    <a16:creationId xmlns:a16="http://schemas.microsoft.com/office/drawing/2014/main" id="{17933877-E7AA-80D3-FC31-C127E8EF8047}"/>
                  </a:ext>
                </a:extLst>
              </p:cNvPr>
              <p:cNvSpPr>
                <a:spLocks noChangeArrowheads="1"/>
              </p:cNvSpPr>
              <p:nvPr/>
            </p:nvSpPr>
            <p:spPr bwMode="auto">
              <a:xfrm>
                <a:off x="3794" y="2401"/>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60" name="Rectangle 381">
                <a:extLst>
                  <a:ext uri="{FF2B5EF4-FFF2-40B4-BE49-F238E27FC236}">
                    <a16:creationId xmlns:a16="http://schemas.microsoft.com/office/drawing/2014/main" id="{FDCACCF8-791A-8316-EAC6-377693ACF917}"/>
                  </a:ext>
                </a:extLst>
              </p:cNvPr>
              <p:cNvSpPr>
                <a:spLocks noChangeArrowheads="1"/>
              </p:cNvSpPr>
              <p:nvPr/>
            </p:nvSpPr>
            <p:spPr bwMode="auto">
              <a:xfrm>
                <a:off x="1519" y="2408"/>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61" name="Rectangle 382">
                <a:extLst>
                  <a:ext uri="{FF2B5EF4-FFF2-40B4-BE49-F238E27FC236}">
                    <a16:creationId xmlns:a16="http://schemas.microsoft.com/office/drawing/2014/main" id="{48573B68-C806-06D9-3732-773ECA1651D3}"/>
                  </a:ext>
                </a:extLst>
              </p:cNvPr>
              <p:cNvSpPr>
                <a:spLocks noChangeArrowheads="1"/>
              </p:cNvSpPr>
              <p:nvPr/>
            </p:nvSpPr>
            <p:spPr bwMode="auto">
              <a:xfrm>
                <a:off x="1747" y="2408"/>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62" name="Rectangle 383">
                <a:extLst>
                  <a:ext uri="{FF2B5EF4-FFF2-40B4-BE49-F238E27FC236}">
                    <a16:creationId xmlns:a16="http://schemas.microsoft.com/office/drawing/2014/main" id="{CA9862DD-B1E5-617A-6BFA-0F2E939CEB7B}"/>
                  </a:ext>
                </a:extLst>
              </p:cNvPr>
              <p:cNvSpPr>
                <a:spLocks noChangeArrowheads="1"/>
              </p:cNvSpPr>
              <p:nvPr/>
            </p:nvSpPr>
            <p:spPr bwMode="auto">
              <a:xfrm>
                <a:off x="1974" y="2408"/>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63" name="Rectangle 384">
                <a:extLst>
                  <a:ext uri="{FF2B5EF4-FFF2-40B4-BE49-F238E27FC236}">
                    <a16:creationId xmlns:a16="http://schemas.microsoft.com/office/drawing/2014/main" id="{9F5F92B2-8F37-ACB5-AC7E-4C806BA3E365}"/>
                  </a:ext>
                </a:extLst>
              </p:cNvPr>
              <p:cNvSpPr>
                <a:spLocks noChangeArrowheads="1"/>
              </p:cNvSpPr>
              <p:nvPr/>
            </p:nvSpPr>
            <p:spPr bwMode="auto">
              <a:xfrm>
                <a:off x="2202" y="2408"/>
                <a:ext cx="5"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64" name="Rectangle 385">
                <a:extLst>
                  <a:ext uri="{FF2B5EF4-FFF2-40B4-BE49-F238E27FC236}">
                    <a16:creationId xmlns:a16="http://schemas.microsoft.com/office/drawing/2014/main" id="{9802BC17-C3A5-2E8C-6A10-AAA4075A170C}"/>
                  </a:ext>
                </a:extLst>
              </p:cNvPr>
              <p:cNvSpPr>
                <a:spLocks noChangeArrowheads="1"/>
              </p:cNvSpPr>
              <p:nvPr/>
            </p:nvSpPr>
            <p:spPr bwMode="auto">
              <a:xfrm>
                <a:off x="2429" y="2408"/>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65" name="Rectangle 386">
                <a:extLst>
                  <a:ext uri="{FF2B5EF4-FFF2-40B4-BE49-F238E27FC236}">
                    <a16:creationId xmlns:a16="http://schemas.microsoft.com/office/drawing/2014/main" id="{76900D47-44BA-49C9-560A-DFC3BEC0E07E}"/>
                  </a:ext>
                </a:extLst>
              </p:cNvPr>
              <p:cNvSpPr>
                <a:spLocks noChangeArrowheads="1"/>
              </p:cNvSpPr>
              <p:nvPr/>
            </p:nvSpPr>
            <p:spPr bwMode="auto">
              <a:xfrm>
                <a:off x="2657" y="2408"/>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66" name="Rectangle 387">
                <a:extLst>
                  <a:ext uri="{FF2B5EF4-FFF2-40B4-BE49-F238E27FC236}">
                    <a16:creationId xmlns:a16="http://schemas.microsoft.com/office/drawing/2014/main" id="{9A51E139-5F97-5C3F-5423-CB049BE7CBA1}"/>
                  </a:ext>
                </a:extLst>
              </p:cNvPr>
              <p:cNvSpPr>
                <a:spLocks noChangeArrowheads="1"/>
              </p:cNvSpPr>
              <p:nvPr/>
            </p:nvSpPr>
            <p:spPr bwMode="auto">
              <a:xfrm>
                <a:off x="2884" y="2408"/>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67" name="Rectangle 388">
                <a:extLst>
                  <a:ext uri="{FF2B5EF4-FFF2-40B4-BE49-F238E27FC236}">
                    <a16:creationId xmlns:a16="http://schemas.microsoft.com/office/drawing/2014/main" id="{74E2F145-D920-5472-0F01-D04443C9E13A}"/>
                  </a:ext>
                </a:extLst>
              </p:cNvPr>
              <p:cNvSpPr>
                <a:spLocks noChangeArrowheads="1"/>
              </p:cNvSpPr>
              <p:nvPr/>
            </p:nvSpPr>
            <p:spPr bwMode="auto">
              <a:xfrm>
                <a:off x="3111" y="2408"/>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68" name="Rectangle 389">
                <a:extLst>
                  <a:ext uri="{FF2B5EF4-FFF2-40B4-BE49-F238E27FC236}">
                    <a16:creationId xmlns:a16="http://schemas.microsoft.com/office/drawing/2014/main" id="{719E8329-681D-8016-0726-785AE98E394F}"/>
                  </a:ext>
                </a:extLst>
              </p:cNvPr>
              <p:cNvSpPr>
                <a:spLocks noChangeArrowheads="1"/>
              </p:cNvSpPr>
              <p:nvPr/>
            </p:nvSpPr>
            <p:spPr bwMode="auto">
              <a:xfrm>
                <a:off x="3339" y="2408"/>
                <a:ext cx="5"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69" name="Rectangle 390">
                <a:extLst>
                  <a:ext uri="{FF2B5EF4-FFF2-40B4-BE49-F238E27FC236}">
                    <a16:creationId xmlns:a16="http://schemas.microsoft.com/office/drawing/2014/main" id="{378C0921-2F83-1614-2CA8-E42D5284BF12}"/>
                  </a:ext>
                </a:extLst>
              </p:cNvPr>
              <p:cNvSpPr>
                <a:spLocks noChangeArrowheads="1"/>
              </p:cNvSpPr>
              <p:nvPr/>
            </p:nvSpPr>
            <p:spPr bwMode="auto">
              <a:xfrm>
                <a:off x="3567" y="2408"/>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70" name="Rectangle 391">
                <a:extLst>
                  <a:ext uri="{FF2B5EF4-FFF2-40B4-BE49-F238E27FC236}">
                    <a16:creationId xmlns:a16="http://schemas.microsoft.com/office/drawing/2014/main" id="{29AB6514-A0B4-D38D-D84B-4D5ED2BA50AF}"/>
                  </a:ext>
                </a:extLst>
              </p:cNvPr>
              <p:cNvSpPr>
                <a:spLocks noChangeArrowheads="1"/>
              </p:cNvSpPr>
              <p:nvPr/>
            </p:nvSpPr>
            <p:spPr bwMode="auto">
              <a:xfrm>
                <a:off x="3794" y="2408"/>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71" name="Rectangle 392">
                <a:extLst>
                  <a:ext uri="{FF2B5EF4-FFF2-40B4-BE49-F238E27FC236}">
                    <a16:creationId xmlns:a16="http://schemas.microsoft.com/office/drawing/2014/main" id="{1BD4F777-C7BC-2892-FDF9-CC44A749489A}"/>
                  </a:ext>
                </a:extLst>
              </p:cNvPr>
              <p:cNvSpPr>
                <a:spLocks noChangeArrowheads="1"/>
              </p:cNvSpPr>
              <p:nvPr/>
            </p:nvSpPr>
            <p:spPr bwMode="auto">
              <a:xfrm>
                <a:off x="1525" y="2664"/>
                <a:ext cx="221" cy="250"/>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72" name="Rectangle 393">
                <a:extLst>
                  <a:ext uri="{FF2B5EF4-FFF2-40B4-BE49-F238E27FC236}">
                    <a16:creationId xmlns:a16="http://schemas.microsoft.com/office/drawing/2014/main" id="{C08215BD-4873-C05A-7048-A78811D60A3C}"/>
                  </a:ext>
                </a:extLst>
              </p:cNvPr>
              <p:cNvSpPr>
                <a:spLocks noChangeArrowheads="1"/>
              </p:cNvSpPr>
              <p:nvPr/>
            </p:nvSpPr>
            <p:spPr bwMode="auto">
              <a:xfrm>
                <a:off x="1525" y="2664"/>
                <a:ext cx="221" cy="77"/>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73" name="Rectangle 394">
                <a:extLst>
                  <a:ext uri="{FF2B5EF4-FFF2-40B4-BE49-F238E27FC236}">
                    <a16:creationId xmlns:a16="http://schemas.microsoft.com/office/drawing/2014/main" id="{0D92DB8F-25BB-BC9A-2066-F3D015BA3790}"/>
                  </a:ext>
                </a:extLst>
              </p:cNvPr>
              <p:cNvSpPr>
                <a:spLocks noChangeArrowheads="1"/>
              </p:cNvSpPr>
              <p:nvPr/>
            </p:nvSpPr>
            <p:spPr bwMode="auto">
              <a:xfrm>
                <a:off x="1525" y="2664"/>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74" name="Rectangle 395">
                <a:extLst>
                  <a:ext uri="{FF2B5EF4-FFF2-40B4-BE49-F238E27FC236}">
                    <a16:creationId xmlns:a16="http://schemas.microsoft.com/office/drawing/2014/main" id="{5DB95EC1-48DB-1DB8-15F2-D927D5E10B05}"/>
                  </a:ext>
                </a:extLst>
              </p:cNvPr>
              <p:cNvSpPr>
                <a:spLocks noChangeArrowheads="1"/>
              </p:cNvSpPr>
              <p:nvPr/>
            </p:nvSpPr>
            <p:spPr bwMode="auto">
              <a:xfrm>
                <a:off x="1537" y="2637"/>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75" name="Rectangle 396">
                <a:extLst>
                  <a:ext uri="{FF2B5EF4-FFF2-40B4-BE49-F238E27FC236}">
                    <a16:creationId xmlns:a16="http://schemas.microsoft.com/office/drawing/2014/main" id="{7829128A-2B2C-55C0-F383-F96F7542B61F}"/>
                  </a:ext>
                </a:extLst>
              </p:cNvPr>
              <p:cNvSpPr>
                <a:spLocks noChangeArrowheads="1"/>
              </p:cNvSpPr>
              <p:nvPr/>
            </p:nvSpPr>
            <p:spPr bwMode="auto">
              <a:xfrm>
                <a:off x="1753" y="2664"/>
                <a:ext cx="221" cy="250"/>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76" name="Rectangle 397">
                <a:extLst>
                  <a:ext uri="{FF2B5EF4-FFF2-40B4-BE49-F238E27FC236}">
                    <a16:creationId xmlns:a16="http://schemas.microsoft.com/office/drawing/2014/main" id="{12E42BF5-148F-1358-D766-BA95A8A2C01C}"/>
                  </a:ext>
                </a:extLst>
              </p:cNvPr>
              <p:cNvSpPr>
                <a:spLocks noChangeArrowheads="1"/>
              </p:cNvSpPr>
              <p:nvPr/>
            </p:nvSpPr>
            <p:spPr bwMode="auto">
              <a:xfrm>
                <a:off x="1753" y="2664"/>
                <a:ext cx="221" cy="77"/>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77" name="Rectangle 398">
                <a:extLst>
                  <a:ext uri="{FF2B5EF4-FFF2-40B4-BE49-F238E27FC236}">
                    <a16:creationId xmlns:a16="http://schemas.microsoft.com/office/drawing/2014/main" id="{B7D91B11-8256-4E0E-AC7B-67AFFE74189E}"/>
                  </a:ext>
                </a:extLst>
              </p:cNvPr>
              <p:cNvSpPr>
                <a:spLocks noChangeArrowheads="1"/>
              </p:cNvSpPr>
              <p:nvPr/>
            </p:nvSpPr>
            <p:spPr bwMode="auto">
              <a:xfrm>
                <a:off x="1753" y="2664"/>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78" name="Rectangle 399">
                <a:extLst>
                  <a:ext uri="{FF2B5EF4-FFF2-40B4-BE49-F238E27FC236}">
                    <a16:creationId xmlns:a16="http://schemas.microsoft.com/office/drawing/2014/main" id="{D16D6392-2065-FD97-9091-6E99D9704456}"/>
                  </a:ext>
                </a:extLst>
              </p:cNvPr>
              <p:cNvSpPr>
                <a:spLocks noChangeArrowheads="1"/>
              </p:cNvSpPr>
              <p:nvPr/>
            </p:nvSpPr>
            <p:spPr bwMode="auto">
              <a:xfrm>
                <a:off x="1765" y="2637"/>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79" name="Rectangle 400">
                <a:extLst>
                  <a:ext uri="{FF2B5EF4-FFF2-40B4-BE49-F238E27FC236}">
                    <a16:creationId xmlns:a16="http://schemas.microsoft.com/office/drawing/2014/main" id="{67DD1946-8184-8FCA-E4F2-443D897351F6}"/>
                  </a:ext>
                </a:extLst>
              </p:cNvPr>
              <p:cNvSpPr>
                <a:spLocks noChangeArrowheads="1"/>
              </p:cNvSpPr>
              <p:nvPr/>
            </p:nvSpPr>
            <p:spPr bwMode="auto">
              <a:xfrm>
                <a:off x="1980" y="2664"/>
                <a:ext cx="222" cy="250"/>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80" name="Rectangle 401">
                <a:extLst>
                  <a:ext uri="{FF2B5EF4-FFF2-40B4-BE49-F238E27FC236}">
                    <a16:creationId xmlns:a16="http://schemas.microsoft.com/office/drawing/2014/main" id="{01E208DF-6C20-D9A9-16F1-8B5C1518FBC7}"/>
                  </a:ext>
                </a:extLst>
              </p:cNvPr>
              <p:cNvSpPr>
                <a:spLocks noChangeArrowheads="1"/>
              </p:cNvSpPr>
              <p:nvPr/>
            </p:nvSpPr>
            <p:spPr bwMode="auto">
              <a:xfrm>
                <a:off x="1980" y="2664"/>
                <a:ext cx="222" cy="77"/>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81" name="Rectangle 402">
                <a:extLst>
                  <a:ext uri="{FF2B5EF4-FFF2-40B4-BE49-F238E27FC236}">
                    <a16:creationId xmlns:a16="http://schemas.microsoft.com/office/drawing/2014/main" id="{7AD4AB27-4A1E-781F-46BE-13E2B46003CD}"/>
                  </a:ext>
                </a:extLst>
              </p:cNvPr>
              <p:cNvSpPr>
                <a:spLocks noChangeArrowheads="1"/>
              </p:cNvSpPr>
              <p:nvPr/>
            </p:nvSpPr>
            <p:spPr bwMode="auto">
              <a:xfrm>
                <a:off x="1980" y="2664"/>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82" name="Rectangle 403">
                <a:extLst>
                  <a:ext uri="{FF2B5EF4-FFF2-40B4-BE49-F238E27FC236}">
                    <a16:creationId xmlns:a16="http://schemas.microsoft.com/office/drawing/2014/main" id="{AE4962F7-78C5-A80B-739D-C5CE902577B2}"/>
                  </a:ext>
                </a:extLst>
              </p:cNvPr>
              <p:cNvSpPr>
                <a:spLocks noChangeArrowheads="1"/>
              </p:cNvSpPr>
              <p:nvPr/>
            </p:nvSpPr>
            <p:spPr bwMode="auto">
              <a:xfrm>
                <a:off x="1993" y="2637"/>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83" name="Rectangle 404">
                <a:extLst>
                  <a:ext uri="{FF2B5EF4-FFF2-40B4-BE49-F238E27FC236}">
                    <a16:creationId xmlns:a16="http://schemas.microsoft.com/office/drawing/2014/main" id="{21B41B20-307B-D964-47B1-436030F84EEC}"/>
                  </a:ext>
                </a:extLst>
              </p:cNvPr>
              <p:cNvSpPr>
                <a:spLocks noChangeArrowheads="1"/>
              </p:cNvSpPr>
              <p:nvPr/>
            </p:nvSpPr>
            <p:spPr bwMode="auto">
              <a:xfrm>
                <a:off x="2207" y="2664"/>
                <a:ext cx="222" cy="250"/>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84" name="Rectangle 405">
                <a:extLst>
                  <a:ext uri="{FF2B5EF4-FFF2-40B4-BE49-F238E27FC236}">
                    <a16:creationId xmlns:a16="http://schemas.microsoft.com/office/drawing/2014/main" id="{FBEBFDCA-CE06-326B-2CAC-350D85DE821C}"/>
                  </a:ext>
                </a:extLst>
              </p:cNvPr>
              <p:cNvSpPr>
                <a:spLocks noChangeArrowheads="1"/>
              </p:cNvSpPr>
              <p:nvPr/>
            </p:nvSpPr>
            <p:spPr bwMode="auto">
              <a:xfrm>
                <a:off x="2207" y="2664"/>
                <a:ext cx="222" cy="77"/>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grpSp>
        <p:grpSp>
          <p:nvGrpSpPr>
            <p:cNvPr id="14" name="Group 607">
              <a:extLst>
                <a:ext uri="{FF2B5EF4-FFF2-40B4-BE49-F238E27FC236}">
                  <a16:creationId xmlns:a16="http://schemas.microsoft.com/office/drawing/2014/main" id="{C977B46D-DA98-A1DF-2EA1-78126B71FAD7}"/>
                </a:ext>
              </a:extLst>
            </p:cNvPr>
            <p:cNvGrpSpPr>
              <a:grpSpLocks/>
            </p:cNvGrpSpPr>
            <p:nvPr/>
          </p:nvGrpSpPr>
          <p:grpSpPr bwMode="auto">
            <a:xfrm>
              <a:off x="2411413" y="4186238"/>
              <a:ext cx="3621088" cy="1658937"/>
              <a:chOff x="1519" y="2637"/>
              <a:chExt cx="2281" cy="1045"/>
            </a:xfrm>
          </p:grpSpPr>
          <p:sp>
            <p:nvSpPr>
              <p:cNvPr id="85" name="Rectangle 407">
                <a:extLst>
                  <a:ext uri="{FF2B5EF4-FFF2-40B4-BE49-F238E27FC236}">
                    <a16:creationId xmlns:a16="http://schemas.microsoft.com/office/drawing/2014/main" id="{07C05FE4-BC6B-85F5-4F58-EE71CFC83D96}"/>
                  </a:ext>
                </a:extLst>
              </p:cNvPr>
              <p:cNvSpPr>
                <a:spLocks noChangeArrowheads="1"/>
              </p:cNvSpPr>
              <p:nvPr/>
            </p:nvSpPr>
            <p:spPr bwMode="auto">
              <a:xfrm>
                <a:off x="2207" y="2664"/>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86" name="Rectangle 408">
                <a:extLst>
                  <a:ext uri="{FF2B5EF4-FFF2-40B4-BE49-F238E27FC236}">
                    <a16:creationId xmlns:a16="http://schemas.microsoft.com/office/drawing/2014/main" id="{A328555B-AC4C-A36A-D17C-E62F619E7B46}"/>
                  </a:ext>
                </a:extLst>
              </p:cNvPr>
              <p:cNvSpPr>
                <a:spLocks noChangeArrowheads="1"/>
              </p:cNvSpPr>
              <p:nvPr/>
            </p:nvSpPr>
            <p:spPr bwMode="auto">
              <a:xfrm>
                <a:off x="2220" y="2637"/>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87" name="Rectangle 409">
                <a:extLst>
                  <a:ext uri="{FF2B5EF4-FFF2-40B4-BE49-F238E27FC236}">
                    <a16:creationId xmlns:a16="http://schemas.microsoft.com/office/drawing/2014/main" id="{A241BCDD-AC81-5A68-7D41-F33FEA6E2CAB}"/>
                  </a:ext>
                </a:extLst>
              </p:cNvPr>
              <p:cNvSpPr>
                <a:spLocks noChangeArrowheads="1"/>
              </p:cNvSpPr>
              <p:nvPr/>
            </p:nvSpPr>
            <p:spPr bwMode="auto">
              <a:xfrm>
                <a:off x="2435" y="2664"/>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88" name="Rectangle 410">
                <a:extLst>
                  <a:ext uri="{FF2B5EF4-FFF2-40B4-BE49-F238E27FC236}">
                    <a16:creationId xmlns:a16="http://schemas.microsoft.com/office/drawing/2014/main" id="{63184605-1AD0-86BA-4ED0-C8305C2E700A}"/>
                  </a:ext>
                </a:extLst>
              </p:cNvPr>
              <p:cNvSpPr>
                <a:spLocks noChangeArrowheads="1"/>
              </p:cNvSpPr>
              <p:nvPr/>
            </p:nvSpPr>
            <p:spPr bwMode="auto">
              <a:xfrm>
                <a:off x="2447" y="2637"/>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89" name="Rectangle 411">
                <a:extLst>
                  <a:ext uri="{FF2B5EF4-FFF2-40B4-BE49-F238E27FC236}">
                    <a16:creationId xmlns:a16="http://schemas.microsoft.com/office/drawing/2014/main" id="{0F9153E2-0E61-7011-EC43-1923A3A1899F}"/>
                  </a:ext>
                </a:extLst>
              </p:cNvPr>
              <p:cNvSpPr>
                <a:spLocks noChangeArrowheads="1"/>
              </p:cNvSpPr>
              <p:nvPr/>
            </p:nvSpPr>
            <p:spPr bwMode="auto">
              <a:xfrm>
                <a:off x="2663" y="2664"/>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90" name="Rectangle 412">
                <a:extLst>
                  <a:ext uri="{FF2B5EF4-FFF2-40B4-BE49-F238E27FC236}">
                    <a16:creationId xmlns:a16="http://schemas.microsoft.com/office/drawing/2014/main" id="{B3D1B6CC-EE31-791B-DF8F-1DA51A07E456}"/>
                  </a:ext>
                </a:extLst>
              </p:cNvPr>
              <p:cNvSpPr>
                <a:spLocks noChangeArrowheads="1"/>
              </p:cNvSpPr>
              <p:nvPr/>
            </p:nvSpPr>
            <p:spPr bwMode="auto">
              <a:xfrm>
                <a:off x="2675" y="2637"/>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91" name="Rectangle 413">
                <a:extLst>
                  <a:ext uri="{FF2B5EF4-FFF2-40B4-BE49-F238E27FC236}">
                    <a16:creationId xmlns:a16="http://schemas.microsoft.com/office/drawing/2014/main" id="{A22CB989-1CCA-A669-C305-3D2D4A9651AF}"/>
                  </a:ext>
                </a:extLst>
              </p:cNvPr>
              <p:cNvSpPr>
                <a:spLocks noChangeArrowheads="1"/>
              </p:cNvSpPr>
              <p:nvPr/>
            </p:nvSpPr>
            <p:spPr bwMode="auto">
              <a:xfrm>
                <a:off x="2890" y="2664"/>
                <a:ext cx="221" cy="250"/>
              </a:xfrm>
              <a:prstGeom prst="rect">
                <a:avLst/>
              </a:prstGeom>
              <a:solidFill>
                <a:srgbClr val="989F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92" name="Rectangle 414">
                <a:extLst>
                  <a:ext uri="{FF2B5EF4-FFF2-40B4-BE49-F238E27FC236}">
                    <a16:creationId xmlns:a16="http://schemas.microsoft.com/office/drawing/2014/main" id="{47F5E0EE-33C6-6930-BF14-92A674D1359E}"/>
                  </a:ext>
                </a:extLst>
              </p:cNvPr>
              <p:cNvSpPr>
                <a:spLocks noChangeArrowheads="1"/>
              </p:cNvSpPr>
              <p:nvPr/>
            </p:nvSpPr>
            <p:spPr bwMode="auto">
              <a:xfrm>
                <a:off x="2890" y="2664"/>
                <a:ext cx="221" cy="77"/>
              </a:xfrm>
              <a:prstGeom prst="rect">
                <a:avLst/>
              </a:prstGeom>
              <a:solidFill>
                <a:srgbClr val="989F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93" name="Rectangle 415">
                <a:extLst>
                  <a:ext uri="{FF2B5EF4-FFF2-40B4-BE49-F238E27FC236}">
                    <a16:creationId xmlns:a16="http://schemas.microsoft.com/office/drawing/2014/main" id="{1F6E628D-A8AB-B556-9F92-754444CBE8D1}"/>
                  </a:ext>
                </a:extLst>
              </p:cNvPr>
              <p:cNvSpPr>
                <a:spLocks noChangeArrowheads="1"/>
              </p:cNvSpPr>
              <p:nvPr/>
            </p:nvSpPr>
            <p:spPr bwMode="auto">
              <a:xfrm>
                <a:off x="2890" y="2664"/>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94" name="Rectangle 416">
                <a:extLst>
                  <a:ext uri="{FF2B5EF4-FFF2-40B4-BE49-F238E27FC236}">
                    <a16:creationId xmlns:a16="http://schemas.microsoft.com/office/drawing/2014/main" id="{B835B18B-A2E5-01B7-AA90-4ED091311092}"/>
                  </a:ext>
                </a:extLst>
              </p:cNvPr>
              <p:cNvSpPr>
                <a:spLocks noChangeArrowheads="1"/>
              </p:cNvSpPr>
              <p:nvPr/>
            </p:nvSpPr>
            <p:spPr bwMode="auto">
              <a:xfrm>
                <a:off x="2902" y="2637"/>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95" name="Rectangle 417">
                <a:extLst>
                  <a:ext uri="{FF2B5EF4-FFF2-40B4-BE49-F238E27FC236}">
                    <a16:creationId xmlns:a16="http://schemas.microsoft.com/office/drawing/2014/main" id="{B62DEA56-4E8D-AB93-BC9C-E6813F182798}"/>
                  </a:ext>
                </a:extLst>
              </p:cNvPr>
              <p:cNvSpPr>
                <a:spLocks noChangeArrowheads="1"/>
              </p:cNvSpPr>
              <p:nvPr/>
            </p:nvSpPr>
            <p:spPr bwMode="auto">
              <a:xfrm>
                <a:off x="3117" y="2664"/>
                <a:ext cx="222" cy="250"/>
              </a:xfrm>
              <a:prstGeom prst="rect">
                <a:avLst/>
              </a:prstGeom>
              <a:solidFill>
                <a:srgbClr val="989F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96" name="Rectangle 418">
                <a:extLst>
                  <a:ext uri="{FF2B5EF4-FFF2-40B4-BE49-F238E27FC236}">
                    <a16:creationId xmlns:a16="http://schemas.microsoft.com/office/drawing/2014/main" id="{4FF1EB65-46A1-D00D-A00D-D564BA43EE88}"/>
                  </a:ext>
                </a:extLst>
              </p:cNvPr>
              <p:cNvSpPr>
                <a:spLocks noChangeArrowheads="1"/>
              </p:cNvSpPr>
              <p:nvPr/>
            </p:nvSpPr>
            <p:spPr bwMode="auto">
              <a:xfrm>
                <a:off x="3117" y="2664"/>
                <a:ext cx="222" cy="77"/>
              </a:xfrm>
              <a:prstGeom prst="rect">
                <a:avLst/>
              </a:prstGeom>
              <a:solidFill>
                <a:srgbClr val="989F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97" name="Rectangle 419">
                <a:extLst>
                  <a:ext uri="{FF2B5EF4-FFF2-40B4-BE49-F238E27FC236}">
                    <a16:creationId xmlns:a16="http://schemas.microsoft.com/office/drawing/2014/main" id="{889BA1EE-D166-953A-C3AF-15D078BB7B63}"/>
                  </a:ext>
                </a:extLst>
              </p:cNvPr>
              <p:cNvSpPr>
                <a:spLocks noChangeArrowheads="1"/>
              </p:cNvSpPr>
              <p:nvPr/>
            </p:nvSpPr>
            <p:spPr bwMode="auto">
              <a:xfrm>
                <a:off x="3117" y="2664"/>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98" name="Rectangle 420">
                <a:extLst>
                  <a:ext uri="{FF2B5EF4-FFF2-40B4-BE49-F238E27FC236}">
                    <a16:creationId xmlns:a16="http://schemas.microsoft.com/office/drawing/2014/main" id="{26B1F4A1-B1E5-3C07-9AC8-2B7B62730C34}"/>
                  </a:ext>
                </a:extLst>
              </p:cNvPr>
              <p:cNvSpPr>
                <a:spLocks noChangeArrowheads="1"/>
              </p:cNvSpPr>
              <p:nvPr/>
            </p:nvSpPr>
            <p:spPr bwMode="auto">
              <a:xfrm>
                <a:off x="3130" y="2637"/>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99" name="Rectangle 421">
                <a:extLst>
                  <a:ext uri="{FF2B5EF4-FFF2-40B4-BE49-F238E27FC236}">
                    <a16:creationId xmlns:a16="http://schemas.microsoft.com/office/drawing/2014/main" id="{19737CF0-A841-4840-FCCA-963579C71A8F}"/>
                  </a:ext>
                </a:extLst>
              </p:cNvPr>
              <p:cNvSpPr>
                <a:spLocks noChangeArrowheads="1"/>
              </p:cNvSpPr>
              <p:nvPr/>
            </p:nvSpPr>
            <p:spPr bwMode="auto">
              <a:xfrm>
                <a:off x="3344" y="2664"/>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00" name="Rectangle 422">
                <a:extLst>
                  <a:ext uri="{FF2B5EF4-FFF2-40B4-BE49-F238E27FC236}">
                    <a16:creationId xmlns:a16="http://schemas.microsoft.com/office/drawing/2014/main" id="{9D74A428-06A8-C8DE-E57A-4FD2AA8631FD}"/>
                  </a:ext>
                </a:extLst>
              </p:cNvPr>
              <p:cNvSpPr>
                <a:spLocks noChangeArrowheads="1"/>
              </p:cNvSpPr>
              <p:nvPr/>
            </p:nvSpPr>
            <p:spPr bwMode="auto">
              <a:xfrm>
                <a:off x="3357" y="2637"/>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01" name="Rectangle 423">
                <a:extLst>
                  <a:ext uri="{FF2B5EF4-FFF2-40B4-BE49-F238E27FC236}">
                    <a16:creationId xmlns:a16="http://schemas.microsoft.com/office/drawing/2014/main" id="{0B5D1A0C-C1B7-21F9-56F7-F501C477DC54}"/>
                  </a:ext>
                </a:extLst>
              </p:cNvPr>
              <p:cNvSpPr>
                <a:spLocks noChangeArrowheads="1"/>
              </p:cNvSpPr>
              <p:nvPr/>
            </p:nvSpPr>
            <p:spPr bwMode="auto">
              <a:xfrm>
                <a:off x="3573" y="2664"/>
                <a:ext cx="221" cy="250"/>
              </a:xfrm>
              <a:prstGeom prst="rect">
                <a:avLst/>
              </a:prstGeom>
              <a:solidFill>
                <a:srgbClr val="F9BDC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2" name="Rectangle 424">
                <a:extLst>
                  <a:ext uri="{FF2B5EF4-FFF2-40B4-BE49-F238E27FC236}">
                    <a16:creationId xmlns:a16="http://schemas.microsoft.com/office/drawing/2014/main" id="{255BC269-B2EB-78B7-6082-13E28E181A7F}"/>
                  </a:ext>
                </a:extLst>
              </p:cNvPr>
              <p:cNvSpPr>
                <a:spLocks noChangeArrowheads="1"/>
              </p:cNvSpPr>
              <p:nvPr/>
            </p:nvSpPr>
            <p:spPr bwMode="auto">
              <a:xfrm>
                <a:off x="3573" y="2664"/>
                <a:ext cx="221" cy="77"/>
              </a:xfrm>
              <a:prstGeom prst="rect">
                <a:avLst/>
              </a:prstGeom>
              <a:solidFill>
                <a:srgbClr val="F9BDC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3" name="Rectangle 425">
                <a:extLst>
                  <a:ext uri="{FF2B5EF4-FFF2-40B4-BE49-F238E27FC236}">
                    <a16:creationId xmlns:a16="http://schemas.microsoft.com/office/drawing/2014/main" id="{E99F0271-69A5-A36D-EA7F-895328833BC0}"/>
                  </a:ext>
                </a:extLst>
              </p:cNvPr>
              <p:cNvSpPr>
                <a:spLocks noChangeArrowheads="1"/>
              </p:cNvSpPr>
              <p:nvPr/>
            </p:nvSpPr>
            <p:spPr bwMode="auto">
              <a:xfrm>
                <a:off x="3573" y="2664"/>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04" name="Rectangle 426">
                <a:extLst>
                  <a:ext uri="{FF2B5EF4-FFF2-40B4-BE49-F238E27FC236}">
                    <a16:creationId xmlns:a16="http://schemas.microsoft.com/office/drawing/2014/main" id="{98A88D70-BA4B-92BF-B43C-950DD04CAC85}"/>
                  </a:ext>
                </a:extLst>
              </p:cNvPr>
              <p:cNvSpPr>
                <a:spLocks noChangeArrowheads="1"/>
              </p:cNvSpPr>
              <p:nvPr/>
            </p:nvSpPr>
            <p:spPr bwMode="auto">
              <a:xfrm>
                <a:off x="3585" y="2637"/>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05" name="Rectangle 427">
                <a:extLst>
                  <a:ext uri="{FF2B5EF4-FFF2-40B4-BE49-F238E27FC236}">
                    <a16:creationId xmlns:a16="http://schemas.microsoft.com/office/drawing/2014/main" id="{311E2B74-8683-9D9B-A6F3-EFD6EC2D3516}"/>
                  </a:ext>
                </a:extLst>
              </p:cNvPr>
              <p:cNvSpPr>
                <a:spLocks noChangeArrowheads="1"/>
              </p:cNvSpPr>
              <p:nvPr/>
            </p:nvSpPr>
            <p:spPr bwMode="auto">
              <a:xfrm>
                <a:off x="1519" y="2658"/>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6" name="Rectangle 428">
                <a:extLst>
                  <a:ext uri="{FF2B5EF4-FFF2-40B4-BE49-F238E27FC236}">
                    <a16:creationId xmlns:a16="http://schemas.microsoft.com/office/drawing/2014/main" id="{64158BCF-7654-9386-7695-CCC4BB0C5DE4}"/>
                  </a:ext>
                </a:extLst>
              </p:cNvPr>
              <p:cNvSpPr>
                <a:spLocks noChangeArrowheads="1"/>
              </p:cNvSpPr>
              <p:nvPr/>
            </p:nvSpPr>
            <p:spPr bwMode="auto">
              <a:xfrm>
                <a:off x="1525" y="2658"/>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7" name="Rectangle 429">
                <a:extLst>
                  <a:ext uri="{FF2B5EF4-FFF2-40B4-BE49-F238E27FC236}">
                    <a16:creationId xmlns:a16="http://schemas.microsoft.com/office/drawing/2014/main" id="{A41B5398-4366-38CC-0D23-8A63C73E3965}"/>
                  </a:ext>
                </a:extLst>
              </p:cNvPr>
              <p:cNvSpPr>
                <a:spLocks noChangeArrowheads="1"/>
              </p:cNvSpPr>
              <p:nvPr/>
            </p:nvSpPr>
            <p:spPr bwMode="auto">
              <a:xfrm>
                <a:off x="1747" y="2658"/>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8" name="Rectangle 430">
                <a:extLst>
                  <a:ext uri="{FF2B5EF4-FFF2-40B4-BE49-F238E27FC236}">
                    <a16:creationId xmlns:a16="http://schemas.microsoft.com/office/drawing/2014/main" id="{6F3F3A01-4E55-A00A-F00B-3AC1611F7D61}"/>
                  </a:ext>
                </a:extLst>
              </p:cNvPr>
              <p:cNvSpPr>
                <a:spLocks noChangeArrowheads="1"/>
              </p:cNvSpPr>
              <p:nvPr/>
            </p:nvSpPr>
            <p:spPr bwMode="auto">
              <a:xfrm>
                <a:off x="1753" y="2658"/>
                <a:ext cx="22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9" name="Rectangle 431">
                <a:extLst>
                  <a:ext uri="{FF2B5EF4-FFF2-40B4-BE49-F238E27FC236}">
                    <a16:creationId xmlns:a16="http://schemas.microsoft.com/office/drawing/2014/main" id="{00BDE13B-DFCB-0C33-7B96-6F2FB9214524}"/>
                  </a:ext>
                </a:extLst>
              </p:cNvPr>
              <p:cNvSpPr>
                <a:spLocks noChangeArrowheads="1"/>
              </p:cNvSpPr>
              <p:nvPr/>
            </p:nvSpPr>
            <p:spPr bwMode="auto">
              <a:xfrm>
                <a:off x="1974" y="2658"/>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10" name="Rectangle 432">
                <a:extLst>
                  <a:ext uri="{FF2B5EF4-FFF2-40B4-BE49-F238E27FC236}">
                    <a16:creationId xmlns:a16="http://schemas.microsoft.com/office/drawing/2014/main" id="{C632F9C5-F615-081A-971F-6EB0431ECFE8}"/>
                  </a:ext>
                </a:extLst>
              </p:cNvPr>
              <p:cNvSpPr>
                <a:spLocks noChangeArrowheads="1"/>
              </p:cNvSpPr>
              <p:nvPr/>
            </p:nvSpPr>
            <p:spPr bwMode="auto">
              <a:xfrm>
                <a:off x="1980" y="2658"/>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11" name="Rectangle 433">
                <a:extLst>
                  <a:ext uri="{FF2B5EF4-FFF2-40B4-BE49-F238E27FC236}">
                    <a16:creationId xmlns:a16="http://schemas.microsoft.com/office/drawing/2014/main" id="{72BB6A08-09E9-0695-27F5-CB7EEBB95A3B}"/>
                  </a:ext>
                </a:extLst>
              </p:cNvPr>
              <p:cNvSpPr>
                <a:spLocks noChangeArrowheads="1"/>
              </p:cNvSpPr>
              <p:nvPr/>
            </p:nvSpPr>
            <p:spPr bwMode="auto">
              <a:xfrm>
                <a:off x="2202" y="2658"/>
                <a:ext cx="5"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12" name="Rectangle 434">
                <a:extLst>
                  <a:ext uri="{FF2B5EF4-FFF2-40B4-BE49-F238E27FC236}">
                    <a16:creationId xmlns:a16="http://schemas.microsoft.com/office/drawing/2014/main" id="{089D3754-2B65-3992-8D02-BF5C0635D992}"/>
                  </a:ext>
                </a:extLst>
              </p:cNvPr>
              <p:cNvSpPr>
                <a:spLocks noChangeArrowheads="1"/>
              </p:cNvSpPr>
              <p:nvPr/>
            </p:nvSpPr>
            <p:spPr bwMode="auto">
              <a:xfrm>
                <a:off x="2207" y="2658"/>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13" name="Rectangle 435">
                <a:extLst>
                  <a:ext uri="{FF2B5EF4-FFF2-40B4-BE49-F238E27FC236}">
                    <a16:creationId xmlns:a16="http://schemas.microsoft.com/office/drawing/2014/main" id="{65C7C79B-C5C6-7681-0AA4-5B447AFCA81C}"/>
                  </a:ext>
                </a:extLst>
              </p:cNvPr>
              <p:cNvSpPr>
                <a:spLocks noChangeArrowheads="1"/>
              </p:cNvSpPr>
              <p:nvPr/>
            </p:nvSpPr>
            <p:spPr bwMode="auto">
              <a:xfrm>
                <a:off x="2429" y="2658"/>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14" name="Rectangle 436">
                <a:extLst>
                  <a:ext uri="{FF2B5EF4-FFF2-40B4-BE49-F238E27FC236}">
                    <a16:creationId xmlns:a16="http://schemas.microsoft.com/office/drawing/2014/main" id="{076247F3-AB69-FC88-C11C-C6DA800B32E1}"/>
                  </a:ext>
                </a:extLst>
              </p:cNvPr>
              <p:cNvSpPr>
                <a:spLocks noChangeArrowheads="1"/>
              </p:cNvSpPr>
              <p:nvPr/>
            </p:nvSpPr>
            <p:spPr bwMode="auto">
              <a:xfrm>
                <a:off x="2435" y="2658"/>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15" name="Rectangle 437">
                <a:extLst>
                  <a:ext uri="{FF2B5EF4-FFF2-40B4-BE49-F238E27FC236}">
                    <a16:creationId xmlns:a16="http://schemas.microsoft.com/office/drawing/2014/main" id="{462BC0F2-F2BB-F5C3-6408-9CB2809E5B39}"/>
                  </a:ext>
                </a:extLst>
              </p:cNvPr>
              <p:cNvSpPr>
                <a:spLocks noChangeArrowheads="1"/>
              </p:cNvSpPr>
              <p:nvPr/>
            </p:nvSpPr>
            <p:spPr bwMode="auto">
              <a:xfrm>
                <a:off x="2657" y="2658"/>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16" name="Rectangle 438">
                <a:extLst>
                  <a:ext uri="{FF2B5EF4-FFF2-40B4-BE49-F238E27FC236}">
                    <a16:creationId xmlns:a16="http://schemas.microsoft.com/office/drawing/2014/main" id="{5C1F0657-ED6F-9CB4-8069-69CD4DE96F30}"/>
                  </a:ext>
                </a:extLst>
              </p:cNvPr>
              <p:cNvSpPr>
                <a:spLocks noChangeArrowheads="1"/>
              </p:cNvSpPr>
              <p:nvPr/>
            </p:nvSpPr>
            <p:spPr bwMode="auto">
              <a:xfrm>
                <a:off x="2663" y="2658"/>
                <a:ext cx="22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17" name="Rectangle 439">
                <a:extLst>
                  <a:ext uri="{FF2B5EF4-FFF2-40B4-BE49-F238E27FC236}">
                    <a16:creationId xmlns:a16="http://schemas.microsoft.com/office/drawing/2014/main" id="{2B7D8DCD-D791-FB9C-354C-2E3ED330B8ED}"/>
                  </a:ext>
                </a:extLst>
              </p:cNvPr>
              <p:cNvSpPr>
                <a:spLocks noChangeArrowheads="1"/>
              </p:cNvSpPr>
              <p:nvPr/>
            </p:nvSpPr>
            <p:spPr bwMode="auto">
              <a:xfrm>
                <a:off x="2884" y="2658"/>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18" name="Rectangle 440">
                <a:extLst>
                  <a:ext uri="{FF2B5EF4-FFF2-40B4-BE49-F238E27FC236}">
                    <a16:creationId xmlns:a16="http://schemas.microsoft.com/office/drawing/2014/main" id="{C3B8F1B1-8E7F-E679-5BE6-EBA9035F31C5}"/>
                  </a:ext>
                </a:extLst>
              </p:cNvPr>
              <p:cNvSpPr>
                <a:spLocks noChangeArrowheads="1"/>
              </p:cNvSpPr>
              <p:nvPr/>
            </p:nvSpPr>
            <p:spPr bwMode="auto">
              <a:xfrm>
                <a:off x="2890" y="2658"/>
                <a:ext cx="22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19" name="Rectangle 441">
                <a:extLst>
                  <a:ext uri="{FF2B5EF4-FFF2-40B4-BE49-F238E27FC236}">
                    <a16:creationId xmlns:a16="http://schemas.microsoft.com/office/drawing/2014/main" id="{50A1F780-745A-4D9B-198B-BF9D006AC82B}"/>
                  </a:ext>
                </a:extLst>
              </p:cNvPr>
              <p:cNvSpPr>
                <a:spLocks noChangeArrowheads="1"/>
              </p:cNvSpPr>
              <p:nvPr/>
            </p:nvSpPr>
            <p:spPr bwMode="auto">
              <a:xfrm>
                <a:off x="3111" y="2658"/>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20" name="Rectangle 442">
                <a:extLst>
                  <a:ext uri="{FF2B5EF4-FFF2-40B4-BE49-F238E27FC236}">
                    <a16:creationId xmlns:a16="http://schemas.microsoft.com/office/drawing/2014/main" id="{D42F0841-28EC-E8A9-40C3-688706B02590}"/>
                  </a:ext>
                </a:extLst>
              </p:cNvPr>
              <p:cNvSpPr>
                <a:spLocks noChangeArrowheads="1"/>
              </p:cNvSpPr>
              <p:nvPr/>
            </p:nvSpPr>
            <p:spPr bwMode="auto">
              <a:xfrm>
                <a:off x="3117" y="2658"/>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21" name="Rectangle 443">
                <a:extLst>
                  <a:ext uri="{FF2B5EF4-FFF2-40B4-BE49-F238E27FC236}">
                    <a16:creationId xmlns:a16="http://schemas.microsoft.com/office/drawing/2014/main" id="{1C0B2E7B-D6DC-53CD-94A4-0A2FFCF9BD70}"/>
                  </a:ext>
                </a:extLst>
              </p:cNvPr>
              <p:cNvSpPr>
                <a:spLocks noChangeArrowheads="1"/>
              </p:cNvSpPr>
              <p:nvPr/>
            </p:nvSpPr>
            <p:spPr bwMode="auto">
              <a:xfrm>
                <a:off x="3339" y="2658"/>
                <a:ext cx="5"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22" name="Rectangle 444">
                <a:extLst>
                  <a:ext uri="{FF2B5EF4-FFF2-40B4-BE49-F238E27FC236}">
                    <a16:creationId xmlns:a16="http://schemas.microsoft.com/office/drawing/2014/main" id="{D49C385A-7887-B272-3621-FD8859ECD141}"/>
                  </a:ext>
                </a:extLst>
              </p:cNvPr>
              <p:cNvSpPr>
                <a:spLocks noChangeArrowheads="1"/>
              </p:cNvSpPr>
              <p:nvPr/>
            </p:nvSpPr>
            <p:spPr bwMode="auto">
              <a:xfrm>
                <a:off x="3344" y="2658"/>
                <a:ext cx="223"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23" name="Rectangle 445">
                <a:extLst>
                  <a:ext uri="{FF2B5EF4-FFF2-40B4-BE49-F238E27FC236}">
                    <a16:creationId xmlns:a16="http://schemas.microsoft.com/office/drawing/2014/main" id="{EFD72533-2DDD-8A8B-73B5-2B0A8D524F46}"/>
                  </a:ext>
                </a:extLst>
              </p:cNvPr>
              <p:cNvSpPr>
                <a:spLocks noChangeArrowheads="1"/>
              </p:cNvSpPr>
              <p:nvPr/>
            </p:nvSpPr>
            <p:spPr bwMode="auto">
              <a:xfrm>
                <a:off x="3567" y="2658"/>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24" name="Rectangle 446">
                <a:extLst>
                  <a:ext uri="{FF2B5EF4-FFF2-40B4-BE49-F238E27FC236}">
                    <a16:creationId xmlns:a16="http://schemas.microsoft.com/office/drawing/2014/main" id="{D5A138A6-E82E-C49C-F027-6B5AC783E0A5}"/>
                  </a:ext>
                </a:extLst>
              </p:cNvPr>
              <p:cNvSpPr>
                <a:spLocks noChangeArrowheads="1"/>
              </p:cNvSpPr>
              <p:nvPr/>
            </p:nvSpPr>
            <p:spPr bwMode="auto">
              <a:xfrm>
                <a:off x="3573" y="2658"/>
                <a:ext cx="22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25" name="Rectangle 447">
                <a:extLst>
                  <a:ext uri="{FF2B5EF4-FFF2-40B4-BE49-F238E27FC236}">
                    <a16:creationId xmlns:a16="http://schemas.microsoft.com/office/drawing/2014/main" id="{63F42932-9DDA-8B50-CA92-E9628889C6DC}"/>
                  </a:ext>
                </a:extLst>
              </p:cNvPr>
              <p:cNvSpPr>
                <a:spLocks noChangeArrowheads="1"/>
              </p:cNvSpPr>
              <p:nvPr/>
            </p:nvSpPr>
            <p:spPr bwMode="auto">
              <a:xfrm>
                <a:off x="3794" y="2658"/>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26" name="Rectangle 448">
                <a:extLst>
                  <a:ext uri="{FF2B5EF4-FFF2-40B4-BE49-F238E27FC236}">
                    <a16:creationId xmlns:a16="http://schemas.microsoft.com/office/drawing/2014/main" id="{F4CB2948-479F-7990-DE5F-C1512038812B}"/>
                  </a:ext>
                </a:extLst>
              </p:cNvPr>
              <p:cNvSpPr>
                <a:spLocks noChangeArrowheads="1"/>
              </p:cNvSpPr>
              <p:nvPr/>
            </p:nvSpPr>
            <p:spPr bwMode="auto">
              <a:xfrm>
                <a:off x="1519" y="2664"/>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27" name="Rectangle 449">
                <a:extLst>
                  <a:ext uri="{FF2B5EF4-FFF2-40B4-BE49-F238E27FC236}">
                    <a16:creationId xmlns:a16="http://schemas.microsoft.com/office/drawing/2014/main" id="{BF364586-CFD8-257C-14E2-82812F51B9E9}"/>
                  </a:ext>
                </a:extLst>
              </p:cNvPr>
              <p:cNvSpPr>
                <a:spLocks noChangeArrowheads="1"/>
              </p:cNvSpPr>
              <p:nvPr/>
            </p:nvSpPr>
            <p:spPr bwMode="auto">
              <a:xfrm>
                <a:off x="1747" y="2664"/>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28" name="Rectangle 450">
                <a:extLst>
                  <a:ext uri="{FF2B5EF4-FFF2-40B4-BE49-F238E27FC236}">
                    <a16:creationId xmlns:a16="http://schemas.microsoft.com/office/drawing/2014/main" id="{543F6CB0-108A-72B4-FF24-96E20764ED26}"/>
                  </a:ext>
                </a:extLst>
              </p:cNvPr>
              <p:cNvSpPr>
                <a:spLocks noChangeArrowheads="1"/>
              </p:cNvSpPr>
              <p:nvPr/>
            </p:nvSpPr>
            <p:spPr bwMode="auto">
              <a:xfrm>
                <a:off x="1974" y="2664"/>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29" name="Rectangle 451">
                <a:extLst>
                  <a:ext uri="{FF2B5EF4-FFF2-40B4-BE49-F238E27FC236}">
                    <a16:creationId xmlns:a16="http://schemas.microsoft.com/office/drawing/2014/main" id="{406774FF-E1CB-91DC-171F-02B81A4D40A2}"/>
                  </a:ext>
                </a:extLst>
              </p:cNvPr>
              <p:cNvSpPr>
                <a:spLocks noChangeArrowheads="1"/>
              </p:cNvSpPr>
              <p:nvPr/>
            </p:nvSpPr>
            <p:spPr bwMode="auto">
              <a:xfrm>
                <a:off x="2202" y="2664"/>
                <a:ext cx="5"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30" name="Rectangle 452">
                <a:extLst>
                  <a:ext uri="{FF2B5EF4-FFF2-40B4-BE49-F238E27FC236}">
                    <a16:creationId xmlns:a16="http://schemas.microsoft.com/office/drawing/2014/main" id="{BEC3F2E7-61EF-6AD4-ACAA-61708305EE89}"/>
                  </a:ext>
                </a:extLst>
              </p:cNvPr>
              <p:cNvSpPr>
                <a:spLocks noChangeArrowheads="1"/>
              </p:cNvSpPr>
              <p:nvPr/>
            </p:nvSpPr>
            <p:spPr bwMode="auto">
              <a:xfrm>
                <a:off x="2429" y="2664"/>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31" name="Rectangle 453">
                <a:extLst>
                  <a:ext uri="{FF2B5EF4-FFF2-40B4-BE49-F238E27FC236}">
                    <a16:creationId xmlns:a16="http://schemas.microsoft.com/office/drawing/2014/main" id="{D2DFEBA8-34FD-8A78-7D28-3CB0FC3819AB}"/>
                  </a:ext>
                </a:extLst>
              </p:cNvPr>
              <p:cNvSpPr>
                <a:spLocks noChangeArrowheads="1"/>
              </p:cNvSpPr>
              <p:nvPr/>
            </p:nvSpPr>
            <p:spPr bwMode="auto">
              <a:xfrm>
                <a:off x="2657" y="2664"/>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32" name="Rectangle 454">
                <a:extLst>
                  <a:ext uri="{FF2B5EF4-FFF2-40B4-BE49-F238E27FC236}">
                    <a16:creationId xmlns:a16="http://schemas.microsoft.com/office/drawing/2014/main" id="{93D87105-8F5C-F121-924F-2F7EFBEF5499}"/>
                  </a:ext>
                </a:extLst>
              </p:cNvPr>
              <p:cNvSpPr>
                <a:spLocks noChangeArrowheads="1"/>
              </p:cNvSpPr>
              <p:nvPr/>
            </p:nvSpPr>
            <p:spPr bwMode="auto">
              <a:xfrm>
                <a:off x="2884" y="2664"/>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33" name="Rectangle 455">
                <a:extLst>
                  <a:ext uri="{FF2B5EF4-FFF2-40B4-BE49-F238E27FC236}">
                    <a16:creationId xmlns:a16="http://schemas.microsoft.com/office/drawing/2014/main" id="{6EA3A22B-EB65-59E7-F74F-262D5E0761BD}"/>
                  </a:ext>
                </a:extLst>
              </p:cNvPr>
              <p:cNvSpPr>
                <a:spLocks noChangeArrowheads="1"/>
              </p:cNvSpPr>
              <p:nvPr/>
            </p:nvSpPr>
            <p:spPr bwMode="auto">
              <a:xfrm>
                <a:off x="3111" y="2664"/>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34" name="Rectangle 456">
                <a:extLst>
                  <a:ext uri="{FF2B5EF4-FFF2-40B4-BE49-F238E27FC236}">
                    <a16:creationId xmlns:a16="http://schemas.microsoft.com/office/drawing/2014/main" id="{7C9C7CE8-B90E-B309-A3DB-2B391BDC39F1}"/>
                  </a:ext>
                </a:extLst>
              </p:cNvPr>
              <p:cNvSpPr>
                <a:spLocks noChangeArrowheads="1"/>
              </p:cNvSpPr>
              <p:nvPr/>
            </p:nvSpPr>
            <p:spPr bwMode="auto">
              <a:xfrm>
                <a:off x="3339" y="2664"/>
                <a:ext cx="5"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35" name="Rectangle 457">
                <a:extLst>
                  <a:ext uri="{FF2B5EF4-FFF2-40B4-BE49-F238E27FC236}">
                    <a16:creationId xmlns:a16="http://schemas.microsoft.com/office/drawing/2014/main" id="{7710BD75-DA24-4B02-9C41-A47ACAD1A6E2}"/>
                  </a:ext>
                </a:extLst>
              </p:cNvPr>
              <p:cNvSpPr>
                <a:spLocks noChangeArrowheads="1"/>
              </p:cNvSpPr>
              <p:nvPr/>
            </p:nvSpPr>
            <p:spPr bwMode="auto">
              <a:xfrm>
                <a:off x="3567" y="2664"/>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36" name="Rectangle 458">
                <a:extLst>
                  <a:ext uri="{FF2B5EF4-FFF2-40B4-BE49-F238E27FC236}">
                    <a16:creationId xmlns:a16="http://schemas.microsoft.com/office/drawing/2014/main" id="{1C7EEBB7-B268-892F-830C-B16E50407AE1}"/>
                  </a:ext>
                </a:extLst>
              </p:cNvPr>
              <p:cNvSpPr>
                <a:spLocks noChangeArrowheads="1"/>
              </p:cNvSpPr>
              <p:nvPr/>
            </p:nvSpPr>
            <p:spPr bwMode="auto">
              <a:xfrm>
                <a:off x="3794" y="2664"/>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37" name="Rectangle 459">
                <a:extLst>
                  <a:ext uri="{FF2B5EF4-FFF2-40B4-BE49-F238E27FC236}">
                    <a16:creationId xmlns:a16="http://schemas.microsoft.com/office/drawing/2014/main" id="{762401F7-13A7-2B85-87FC-D9060D5A1DF7}"/>
                  </a:ext>
                </a:extLst>
              </p:cNvPr>
              <p:cNvSpPr>
                <a:spLocks noChangeArrowheads="1"/>
              </p:cNvSpPr>
              <p:nvPr/>
            </p:nvSpPr>
            <p:spPr bwMode="auto">
              <a:xfrm>
                <a:off x="1525" y="2920"/>
                <a:ext cx="221" cy="250"/>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38" name="Rectangle 460">
                <a:extLst>
                  <a:ext uri="{FF2B5EF4-FFF2-40B4-BE49-F238E27FC236}">
                    <a16:creationId xmlns:a16="http://schemas.microsoft.com/office/drawing/2014/main" id="{6756FE96-061F-9BA6-EBB5-76C35D547E59}"/>
                  </a:ext>
                </a:extLst>
              </p:cNvPr>
              <p:cNvSpPr>
                <a:spLocks noChangeArrowheads="1"/>
              </p:cNvSpPr>
              <p:nvPr/>
            </p:nvSpPr>
            <p:spPr bwMode="auto">
              <a:xfrm>
                <a:off x="1525" y="2920"/>
                <a:ext cx="221" cy="77"/>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39" name="Rectangle 461">
                <a:extLst>
                  <a:ext uri="{FF2B5EF4-FFF2-40B4-BE49-F238E27FC236}">
                    <a16:creationId xmlns:a16="http://schemas.microsoft.com/office/drawing/2014/main" id="{951F0760-9A14-EC42-D53B-D2C180DAC15D}"/>
                  </a:ext>
                </a:extLst>
              </p:cNvPr>
              <p:cNvSpPr>
                <a:spLocks noChangeArrowheads="1"/>
              </p:cNvSpPr>
              <p:nvPr/>
            </p:nvSpPr>
            <p:spPr bwMode="auto">
              <a:xfrm>
                <a:off x="1525" y="2920"/>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40" name="Rectangle 462">
                <a:extLst>
                  <a:ext uri="{FF2B5EF4-FFF2-40B4-BE49-F238E27FC236}">
                    <a16:creationId xmlns:a16="http://schemas.microsoft.com/office/drawing/2014/main" id="{8599A952-6F81-A537-DC34-2865ECB81F6E}"/>
                  </a:ext>
                </a:extLst>
              </p:cNvPr>
              <p:cNvSpPr>
                <a:spLocks noChangeArrowheads="1"/>
              </p:cNvSpPr>
              <p:nvPr/>
            </p:nvSpPr>
            <p:spPr bwMode="auto">
              <a:xfrm>
                <a:off x="1537" y="2893"/>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41" name="Rectangle 463">
                <a:extLst>
                  <a:ext uri="{FF2B5EF4-FFF2-40B4-BE49-F238E27FC236}">
                    <a16:creationId xmlns:a16="http://schemas.microsoft.com/office/drawing/2014/main" id="{7B392616-B548-A8FA-FA2A-92AE1B314A7A}"/>
                  </a:ext>
                </a:extLst>
              </p:cNvPr>
              <p:cNvSpPr>
                <a:spLocks noChangeArrowheads="1"/>
              </p:cNvSpPr>
              <p:nvPr/>
            </p:nvSpPr>
            <p:spPr bwMode="auto">
              <a:xfrm>
                <a:off x="1753" y="2920"/>
                <a:ext cx="221" cy="250"/>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42" name="Rectangle 464">
                <a:extLst>
                  <a:ext uri="{FF2B5EF4-FFF2-40B4-BE49-F238E27FC236}">
                    <a16:creationId xmlns:a16="http://schemas.microsoft.com/office/drawing/2014/main" id="{790DDC4A-9D20-5BAD-13D8-E48A4BC251A9}"/>
                  </a:ext>
                </a:extLst>
              </p:cNvPr>
              <p:cNvSpPr>
                <a:spLocks noChangeArrowheads="1"/>
              </p:cNvSpPr>
              <p:nvPr/>
            </p:nvSpPr>
            <p:spPr bwMode="auto">
              <a:xfrm>
                <a:off x="1753" y="2920"/>
                <a:ext cx="221" cy="77"/>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43" name="Rectangle 465">
                <a:extLst>
                  <a:ext uri="{FF2B5EF4-FFF2-40B4-BE49-F238E27FC236}">
                    <a16:creationId xmlns:a16="http://schemas.microsoft.com/office/drawing/2014/main" id="{2EBC8201-3D1C-3C0D-F821-940556D46455}"/>
                  </a:ext>
                </a:extLst>
              </p:cNvPr>
              <p:cNvSpPr>
                <a:spLocks noChangeArrowheads="1"/>
              </p:cNvSpPr>
              <p:nvPr/>
            </p:nvSpPr>
            <p:spPr bwMode="auto">
              <a:xfrm>
                <a:off x="1753" y="2920"/>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44" name="Rectangle 466">
                <a:extLst>
                  <a:ext uri="{FF2B5EF4-FFF2-40B4-BE49-F238E27FC236}">
                    <a16:creationId xmlns:a16="http://schemas.microsoft.com/office/drawing/2014/main" id="{2A38DE5A-2A71-F225-C52F-81356A698EDF}"/>
                  </a:ext>
                </a:extLst>
              </p:cNvPr>
              <p:cNvSpPr>
                <a:spLocks noChangeArrowheads="1"/>
              </p:cNvSpPr>
              <p:nvPr/>
            </p:nvSpPr>
            <p:spPr bwMode="auto">
              <a:xfrm>
                <a:off x="1765" y="2893"/>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45" name="Rectangle 467">
                <a:extLst>
                  <a:ext uri="{FF2B5EF4-FFF2-40B4-BE49-F238E27FC236}">
                    <a16:creationId xmlns:a16="http://schemas.microsoft.com/office/drawing/2014/main" id="{1A57046F-9414-F49E-BC3A-CB61D35A9EEC}"/>
                  </a:ext>
                </a:extLst>
              </p:cNvPr>
              <p:cNvSpPr>
                <a:spLocks noChangeArrowheads="1"/>
              </p:cNvSpPr>
              <p:nvPr/>
            </p:nvSpPr>
            <p:spPr bwMode="auto">
              <a:xfrm>
                <a:off x="1980" y="2920"/>
                <a:ext cx="222" cy="250"/>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46" name="Rectangle 468">
                <a:extLst>
                  <a:ext uri="{FF2B5EF4-FFF2-40B4-BE49-F238E27FC236}">
                    <a16:creationId xmlns:a16="http://schemas.microsoft.com/office/drawing/2014/main" id="{311B6DDC-C169-9A97-923B-067C65B53FB0}"/>
                  </a:ext>
                </a:extLst>
              </p:cNvPr>
              <p:cNvSpPr>
                <a:spLocks noChangeArrowheads="1"/>
              </p:cNvSpPr>
              <p:nvPr/>
            </p:nvSpPr>
            <p:spPr bwMode="auto">
              <a:xfrm>
                <a:off x="1980" y="2920"/>
                <a:ext cx="222" cy="77"/>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47" name="Rectangle 469">
                <a:extLst>
                  <a:ext uri="{FF2B5EF4-FFF2-40B4-BE49-F238E27FC236}">
                    <a16:creationId xmlns:a16="http://schemas.microsoft.com/office/drawing/2014/main" id="{354F7355-2375-3FA1-B3C3-D2918AC247BC}"/>
                  </a:ext>
                </a:extLst>
              </p:cNvPr>
              <p:cNvSpPr>
                <a:spLocks noChangeArrowheads="1"/>
              </p:cNvSpPr>
              <p:nvPr/>
            </p:nvSpPr>
            <p:spPr bwMode="auto">
              <a:xfrm>
                <a:off x="1980" y="2920"/>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48" name="Rectangle 470">
                <a:extLst>
                  <a:ext uri="{FF2B5EF4-FFF2-40B4-BE49-F238E27FC236}">
                    <a16:creationId xmlns:a16="http://schemas.microsoft.com/office/drawing/2014/main" id="{33DEC873-2A72-E68E-51F1-0831723398A3}"/>
                  </a:ext>
                </a:extLst>
              </p:cNvPr>
              <p:cNvSpPr>
                <a:spLocks noChangeArrowheads="1"/>
              </p:cNvSpPr>
              <p:nvPr/>
            </p:nvSpPr>
            <p:spPr bwMode="auto">
              <a:xfrm>
                <a:off x="1993" y="2893"/>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49" name="Rectangle 471">
                <a:extLst>
                  <a:ext uri="{FF2B5EF4-FFF2-40B4-BE49-F238E27FC236}">
                    <a16:creationId xmlns:a16="http://schemas.microsoft.com/office/drawing/2014/main" id="{C1445E6D-1F7E-8A66-443C-7EEF704E1F34}"/>
                  </a:ext>
                </a:extLst>
              </p:cNvPr>
              <p:cNvSpPr>
                <a:spLocks noChangeArrowheads="1"/>
              </p:cNvSpPr>
              <p:nvPr/>
            </p:nvSpPr>
            <p:spPr bwMode="auto">
              <a:xfrm>
                <a:off x="2207" y="2920"/>
                <a:ext cx="222" cy="250"/>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50" name="Rectangle 472">
                <a:extLst>
                  <a:ext uri="{FF2B5EF4-FFF2-40B4-BE49-F238E27FC236}">
                    <a16:creationId xmlns:a16="http://schemas.microsoft.com/office/drawing/2014/main" id="{21471D0F-D9EE-90C5-AA4A-27B93D34A203}"/>
                  </a:ext>
                </a:extLst>
              </p:cNvPr>
              <p:cNvSpPr>
                <a:spLocks noChangeArrowheads="1"/>
              </p:cNvSpPr>
              <p:nvPr/>
            </p:nvSpPr>
            <p:spPr bwMode="auto">
              <a:xfrm>
                <a:off x="2207" y="2920"/>
                <a:ext cx="222" cy="77"/>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51" name="Rectangle 473">
                <a:extLst>
                  <a:ext uri="{FF2B5EF4-FFF2-40B4-BE49-F238E27FC236}">
                    <a16:creationId xmlns:a16="http://schemas.microsoft.com/office/drawing/2014/main" id="{3301D9BE-936A-B0FB-D1E1-81FE61AD5532}"/>
                  </a:ext>
                </a:extLst>
              </p:cNvPr>
              <p:cNvSpPr>
                <a:spLocks noChangeArrowheads="1"/>
              </p:cNvSpPr>
              <p:nvPr/>
            </p:nvSpPr>
            <p:spPr bwMode="auto">
              <a:xfrm>
                <a:off x="2207" y="2920"/>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52" name="Rectangle 474">
                <a:extLst>
                  <a:ext uri="{FF2B5EF4-FFF2-40B4-BE49-F238E27FC236}">
                    <a16:creationId xmlns:a16="http://schemas.microsoft.com/office/drawing/2014/main" id="{7AF0F116-7CF6-30F8-038A-764E477DA364}"/>
                  </a:ext>
                </a:extLst>
              </p:cNvPr>
              <p:cNvSpPr>
                <a:spLocks noChangeArrowheads="1"/>
              </p:cNvSpPr>
              <p:nvPr/>
            </p:nvSpPr>
            <p:spPr bwMode="auto">
              <a:xfrm>
                <a:off x="2220" y="2893"/>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53" name="Rectangle 475">
                <a:extLst>
                  <a:ext uri="{FF2B5EF4-FFF2-40B4-BE49-F238E27FC236}">
                    <a16:creationId xmlns:a16="http://schemas.microsoft.com/office/drawing/2014/main" id="{6588B071-5E14-2A34-3F75-82B31C8A0A9F}"/>
                  </a:ext>
                </a:extLst>
              </p:cNvPr>
              <p:cNvSpPr>
                <a:spLocks noChangeArrowheads="1"/>
              </p:cNvSpPr>
              <p:nvPr/>
            </p:nvSpPr>
            <p:spPr bwMode="auto">
              <a:xfrm>
                <a:off x="2435" y="2920"/>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54" name="Rectangle 476">
                <a:extLst>
                  <a:ext uri="{FF2B5EF4-FFF2-40B4-BE49-F238E27FC236}">
                    <a16:creationId xmlns:a16="http://schemas.microsoft.com/office/drawing/2014/main" id="{A67D8826-930A-F658-B05E-D52D9CAE922E}"/>
                  </a:ext>
                </a:extLst>
              </p:cNvPr>
              <p:cNvSpPr>
                <a:spLocks noChangeArrowheads="1"/>
              </p:cNvSpPr>
              <p:nvPr/>
            </p:nvSpPr>
            <p:spPr bwMode="auto">
              <a:xfrm>
                <a:off x="2447" y="2893"/>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55" name="Rectangle 477">
                <a:extLst>
                  <a:ext uri="{FF2B5EF4-FFF2-40B4-BE49-F238E27FC236}">
                    <a16:creationId xmlns:a16="http://schemas.microsoft.com/office/drawing/2014/main" id="{AA597C12-62EE-6A6C-A4D3-E3C795987C7E}"/>
                  </a:ext>
                </a:extLst>
              </p:cNvPr>
              <p:cNvSpPr>
                <a:spLocks noChangeArrowheads="1"/>
              </p:cNvSpPr>
              <p:nvPr/>
            </p:nvSpPr>
            <p:spPr bwMode="auto">
              <a:xfrm>
                <a:off x="2663" y="2920"/>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56" name="Rectangle 478">
                <a:extLst>
                  <a:ext uri="{FF2B5EF4-FFF2-40B4-BE49-F238E27FC236}">
                    <a16:creationId xmlns:a16="http://schemas.microsoft.com/office/drawing/2014/main" id="{C2FEDFEF-9B53-24AB-F615-0B62FE8898CE}"/>
                  </a:ext>
                </a:extLst>
              </p:cNvPr>
              <p:cNvSpPr>
                <a:spLocks noChangeArrowheads="1"/>
              </p:cNvSpPr>
              <p:nvPr/>
            </p:nvSpPr>
            <p:spPr bwMode="auto">
              <a:xfrm>
                <a:off x="2675" y="2893"/>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57" name="Rectangle 479">
                <a:extLst>
                  <a:ext uri="{FF2B5EF4-FFF2-40B4-BE49-F238E27FC236}">
                    <a16:creationId xmlns:a16="http://schemas.microsoft.com/office/drawing/2014/main" id="{63DB6D36-3135-7679-8E35-A6E7BEA75774}"/>
                  </a:ext>
                </a:extLst>
              </p:cNvPr>
              <p:cNvSpPr>
                <a:spLocks noChangeArrowheads="1"/>
              </p:cNvSpPr>
              <p:nvPr/>
            </p:nvSpPr>
            <p:spPr bwMode="auto">
              <a:xfrm>
                <a:off x="2890" y="2920"/>
                <a:ext cx="221" cy="250"/>
              </a:xfrm>
              <a:prstGeom prst="rect">
                <a:avLst/>
              </a:prstGeom>
              <a:solidFill>
                <a:srgbClr val="989F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58" name="Rectangle 480">
                <a:extLst>
                  <a:ext uri="{FF2B5EF4-FFF2-40B4-BE49-F238E27FC236}">
                    <a16:creationId xmlns:a16="http://schemas.microsoft.com/office/drawing/2014/main" id="{5D218C19-AF15-EE64-5B3A-B4B44A8573FD}"/>
                  </a:ext>
                </a:extLst>
              </p:cNvPr>
              <p:cNvSpPr>
                <a:spLocks noChangeArrowheads="1"/>
              </p:cNvSpPr>
              <p:nvPr/>
            </p:nvSpPr>
            <p:spPr bwMode="auto">
              <a:xfrm>
                <a:off x="2890" y="2920"/>
                <a:ext cx="221" cy="77"/>
              </a:xfrm>
              <a:prstGeom prst="rect">
                <a:avLst/>
              </a:prstGeom>
              <a:solidFill>
                <a:srgbClr val="989F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59" name="Rectangle 481">
                <a:extLst>
                  <a:ext uri="{FF2B5EF4-FFF2-40B4-BE49-F238E27FC236}">
                    <a16:creationId xmlns:a16="http://schemas.microsoft.com/office/drawing/2014/main" id="{5E87F082-065A-8908-4687-DD10BAC2534B}"/>
                  </a:ext>
                </a:extLst>
              </p:cNvPr>
              <p:cNvSpPr>
                <a:spLocks noChangeArrowheads="1"/>
              </p:cNvSpPr>
              <p:nvPr/>
            </p:nvSpPr>
            <p:spPr bwMode="auto">
              <a:xfrm>
                <a:off x="2890" y="2920"/>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60" name="Rectangle 482">
                <a:extLst>
                  <a:ext uri="{FF2B5EF4-FFF2-40B4-BE49-F238E27FC236}">
                    <a16:creationId xmlns:a16="http://schemas.microsoft.com/office/drawing/2014/main" id="{17526929-1107-DBF6-45B2-D50785A9AD17}"/>
                  </a:ext>
                </a:extLst>
              </p:cNvPr>
              <p:cNvSpPr>
                <a:spLocks noChangeArrowheads="1"/>
              </p:cNvSpPr>
              <p:nvPr/>
            </p:nvSpPr>
            <p:spPr bwMode="auto">
              <a:xfrm>
                <a:off x="2902" y="2893"/>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61" name="Rectangle 483">
                <a:extLst>
                  <a:ext uri="{FF2B5EF4-FFF2-40B4-BE49-F238E27FC236}">
                    <a16:creationId xmlns:a16="http://schemas.microsoft.com/office/drawing/2014/main" id="{69978ECB-82B5-CC97-5038-77ED0BBA2685}"/>
                  </a:ext>
                </a:extLst>
              </p:cNvPr>
              <p:cNvSpPr>
                <a:spLocks noChangeArrowheads="1"/>
              </p:cNvSpPr>
              <p:nvPr/>
            </p:nvSpPr>
            <p:spPr bwMode="auto">
              <a:xfrm>
                <a:off x="3117" y="2920"/>
                <a:ext cx="222" cy="250"/>
              </a:xfrm>
              <a:prstGeom prst="rect">
                <a:avLst/>
              </a:prstGeom>
              <a:solidFill>
                <a:srgbClr val="989F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62" name="Rectangle 484">
                <a:extLst>
                  <a:ext uri="{FF2B5EF4-FFF2-40B4-BE49-F238E27FC236}">
                    <a16:creationId xmlns:a16="http://schemas.microsoft.com/office/drawing/2014/main" id="{BC987646-7136-ABAB-35F9-B234B7106C08}"/>
                  </a:ext>
                </a:extLst>
              </p:cNvPr>
              <p:cNvSpPr>
                <a:spLocks noChangeArrowheads="1"/>
              </p:cNvSpPr>
              <p:nvPr/>
            </p:nvSpPr>
            <p:spPr bwMode="auto">
              <a:xfrm>
                <a:off x="3117" y="2920"/>
                <a:ext cx="222" cy="77"/>
              </a:xfrm>
              <a:prstGeom prst="rect">
                <a:avLst/>
              </a:prstGeom>
              <a:solidFill>
                <a:srgbClr val="989F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63" name="Rectangle 485">
                <a:extLst>
                  <a:ext uri="{FF2B5EF4-FFF2-40B4-BE49-F238E27FC236}">
                    <a16:creationId xmlns:a16="http://schemas.microsoft.com/office/drawing/2014/main" id="{F1E24EA3-D9F7-96FA-1D55-97A5E925CB1A}"/>
                  </a:ext>
                </a:extLst>
              </p:cNvPr>
              <p:cNvSpPr>
                <a:spLocks noChangeArrowheads="1"/>
              </p:cNvSpPr>
              <p:nvPr/>
            </p:nvSpPr>
            <p:spPr bwMode="auto">
              <a:xfrm>
                <a:off x="3117" y="2920"/>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64" name="Rectangle 486">
                <a:extLst>
                  <a:ext uri="{FF2B5EF4-FFF2-40B4-BE49-F238E27FC236}">
                    <a16:creationId xmlns:a16="http://schemas.microsoft.com/office/drawing/2014/main" id="{90B6B05A-9DC9-CD43-343D-F49AE747A24C}"/>
                  </a:ext>
                </a:extLst>
              </p:cNvPr>
              <p:cNvSpPr>
                <a:spLocks noChangeArrowheads="1"/>
              </p:cNvSpPr>
              <p:nvPr/>
            </p:nvSpPr>
            <p:spPr bwMode="auto">
              <a:xfrm>
                <a:off x="3130" y="2893"/>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65" name="Rectangle 487">
                <a:extLst>
                  <a:ext uri="{FF2B5EF4-FFF2-40B4-BE49-F238E27FC236}">
                    <a16:creationId xmlns:a16="http://schemas.microsoft.com/office/drawing/2014/main" id="{D2C08487-E54A-8DAD-03DE-68B8BCCBF201}"/>
                  </a:ext>
                </a:extLst>
              </p:cNvPr>
              <p:cNvSpPr>
                <a:spLocks noChangeArrowheads="1"/>
              </p:cNvSpPr>
              <p:nvPr/>
            </p:nvSpPr>
            <p:spPr bwMode="auto">
              <a:xfrm>
                <a:off x="3344" y="2920"/>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66" name="Rectangle 488">
                <a:extLst>
                  <a:ext uri="{FF2B5EF4-FFF2-40B4-BE49-F238E27FC236}">
                    <a16:creationId xmlns:a16="http://schemas.microsoft.com/office/drawing/2014/main" id="{5A2A0AAD-05F6-BFD3-3989-D3A71CCF20D4}"/>
                  </a:ext>
                </a:extLst>
              </p:cNvPr>
              <p:cNvSpPr>
                <a:spLocks noChangeArrowheads="1"/>
              </p:cNvSpPr>
              <p:nvPr/>
            </p:nvSpPr>
            <p:spPr bwMode="auto">
              <a:xfrm>
                <a:off x="3357" y="2893"/>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67" name="Rectangle 489">
                <a:extLst>
                  <a:ext uri="{FF2B5EF4-FFF2-40B4-BE49-F238E27FC236}">
                    <a16:creationId xmlns:a16="http://schemas.microsoft.com/office/drawing/2014/main" id="{804DBC6F-981C-C121-0FBC-E8F6C1E0ED4D}"/>
                  </a:ext>
                </a:extLst>
              </p:cNvPr>
              <p:cNvSpPr>
                <a:spLocks noChangeArrowheads="1"/>
              </p:cNvSpPr>
              <p:nvPr/>
            </p:nvSpPr>
            <p:spPr bwMode="auto">
              <a:xfrm>
                <a:off x="3573" y="2920"/>
                <a:ext cx="221" cy="250"/>
              </a:xfrm>
              <a:prstGeom prst="rect">
                <a:avLst/>
              </a:prstGeom>
              <a:solidFill>
                <a:srgbClr val="F9BDC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68" name="Rectangle 490">
                <a:extLst>
                  <a:ext uri="{FF2B5EF4-FFF2-40B4-BE49-F238E27FC236}">
                    <a16:creationId xmlns:a16="http://schemas.microsoft.com/office/drawing/2014/main" id="{6702811D-43E5-7FCA-362B-FE13C4B86E8F}"/>
                  </a:ext>
                </a:extLst>
              </p:cNvPr>
              <p:cNvSpPr>
                <a:spLocks noChangeArrowheads="1"/>
              </p:cNvSpPr>
              <p:nvPr/>
            </p:nvSpPr>
            <p:spPr bwMode="auto">
              <a:xfrm>
                <a:off x="3573" y="2920"/>
                <a:ext cx="221" cy="77"/>
              </a:xfrm>
              <a:prstGeom prst="rect">
                <a:avLst/>
              </a:prstGeom>
              <a:solidFill>
                <a:srgbClr val="F9BDC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69" name="Rectangle 491">
                <a:extLst>
                  <a:ext uri="{FF2B5EF4-FFF2-40B4-BE49-F238E27FC236}">
                    <a16:creationId xmlns:a16="http://schemas.microsoft.com/office/drawing/2014/main" id="{9A8EB560-3A70-0AF3-6E76-67A119C11EA3}"/>
                  </a:ext>
                </a:extLst>
              </p:cNvPr>
              <p:cNvSpPr>
                <a:spLocks noChangeArrowheads="1"/>
              </p:cNvSpPr>
              <p:nvPr/>
            </p:nvSpPr>
            <p:spPr bwMode="auto">
              <a:xfrm>
                <a:off x="3573" y="2920"/>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70" name="Rectangle 492">
                <a:extLst>
                  <a:ext uri="{FF2B5EF4-FFF2-40B4-BE49-F238E27FC236}">
                    <a16:creationId xmlns:a16="http://schemas.microsoft.com/office/drawing/2014/main" id="{5D628459-A30E-3B13-5947-CB0A4A92BEC0}"/>
                  </a:ext>
                </a:extLst>
              </p:cNvPr>
              <p:cNvSpPr>
                <a:spLocks noChangeArrowheads="1"/>
              </p:cNvSpPr>
              <p:nvPr/>
            </p:nvSpPr>
            <p:spPr bwMode="auto">
              <a:xfrm>
                <a:off x="3585" y="2893"/>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71" name="Rectangle 493">
                <a:extLst>
                  <a:ext uri="{FF2B5EF4-FFF2-40B4-BE49-F238E27FC236}">
                    <a16:creationId xmlns:a16="http://schemas.microsoft.com/office/drawing/2014/main" id="{264471F7-99E0-BE10-FA51-E903C6CB3DE6}"/>
                  </a:ext>
                </a:extLst>
              </p:cNvPr>
              <p:cNvSpPr>
                <a:spLocks noChangeArrowheads="1"/>
              </p:cNvSpPr>
              <p:nvPr/>
            </p:nvSpPr>
            <p:spPr bwMode="auto">
              <a:xfrm>
                <a:off x="1519" y="2914"/>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72" name="Rectangle 494">
                <a:extLst>
                  <a:ext uri="{FF2B5EF4-FFF2-40B4-BE49-F238E27FC236}">
                    <a16:creationId xmlns:a16="http://schemas.microsoft.com/office/drawing/2014/main" id="{4EA4A34E-3819-562E-B5B5-56194B3E2E06}"/>
                  </a:ext>
                </a:extLst>
              </p:cNvPr>
              <p:cNvSpPr>
                <a:spLocks noChangeArrowheads="1"/>
              </p:cNvSpPr>
              <p:nvPr/>
            </p:nvSpPr>
            <p:spPr bwMode="auto">
              <a:xfrm>
                <a:off x="1525" y="2914"/>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73" name="Rectangle 495">
                <a:extLst>
                  <a:ext uri="{FF2B5EF4-FFF2-40B4-BE49-F238E27FC236}">
                    <a16:creationId xmlns:a16="http://schemas.microsoft.com/office/drawing/2014/main" id="{225F27B9-7F74-6107-9D88-381F4B8AB93D}"/>
                  </a:ext>
                </a:extLst>
              </p:cNvPr>
              <p:cNvSpPr>
                <a:spLocks noChangeArrowheads="1"/>
              </p:cNvSpPr>
              <p:nvPr/>
            </p:nvSpPr>
            <p:spPr bwMode="auto">
              <a:xfrm>
                <a:off x="1747" y="2914"/>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74" name="Rectangle 496">
                <a:extLst>
                  <a:ext uri="{FF2B5EF4-FFF2-40B4-BE49-F238E27FC236}">
                    <a16:creationId xmlns:a16="http://schemas.microsoft.com/office/drawing/2014/main" id="{25464209-B0D5-2023-0FB4-07CBDFFC1415}"/>
                  </a:ext>
                </a:extLst>
              </p:cNvPr>
              <p:cNvSpPr>
                <a:spLocks noChangeArrowheads="1"/>
              </p:cNvSpPr>
              <p:nvPr/>
            </p:nvSpPr>
            <p:spPr bwMode="auto">
              <a:xfrm>
                <a:off x="1753" y="2914"/>
                <a:ext cx="22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75" name="Rectangle 497">
                <a:extLst>
                  <a:ext uri="{FF2B5EF4-FFF2-40B4-BE49-F238E27FC236}">
                    <a16:creationId xmlns:a16="http://schemas.microsoft.com/office/drawing/2014/main" id="{C6EFA0D3-EBE6-A480-80E5-A548997061C1}"/>
                  </a:ext>
                </a:extLst>
              </p:cNvPr>
              <p:cNvSpPr>
                <a:spLocks noChangeArrowheads="1"/>
              </p:cNvSpPr>
              <p:nvPr/>
            </p:nvSpPr>
            <p:spPr bwMode="auto">
              <a:xfrm>
                <a:off x="1974" y="2914"/>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76" name="Rectangle 498">
                <a:extLst>
                  <a:ext uri="{FF2B5EF4-FFF2-40B4-BE49-F238E27FC236}">
                    <a16:creationId xmlns:a16="http://schemas.microsoft.com/office/drawing/2014/main" id="{4763D770-7630-3991-5544-951B746770E3}"/>
                  </a:ext>
                </a:extLst>
              </p:cNvPr>
              <p:cNvSpPr>
                <a:spLocks noChangeArrowheads="1"/>
              </p:cNvSpPr>
              <p:nvPr/>
            </p:nvSpPr>
            <p:spPr bwMode="auto">
              <a:xfrm>
                <a:off x="1980" y="2914"/>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77" name="Rectangle 499">
                <a:extLst>
                  <a:ext uri="{FF2B5EF4-FFF2-40B4-BE49-F238E27FC236}">
                    <a16:creationId xmlns:a16="http://schemas.microsoft.com/office/drawing/2014/main" id="{147DADDD-25B5-EE2D-96B1-F06A3DF55A3F}"/>
                  </a:ext>
                </a:extLst>
              </p:cNvPr>
              <p:cNvSpPr>
                <a:spLocks noChangeArrowheads="1"/>
              </p:cNvSpPr>
              <p:nvPr/>
            </p:nvSpPr>
            <p:spPr bwMode="auto">
              <a:xfrm>
                <a:off x="2202" y="2914"/>
                <a:ext cx="5"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78" name="Rectangle 500">
                <a:extLst>
                  <a:ext uri="{FF2B5EF4-FFF2-40B4-BE49-F238E27FC236}">
                    <a16:creationId xmlns:a16="http://schemas.microsoft.com/office/drawing/2014/main" id="{C7D52320-282E-43CC-416D-91954765B565}"/>
                  </a:ext>
                </a:extLst>
              </p:cNvPr>
              <p:cNvSpPr>
                <a:spLocks noChangeArrowheads="1"/>
              </p:cNvSpPr>
              <p:nvPr/>
            </p:nvSpPr>
            <p:spPr bwMode="auto">
              <a:xfrm>
                <a:off x="2207" y="2914"/>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79" name="Rectangle 501">
                <a:extLst>
                  <a:ext uri="{FF2B5EF4-FFF2-40B4-BE49-F238E27FC236}">
                    <a16:creationId xmlns:a16="http://schemas.microsoft.com/office/drawing/2014/main" id="{730BF46D-CD7C-D33B-1946-A0CEA0FB9993}"/>
                  </a:ext>
                </a:extLst>
              </p:cNvPr>
              <p:cNvSpPr>
                <a:spLocks noChangeArrowheads="1"/>
              </p:cNvSpPr>
              <p:nvPr/>
            </p:nvSpPr>
            <p:spPr bwMode="auto">
              <a:xfrm>
                <a:off x="2429" y="2914"/>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80" name="Rectangle 502">
                <a:extLst>
                  <a:ext uri="{FF2B5EF4-FFF2-40B4-BE49-F238E27FC236}">
                    <a16:creationId xmlns:a16="http://schemas.microsoft.com/office/drawing/2014/main" id="{E813EE18-70A6-F45C-97C9-3A95B7237899}"/>
                  </a:ext>
                </a:extLst>
              </p:cNvPr>
              <p:cNvSpPr>
                <a:spLocks noChangeArrowheads="1"/>
              </p:cNvSpPr>
              <p:nvPr/>
            </p:nvSpPr>
            <p:spPr bwMode="auto">
              <a:xfrm>
                <a:off x="2435" y="2914"/>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81" name="Rectangle 503">
                <a:extLst>
                  <a:ext uri="{FF2B5EF4-FFF2-40B4-BE49-F238E27FC236}">
                    <a16:creationId xmlns:a16="http://schemas.microsoft.com/office/drawing/2014/main" id="{DBC1433D-4EBF-10B4-E69F-446ED6E4ABE8}"/>
                  </a:ext>
                </a:extLst>
              </p:cNvPr>
              <p:cNvSpPr>
                <a:spLocks noChangeArrowheads="1"/>
              </p:cNvSpPr>
              <p:nvPr/>
            </p:nvSpPr>
            <p:spPr bwMode="auto">
              <a:xfrm>
                <a:off x="2657" y="2914"/>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82" name="Rectangle 504">
                <a:extLst>
                  <a:ext uri="{FF2B5EF4-FFF2-40B4-BE49-F238E27FC236}">
                    <a16:creationId xmlns:a16="http://schemas.microsoft.com/office/drawing/2014/main" id="{EAAB0491-CC09-6AD2-2382-025EB3B5313E}"/>
                  </a:ext>
                </a:extLst>
              </p:cNvPr>
              <p:cNvSpPr>
                <a:spLocks noChangeArrowheads="1"/>
              </p:cNvSpPr>
              <p:nvPr/>
            </p:nvSpPr>
            <p:spPr bwMode="auto">
              <a:xfrm>
                <a:off x="2663" y="2914"/>
                <a:ext cx="22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83" name="Rectangle 505">
                <a:extLst>
                  <a:ext uri="{FF2B5EF4-FFF2-40B4-BE49-F238E27FC236}">
                    <a16:creationId xmlns:a16="http://schemas.microsoft.com/office/drawing/2014/main" id="{1CB83DF2-C593-7DC5-F616-7A7CBCE2FF12}"/>
                  </a:ext>
                </a:extLst>
              </p:cNvPr>
              <p:cNvSpPr>
                <a:spLocks noChangeArrowheads="1"/>
              </p:cNvSpPr>
              <p:nvPr/>
            </p:nvSpPr>
            <p:spPr bwMode="auto">
              <a:xfrm>
                <a:off x="2884" y="2914"/>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84" name="Rectangle 506">
                <a:extLst>
                  <a:ext uri="{FF2B5EF4-FFF2-40B4-BE49-F238E27FC236}">
                    <a16:creationId xmlns:a16="http://schemas.microsoft.com/office/drawing/2014/main" id="{5334A5CE-F91B-0182-1032-D2A0B7F127A4}"/>
                  </a:ext>
                </a:extLst>
              </p:cNvPr>
              <p:cNvSpPr>
                <a:spLocks noChangeArrowheads="1"/>
              </p:cNvSpPr>
              <p:nvPr/>
            </p:nvSpPr>
            <p:spPr bwMode="auto">
              <a:xfrm>
                <a:off x="2890" y="2914"/>
                <a:ext cx="22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85" name="Rectangle 507">
                <a:extLst>
                  <a:ext uri="{FF2B5EF4-FFF2-40B4-BE49-F238E27FC236}">
                    <a16:creationId xmlns:a16="http://schemas.microsoft.com/office/drawing/2014/main" id="{39D59B24-CBA0-85D7-569A-BA3CA646B6D1}"/>
                  </a:ext>
                </a:extLst>
              </p:cNvPr>
              <p:cNvSpPr>
                <a:spLocks noChangeArrowheads="1"/>
              </p:cNvSpPr>
              <p:nvPr/>
            </p:nvSpPr>
            <p:spPr bwMode="auto">
              <a:xfrm>
                <a:off x="3111" y="2914"/>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86" name="Rectangle 508">
                <a:extLst>
                  <a:ext uri="{FF2B5EF4-FFF2-40B4-BE49-F238E27FC236}">
                    <a16:creationId xmlns:a16="http://schemas.microsoft.com/office/drawing/2014/main" id="{287B9B48-05EE-77D6-E52F-4BF466807BB2}"/>
                  </a:ext>
                </a:extLst>
              </p:cNvPr>
              <p:cNvSpPr>
                <a:spLocks noChangeArrowheads="1"/>
              </p:cNvSpPr>
              <p:nvPr/>
            </p:nvSpPr>
            <p:spPr bwMode="auto">
              <a:xfrm>
                <a:off x="3117" y="2914"/>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87" name="Rectangle 509">
                <a:extLst>
                  <a:ext uri="{FF2B5EF4-FFF2-40B4-BE49-F238E27FC236}">
                    <a16:creationId xmlns:a16="http://schemas.microsoft.com/office/drawing/2014/main" id="{2822CDBE-6A50-5B3E-E76A-106B6E1CA655}"/>
                  </a:ext>
                </a:extLst>
              </p:cNvPr>
              <p:cNvSpPr>
                <a:spLocks noChangeArrowheads="1"/>
              </p:cNvSpPr>
              <p:nvPr/>
            </p:nvSpPr>
            <p:spPr bwMode="auto">
              <a:xfrm>
                <a:off x="3339" y="2914"/>
                <a:ext cx="5"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88" name="Rectangle 510">
                <a:extLst>
                  <a:ext uri="{FF2B5EF4-FFF2-40B4-BE49-F238E27FC236}">
                    <a16:creationId xmlns:a16="http://schemas.microsoft.com/office/drawing/2014/main" id="{2762138B-64AF-177F-AE81-8DAABD37ED96}"/>
                  </a:ext>
                </a:extLst>
              </p:cNvPr>
              <p:cNvSpPr>
                <a:spLocks noChangeArrowheads="1"/>
              </p:cNvSpPr>
              <p:nvPr/>
            </p:nvSpPr>
            <p:spPr bwMode="auto">
              <a:xfrm>
                <a:off x="3344" y="2914"/>
                <a:ext cx="223"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89" name="Rectangle 511">
                <a:extLst>
                  <a:ext uri="{FF2B5EF4-FFF2-40B4-BE49-F238E27FC236}">
                    <a16:creationId xmlns:a16="http://schemas.microsoft.com/office/drawing/2014/main" id="{A10CDEAA-9493-9778-E08B-BD130AC0426D}"/>
                  </a:ext>
                </a:extLst>
              </p:cNvPr>
              <p:cNvSpPr>
                <a:spLocks noChangeArrowheads="1"/>
              </p:cNvSpPr>
              <p:nvPr/>
            </p:nvSpPr>
            <p:spPr bwMode="auto">
              <a:xfrm>
                <a:off x="3567" y="2914"/>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90" name="Rectangle 512">
                <a:extLst>
                  <a:ext uri="{FF2B5EF4-FFF2-40B4-BE49-F238E27FC236}">
                    <a16:creationId xmlns:a16="http://schemas.microsoft.com/office/drawing/2014/main" id="{5D8219E8-2437-2380-51EE-F56F092355B5}"/>
                  </a:ext>
                </a:extLst>
              </p:cNvPr>
              <p:cNvSpPr>
                <a:spLocks noChangeArrowheads="1"/>
              </p:cNvSpPr>
              <p:nvPr/>
            </p:nvSpPr>
            <p:spPr bwMode="auto">
              <a:xfrm>
                <a:off x="3573" y="2914"/>
                <a:ext cx="22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91" name="Rectangle 513">
                <a:extLst>
                  <a:ext uri="{FF2B5EF4-FFF2-40B4-BE49-F238E27FC236}">
                    <a16:creationId xmlns:a16="http://schemas.microsoft.com/office/drawing/2014/main" id="{F1A6CF6F-8759-5186-C825-6100D6DDFF65}"/>
                  </a:ext>
                </a:extLst>
              </p:cNvPr>
              <p:cNvSpPr>
                <a:spLocks noChangeArrowheads="1"/>
              </p:cNvSpPr>
              <p:nvPr/>
            </p:nvSpPr>
            <p:spPr bwMode="auto">
              <a:xfrm>
                <a:off x="3794" y="2914"/>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92" name="Rectangle 514">
                <a:extLst>
                  <a:ext uri="{FF2B5EF4-FFF2-40B4-BE49-F238E27FC236}">
                    <a16:creationId xmlns:a16="http://schemas.microsoft.com/office/drawing/2014/main" id="{92136C60-3F1A-9936-A229-9996800F3492}"/>
                  </a:ext>
                </a:extLst>
              </p:cNvPr>
              <p:cNvSpPr>
                <a:spLocks noChangeArrowheads="1"/>
              </p:cNvSpPr>
              <p:nvPr/>
            </p:nvSpPr>
            <p:spPr bwMode="auto">
              <a:xfrm>
                <a:off x="1519" y="2920"/>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93" name="Rectangle 515">
                <a:extLst>
                  <a:ext uri="{FF2B5EF4-FFF2-40B4-BE49-F238E27FC236}">
                    <a16:creationId xmlns:a16="http://schemas.microsoft.com/office/drawing/2014/main" id="{B69223D9-336F-11F6-8498-18D965F8D49A}"/>
                  </a:ext>
                </a:extLst>
              </p:cNvPr>
              <p:cNvSpPr>
                <a:spLocks noChangeArrowheads="1"/>
              </p:cNvSpPr>
              <p:nvPr/>
            </p:nvSpPr>
            <p:spPr bwMode="auto">
              <a:xfrm>
                <a:off x="1747" y="2920"/>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94" name="Rectangle 516">
                <a:extLst>
                  <a:ext uri="{FF2B5EF4-FFF2-40B4-BE49-F238E27FC236}">
                    <a16:creationId xmlns:a16="http://schemas.microsoft.com/office/drawing/2014/main" id="{468E9A57-9BB5-89E9-D729-EB389A4A84F7}"/>
                  </a:ext>
                </a:extLst>
              </p:cNvPr>
              <p:cNvSpPr>
                <a:spLocks noChangeArrowheads="1"/>
              </p:cNvSpPr>
              <p:nvPr/>
            </p:nvSpPr>
            <p:spPr bwMode="auto">
              <a:xfrm>
                <a:off x="1974" y="2920"/>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95" name="Rectangle 517">
                <a:extLst>
                  <a:ext uri="{FF2B5EF4-FFF2-40B4-BE49-F238E27FC236}">
                    <a16:creationId xmlns:a16="http://schemas.microsoft.com/office/drawing/2014/main" id="{889212A8-57D3-9D62-139F-EDAC57D92CA9}"/>
                  </a:ext>
                </a:extLst>
              </p:cNvPr>
              <p:cNvSpPr>
                <a:spLocks noChangeArrowheads="1"/>
              </p:cNvSpPr>
              <p:nvPr/>
            </p:nvSpPr>
            <p:spPr bwMode="auto">
              <a:xfrm>
                <a:off x="2202" y="2920"/>
                <a:ext cx="5"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96" name="Rectangle 518">
                <a:extLst>
                  <a:ext uri="{FF2B5EF4-FFF2-40B4-BE49-F238E27FC236}">
                    <a16:creationId xmlns:a16="http://schemas.microsoft.com/office/drawing/2014/main" id="{99E435C3-72DC-4E94-2E7E-8EFA57DBFC47}"/>
                  </a:ext>
                </a:extLst>
              </p:cNvPr>
              <p:cNvSpPr>
                <a:spLocks noChangeArrowheads="1"/>
              </p:cNvSpPr>
              <p:nvPr/>
            </p:nvSpPr>
            <p:spPr bwMode="auto">
              <a:xfrm>
                <a:off x="2429" y="2920"/>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97" name="Rectangle 519">
                <a:extLst>
                  <a:ext uri="{FF2B5EF4-FFF2-40B4-BE49-F238E27FC236}">
                    <a16:creationId xmlns:a16="http://schemas.microsoft.com/office/drawing/2014/main" id="{2AC97B27-1C3D-01F7-58EC-972D9126860D}"/>
                  </a:ext>
                </a:extLst>
              </p:cNvPr>
              <p:cNvSpPr>
                <a:spLocks noChangeArrowheads="1"/>
              </p:cNvSpPr>
              <p:nvPr/>
            </p:nvSpPr>
            <p:spPr bwMode="auto">
              <a:xfrm>
                <a:off x="2657" y="2920"/>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98" name="Rectangle 520">
                <a:extLst>
                  <a:ext uri="{FF2B5EF4-FFF2-40B4-BE49-F238E27FC236}">
                    <a16:creationId xmlns:a16="http://schemas.microsoft.com/office/drawing/2014/main" id="{1EC803C6-9B7A-BD80-9D8D-641E170DC053}"/>
                  </a:ext>
                </a:extLst>
              </p:cNvPr>
              <p:cNvSpPr>
                <a:spLocks noChangeArrowheads="1"/>
              </p:cNvSpPr>
              <p:nvPr/>
            </p:nvSpPr>
            <p:spPr bwMode="auto">
              <a:xfrm>
                <a:off x="2884" y="2920"/>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99" name="Rectangle 521">
                <a:extLst>
                  <a:ext uri="{FF2B5EF4-FFF2-40B4-BE49-F238E27FC236}">
                    <a16:creationId xmlns:a16="http://schemas.microsoft.com/office/drawing/2014/main" id="{3DEE1AA6-0FA8-43B1-073B-106C3F7E842D}"/>
                  </a:ext>
                </a:extLst>
              </p:cNvPr>
              <p:cNvSpPr>
                <a:spLocks noChangeArrowheads="1"/>
              </p:cNvSpPr>
              <p:nvPr/>
            </p:nvSpPr>
            <p:spPr bwMode="auto">
              <a:xfrm>
                <a:off x="3111" y="2920"/>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00" name="Rectangle 522">
                <a:extLst>
                  <a:ext uri="{FF2B5EF4-FFF2-40B4-BE49-F238E27FC236}">
                    <a16:creationId xmlns:a16="http://schemas.microsoft.com/office/drawing/2014/main" id="{600F8BB1-AAAA-40E2-84E5-D82444AF2E6F}"/>
                  </a:ext>
                </a:extLst>
              </p:cNvPr>
              <p:cNvSpPr>
                <a:spLocks noChangeArrowheads="1"/>
              </p:cNvSpPr>
              <p:nvPr/>
            </p:nvSpPr>
            <p:spPr bwMode="auto">
              <a:xfrm>
                <a:off x="3339" y="2920"/>
                <a:ext cx="5"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01" name="Rectangle 523">
                <a:extLst>
                  <a:ext uri="{FF2B5EF4-FFF2-40B4-BE49-F238E27FC236}">
                    <a16:creationId xmlns:a16="http://schemas.microsoft.com/office/drawing/2014/main" id="{B0C8CD3A-1DB7-C441-54D0-A3B974640AEE}"/>
                  </a:ext>
                </a:extLst>
              </p:cNvPr>
              <p:cNvSpPr>
                <a:spLocks noChangeArrowheads="1"/>
              </p:cNvSpPr>
              <p:nvPr/>
            </p:nvSpPr>
            <p:spPr bwMode="auto">
              <a:xfrm>
                <a:off x="3567" y="2920"/>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02" name="Rectangle 524">
                <a:extLst>
                  <a:ext uri="{FF2B5EF4-FFF2-40B4-BE49-F238E27FC236}">
                    <a16:creationId xmlns:a16="http://schemas.microsoft.com/office/drawing/2014/main" id="{B564135E-B3C4-C703-5579-C102F2E4A632}"/>
                  </a:ext>
                </a:extLst>
              </p:cNvPr>
              <p:cNvSpPr>
                <a:spLocks noChangeArrowheads="1"/>
              </p:cNvSpPr>
              <p:nvPr/>
            </p:nvSpPr>
            <p:spPr bwMode="auto">
              <a:xfrm>
                <a:off x="3794" y="2920"/>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03" name="Rectangle 525">
                <a:extLst>
                  <a:ext uri="{FF2B5EF4-FFF2-40B4-BE49-F238E27FC236}">
                    <a16:creationId xmlns:a16="http://schemas.microsoft.com/office/drawing/2014/main" id="{FF144DBB-3F21-0D47-A1D6-72E96DC94A13}"/>
                  </a:ext>
                </a:extLst>
              </p:cNvPr>
              <p:cNvSpPr>
                <a:spLocks noChangeArrowheads="1"/>
              </p:cNvSpPr>
              <p:nvPr/>
            </p:nvSpPr>
            <p:spPr bwMode="auto">
              <a:xfrm>
                <a:off x="1525" y="3176"/>
                <a:ext cx="221" cy="249"/>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04" name="Rectangle 526">
                <a:extLst>
                  <a:ext uri="{FF2B5EF4-FFF2-40B4-BE49-F238E27FC236}">
                    <a16:creationId xmlns:a16="http://schemas.microsoft.com/office/drawing/2014/main" id="{043F10E8-4559-4CC6-F70F-83E56E5585D6}"/>
                  </a:ext>
                </a:extLst>
              </p:cNvPr>
              <p:cNvSpPr>
                <a:spLocks noChangeArrowheads="1"/>
              </p:cNvSpPr>
              <p:nvPr/>
            </p:nvSpPr>
            <p:spPr bwMode="auto">
              <a:xfrm>
                <a:off x="1525" y="3176"/>
                <a:ext cx="221" cy="77"/>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05" name="Rectangle 527">
                <a:extLst>
                  <a:ext uri="{FF2B5EF4-FFF2-40B4-BE49-F238E27FC236}">
                    <a16:creationId xmlns:a16="http://schemas.microsoft.com/office/drawing/2014/main" id="{45812DBD-33CF-70B0-287C-CE8FC4AE9600}"/>
                  </a:ext>
                </a:extLst>
              </p:cNvPr>
              <p:cNvSpPr>
                <a:spLocks noChangeArrowheads="1"/>
              </p:cNvSpPr>
              <p:nvPr/>
            </p:nvSpPr>
            <p:spPr bwMode="auto">
              <a:xfrm>
                <a:off x="1525" y="3176"/>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06" name="Rectangle 528">
                <a:extLst>
                  <a:ext uri="{FF2B5EF4-FFF2-40B4-BE49-F238E27FC236}">
                    <a16:creationId xmlns:a16="http://schemas.microsoft.com/office/drawing/2014/main" id="{958D4D9A-982C-802E-2D6E-BE0AF0796B6A}"/>
                  </a:ext>
                </a:extLst>
              </p:cNvPr>
              <p:cNvSpPr>
                <a:spLocks noChangeArrowheads="1"/>
              </p:cNvSpPr>
              <p:nvPr/>
            </p:nvSpPr>
            <p:spPr bwMode="auto">
              <a:xfrm>
                <a:off x="1537" y="3149"/>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07" name="Rectangle 529">
                <a:extLst>
                  <a:ext uri="{FF2B5EF4-FFF2-40B4-BE49-F238E27FC236}">
                    <a16:creationId xmlns:a16="http://schemas.microsoft.com/office/drawing/2014/main" id="{8A69CFF1-B6AF-3F77-DF53-75F45423B55D}"/>
                  </a:ext>
                </a:extLst>
              </p:cNvPr>
              <p:cNvSpPr>
                <a:spLocks noChangeArrowheads="1"/>
              </p:cNvSpPr>
              <p:nvPr/>
            </p:nvSpPr>
            <p:spPr bwMode="auto">
              <a:xfrm>
                <a:off x="1753" y="3176"/>
                <a:ext cx="221" cy="249"/>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08" name="Rectangle 530">
                <a:extLst>
                  <a:ext uri="{FF2B5EF4-FFF2-40B4-BE49-F238E27FC236}">
                    <a16:creationId xmlns:a16="http://schemas.microsoft.com/office/drawing/2014/main" id="{CE3AF5E5-8DEE-097B-480F-EC3264309AD6}"/>
                  </a:ext>
                </a:extLst>
              </p:cNvPr>
              <p:cNvSpPr>
                <a:spLocks noChangeArrowheads="1"/>
              </p:cNvSpPr>
              <p:nvPr/>
            </p:nvSpPr>
            <p:spPr bwMode="auto">
              <a:xfrm>
                <a:off x="1753" y="3176"/>
                <a:ext cx="221" cy="77"/>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09" name="Rectangle 531">
                <a:extLst>
                  <a:ext uri="{FF2B5EF4-FFF2-40B4-BE49-F238E27FC236}">
                    <a16:creationId xmlns:a16="http://schemas.microsoft.com/office/drawing/2014/main" id="{386AE345-6C98-6F5F-455A-AB3B4153DE06}"/>
                  </a:ext>
                </a:extLst>
              </p:cNvPr>
              <p:cNvSpPr>
                <a:spLocks noChangeArrowheads="1"/>
              </p:cNvSpPr>
              <p:nvPr/>
            </p:nvSpPr>
            <p:spPr bwMode="auto">
              <a:xfrm>
                <a:off x="1753" y="3176"/>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10" name="Rectangle 532">
                <a:extLst>
                  <a:ext uri="{FF2B5EF4-FFF2-40B4-BE49-F238E27FC236}">
                    <a16:creationId xmlns:a16="http://schemas.microsoft.com/office/drawing/2014/main" id="{2A1AFD24-0E45-8FAE-A299-9B987D34CF10}"/>
                  </a:ext>
                </a:extLst>
              </p:cNvPr>
              <p:cNvSpPr>
                <a:spLocks noChangeArrowheads="1"/>
              </p:cNvSpPr>
              <p:nvPr/>
            </p:nvSpPr>
            <p:spPr bwMode="auto">
              <a:xfrm>
                <a:off x="1765" y="3149"/>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11" name="Rectangle 533">
                <a:extLst>
                  <a:ext uri="{FF2B5EF4-FFF2-40B4-BE49-F238E27FC236}">
                    <a16:creationId xmlns:a16="http://schemas.microsoft.com/office/drawing/2014/main" id="{7136CA7F-7D05-A808-BC19-974C7C8F3D7B}"/>
                  </a:ext>
                </a:extLst>
              </p:cNvPr>
              <p:cNvSpPr>
                <a:spLocks noChangeArrowheads="1"/>
              </p:cNvSpPr>
              <p:nvPr/>
            </p:nvSpPr>
            <p:spPr bwMode="auto">
              <a:xfrm>
                <a:off x="1980" y="3176"/>
                <a:ext cx="222" cy="249"/>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12" name="Rectangle 534">
                <a:extLst>
                  <a:ext uri="{FF2B5EF4-FFF2-40B4-BE49-F238E27FC236}">
                    <a16:creationId xmlns:a16="http://schemas.microsoft.com/office/drawing/2014/main" id="{1897F356-CD46-4A61-8F30-3313BC1CD06C}"/>
                  </a:ext>
                </a:extLst>
              </p:cNvPr>
              <p:cNvSpPr>
                <a:spLocks noChangeArrowheads="1"/>
              </p:cNvSpPr>
              <p:nvPr/>
            </p:nvSpPr>
            <p:spPr bwMode="auto">
              <a:xfrm>
                <a:off x="1980" y="3176"/>
                <a:ext cx="222" cy="77"/>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13" name="Rectangle 535">
                <a:extLst>
                  <a:ext uri="{FF2B5EF4-FFF2-40B4-BE49-F238E27FC236}">
                    <a16:creationId xmlns:a16="http://schemas.microsoft.com/office/drawing/2014/main" id="{77EEE32D-AA38-6CA5-3419-D994E8914933}"/>
                  </a:ext>
                </a:extLst>
              </p:cNvPr>
              <p:cNvSpPr>
                <a:spLocks noChangeArrowheads="1"/>
              </p:cNvSpPr>
              <p:nvPr/>
            </p:nvSpPr>
            <p:spPr bwMode="auto">
              <a:xfrm>
                <a:off x="1980" y="3176"/>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14" name="Rectangle 536">
                <a:extLst>
                  <a:ext uri="{FF2B5EF4-FFF2-40B4-BE49-F238E27FC236}">
                    <a16:creationId xmlns:a16="http://schemas.microsoft.com/office/drawing/2014/main" id="{DE2CCA22-75C9-2BCA-D4F4-AE52AAE0B54B}"/>
                  </a:ext>
                </a:extLst>
              </p:cNvPr>
              <p:cNvSpPr>
                <a:spLocks noChangeArrowheads="1"/>
              </p:cNvSpPr>
              <p:nvPr/>
            </p:nvSpPr>
            <p:spPr bwMode="auto">
              <a:xfrm>
                <a:off x="1993" y="3149"/>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15" name="Rectangle 537">
                <a:extLst>
                  <a:ext uri="{FF2B5EF4-FFF2-40B4-BE49-F238E27FC236}">
                    <a16:creationId xmlns:a16="http://schemas.microsoft.com/office/drawing/2014/main" id="{2B2D401B-9486-01A9-7E7B-0134A23E9FDE}"/>
                  </a:ext>
                </a:extLst>
              </p:cNvPr>
              <p:cNvSpPr>
                <a:spLocks noChangeArrowheads="1"/>
              </p:cNvSpPr>
              <p:nvPr/>
            </p:nvSpPr>
            <p:spPr bwMode="auto">
              <a:xfrm>
                <a:off x="2207" y="3176"/>
                <a:ext cx="222" cy="249"/>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16" name="Rectangle 538">
                <a:extLst>
                  <a:ext uri="{FF2B5EF4-FFF2-40B4-BE49-F238E27FC236}">
                    <a16:creationId xmlns:a16="http://schemas.microsoft.com/office/drawing/2014/main" id="{52A01E4D-5030-A855-9335-09976586BCE9}"/>
                  </a:ext>
                </a:extLst>
              </p:cNvPr>
              <p:cNvSpPr>
                <a:spLocks noChangeArrowheads="1"/>
              </p:cNvSpPr>
              <p:nvPr/>
            </p:nvSpPr>
            <p:spPr bwMode="auto">
              <a:xfrm>
                <a:off x="2207" y="3176"/>
                <a:ext cx="222" cy="77"/>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17" name="Rectangle 539">
                <a:extLst>
                  <a:ext uri="{FF2B5EF4-FFF2-40B4-BE49-F238E27FC236}">
                    <a16:creationId xmlns:a16="http://schemas.microsoft.com/office/drawing/2014/main" id="{6E101228-A80B-6CB6-5F65-B833706BD545}"/>
                  </a:ext>
                </a:extLst>
              </p:cNvPr>
              <p:cNvSpPr>
                <a:spLocks noChangeArrowheads="1"/>
              </p:cNvSpPr>
              <p:nvPr/>
            </p:nvSpPr>
            <p:spPr bwMode="auto">
              <a:xfrm>
                <a:off x="2207" y="3176"/>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18" name="Rectangle 540">
                <a:extLst>
                  <a:ext uri="{FF2B5EF4-FFF2-40B4-BE49-F238E27FC236}">
                    <a16:creationId xmlns:a16="http://schemas.microsoft.com/office/drawing/2014/main" id="{4256049F-646E-1721-664B-09F19228B8F7}"/>
                  </a:ext>
                </a:extLst>
              </p:cNvPr>
              <p:cNvSpPr>
                <a:spLocks noChangeArrowheads="1"/>
              </p:cNvSpPr>
              <p:nvPr/>
            </p:nvSpPr>
            <p:spPr bwMode="auto">
              <a:xfrm>
                <a:off x="2220" y="3149"/>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19" name="Rectangle 541">
                <a:extLst>
                  <a:ext uri="{FF2B5EF4-FFF2-40B4-BE49-F238E27FC236}">
                    <a16:creationId xmlns:a16="http://schemas.microsoft.com/office/drawing/2014/main" id="{87299A4F-69E7-4ED8-0186-35ECE5C3AEF3}"/>
                  </a:ext>
                </a:extLst>
              </p:cNvPr>
              <p:cNvSpPr>
                <a:spLocks noChangeArrowheads="1"/>
              </p:cNvSpPr>
              <p:nvPr/>
            </p:nvSpPr>
            <p:spPr bwMode="auto">
              <a:xfrm>
                <a:off x="2435" y="3176"/>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20" name="Rectangle 542">
                <a:extLst>
                  <a:ext uri="{FF2B5EF4-FFF2-40B4-BE49-F238E27FC236}">
                    <a16:creationId xmlns:a16="http://schemas.microsoft.com/office/drawing/2014/main" id="{0A289D78-A506-2655-414E-D2827C283CF0}"/>
                  </a:ext>
                </a:extLst>
              </p:cNvPr>
              <p:cNvSpPr>
                <a:spLocks noChangeArrowheads="1"/>
              </p:cNvSpPr>
              <p:nvPr/>
            </p:nvSpPr>
            <p:spPr bwMode="auto">
              <a:xfrm>
                <a:off x="2447" y="3149"/>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21" name="Rectangle 543">
                <a:extLst>
                  <a:ext uri="{FF2B5EF4-FFF2-40B4-BE49-F238E27FC236}">
                    <a16:creationId xmlns:a16="http://schemas.microsoft.com/office/drawing/2014/main" id="{25F5EEF9-D33A-230D-0330-78836FD58273}"/>
                  </a:ext>
                </a:extLst>
              </p:cNvPr>
              <p:cNvSpPr>
                <a:spLocks noChangeArrowheads="1"/>
              </p:cNvSpPr>
              <p:nvPr/>
            </p:nvSpPr>
            <p:spPr bwMode="auto">
              <a:xfrm>
                <a:off x="2663" y="3176"/>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22" name="Rectangle 544">
                <a:extLst>
                  <a:ext uri="{FF2B5EF4-FFF2-40B4-BE49-F238E27FC236}">
                    <a16:creationId xmlns:a16="http://schemas.microsoft.com/office/drawing/2014/main" id="{90E81177-DF17-F5F5-BF42-7DA68F188CDE}"/>
                  </a:ext>
                </a:extLst>
              </p:cNvPr>
              <p:cNvSpPr>
                <a:spLocks noChangeArrowheads="1"/>
              </p:cNvSpPr>
              <p:nvPr/>
            </p:nvSpPr>
            <p:spPr bwMode="auto">
              <a:xfrm>
                <a:off x="2675" y="3149"/>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23" name="Rectangle 545">
                <a:extLst>
                  <a:ext uri="{FF2B5EF4-FFF2-40B4-BE49-F238E27FC236}">
                    <a16:creationId xmlns:a16="http://schemas.microsoft.com/office/drawing/2014/main" id="{B0C9D648-2275-DB7C-2EB0-677CB1A7F42C}"/>
                  </a:ext>
                </a:extLst>
              </p:cNvPr>
              <p:cNvSpPr>
                <a:spLocks noChangeArrowheads="1"/>
              </p:cNvSpPr>
              <p:nvPr/>
            </p:nvSpPr>
            <p:spPr bwMode="auto">
              <a:xfrm>
                <a:off x="2890" y="3176"/>
                <a:ext cx="221" cy="249"/>
              </a:xfrm>
              <a:prstGeom prst="rect">
                <a:avLst/>
              </a:prstGeom>
              <a:solidFill>
                <a:srgbClr val="989F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24" name="Rectangle 546">
                <a:extLst>
                  <a:ext uri="{FF2B5EF4-FFF2-40B4-BE49-F238E27FC236}">
                    <a16:creationId xmlns:a16="http://schemas.microsoft.com/office/drawing/2014/main" id="{3F16F338-AFBB-A78A-6F46-6246F4AA4F40}"/>
                  </a:ext>
                </a:extLst>
              </p:cNvPr>
              <p:cNvSpPr>
                <a:spLocks noChangeArrowheads="1"/>
              </p:cNvSpPr>
              <p:nvPr/>
            </p:nvSpPr>
            <p:spPr bwMode="auto">
              <a:xfrm>
                <a:off x="2890" y="3176"/>
                <a:ext cx="221" cy="77"/>
              </a:xfrm>
              <a:prstGeom prst="rect">
                <a:avLst/>
              </a:prstGeom>
              <a:solidFill>
                <a:srgbClr val="989F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25" name="Rectangle 547">
                <a:extLst>
                  <a:ext uri="{FF2B5EF4-FFF2-40B4-BE49-F238E27FC236}">
                    <a16:creationId xmlns:a16="http://schemas.microsoft.com/office/drawing/2014/main" id="{4AB712F6-9804-B5EA-5F35-D6E05AE85D64}"/>
                  </a:ext>
                </a:extLst>
              </p:cNvPr>
              <p:cNvSpPr>
                <a:spLocks noChangeArrowheads="1"/>
              </p:cNvSpPr>
              <p:nvPr/>
            </p:nvSpPr>
            <p:spPr bwMode="auto">
              <a:xfrm>
                <a:off x="2890" y="3176"/>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26" name="Rectangle 548">
                <a:extLst>
                  <a:ext uri="{FF2B5EF4-FFF2-40B4-BE49-F238E27FC236}">
                    <a16:creationId xmlns:a16="http://schemas.microsoft.com/office/drawing/2014/main" id="{EF88A095-8B8B-3599-BD27-F4109DC50024}"/>
                  </a:ext>
                </a:extLst>
              </p:cNvPr>
              <p:cNvSpPr>
                <a:spLocks noChangeArrowheads="1"/>
              </p:cNvSpPr>
              <p:nvPr/>
            </p:nvSpPr>
            <p:spPr bwMode="auto">
              <a:xfrm>
                <a:off x="2902" y="3149"/>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27" name="Rectangle 549">
                <a:extLst>
                  <a:ext uri="{FF2B5EF4-FFF2-40B4-BE49-F238E27FC236}">
                    <a16:creationId xmlns:a16="http://schemas.microsoft.com/office/drawing/2014/main" id="{EA543FB9-0581-EB1C-799C-1B27B6AA76C2}"/>
                  </a:ext>
                </a:extLst>
              </p:cNvPr>
              <p:cNvSpPr>
                <a:spLocks noChangeArrowheads="1"/>
              </p:cNvSpPr>
              <p:nvPr/>
            </p:nvSpPr>
            <p:spPr bwMode="auto">
              <a:xfrm>
                <a:off x="3117" y="3176"/>
                <a:ext cx="222" cy="249"/>
              </a:xfrm>
              <a:prstGeom prst="rect">
                <a:avLst/>
              </a:prstGeom>
              <a:solidFill>
                <a:srgbClr val="989F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28" name="Rectangle 550">
                <a:extLst>
                  <a:ext uri="{FF2B5EF4-FFF2-40B4-BE49-F238E27FC236}">
                    <a16:creationId xmlns:a16="http://schemas.microsoft.com/office/drawing/2014/main" id="{A3788F50-44C2-1EFE-F163-3A4443F58CEE}"/>
                  </a:ext>
                </a:extLst>
              </p:cNvPr>
              <p:cNvSpPr>
                <a:spLocks noChangeArrowheads="1"/>
              </p:cNvSpPr>
              <p:nvPr/>
            </p:nvSpPr>
            <p:spPr bwMode="auto">
              <a:xfrm>
                <a:off x="3117" y="3176"/>
                <a:ext cx="222" cy="77"/>
              </a:xfrm>
              <a:prstGeom prst="rect">
                <a:avLst/>
              </a:prstGeom>
              <a:solidFill>
                <a:srgbClr val="989F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29" name="Rectangle 551">
                <a:extLst>
                  <a:ext uri="{FF2B5EF4-FFF2-40B4-BE49-F238E27FC236}">
                    <a16:creationId xmlns:a16="http://schemas.microsoft.com/office/drawing/2014/main" id="{E5B4EE93-4BA1-F2B6-6F3F-4757035BD2FA}"/>
                  </a:ext>
                </a:extLst>
              </p:cNvPr>
              <p:cNvSpPr>
                <a:spLocks noChangeArrowheads="1"/>
              </p:cNvSpPr>
              <p:nvPr/>
            </p:nvSpPr>
            <p:spPr bwMode="auto">
              <a:xfrm>
                <a:off x="3117" y="3176"/>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30" name="Rectangle 552">
                <a:extLst>
                  <a:ext uri="{FF2B5EF4-FFF2-40B4-BE49-F238E27FC236}">
                    <a16:creationId xmlns:a16="http://schemas.microsoft.com/office/drawing/2014/main" id="{FA97CE0D-FE4F-4434-08E3-92AFD3E68658}"/>
                  </a:ext>
                </a:extLst>
              </p:cNvPr>
              <p:cNvSpPr>
                <a:spLocks noChangeArrowheads="1"/>
              </p:cNvSpPr>
              <p:nvPr/>
            </p:nvSpPr>
            <p:spPr bwMode="auto">
              <a:xfrm>
                <a:off x="3130" y="3149"/>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31" name="Rectangle 553">
                <a:extLst>
                  <a:ext uri="{FF2B5EF4-FFF2-40B4-BE49-F238E27FC236}">
                    <a16:creationId xmlns:a16="http://schemas.microsoft.com/office/drawing/2014/main" id="{C5C42913-7E07-6B6B-0DA9-6D4E0618CDF5}"/>
                  </a:ext>
                </a:extLst>
              </p:cNvPr>
              <p:cNvSpPr>
                <a:spLocks noChangeArrowheads="1"/>
              </p:cNvSpPr>
              <p:nvPr/>
            </p:nvSpPr>
            <p:spPr bwMode="auto">
              <a:xfrm>
                <a:off x="3344" y="3176"/>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32" name="Rectangle 554">
                <a:extLst>
                  <a:ext uri="{FF2B5EF4-FFF2-40B4-BE49-F238E27FC236}">
                    <a16:creationId xmlns:a16="http://schemas.microsoft.com/office/drawing/2014/main" id="{035C5B2C-C636-1320-79F0-285F8013C10F}"/>
                  </a:ext>
                </a:extLst>
              </p:cNvPr>
              <p:cNvSpPr>
                <a:spLocks noChangeArrowheads="1"/>
              </p:cNvSpPr>
              <p:nvPr/>
            </p:nvSpPr>
            <p:spPr bwMode="auto">
              <a:xfrm>
                <a:off x="3357" y="3149"/>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33" name="Rectangle 555">
                <a:extLst>
                  <a:ext uri="{FF2B5EF4-FFF2-40B4-BE49-F238E27FC236}">
                    <a16:creationId xmlns:a16="http://schemas.microsoft.com/office/drawing/2014/main" id="{0518D144-0FC9-C1FE-42D8-BFFC801B540C}"/>
                  </a:ext>
                </a:extLst>
              </p:cNvPr>
              <p:cNvSpPr>
                <a:spLocks noChangeArrowheads="1"/>
              </p:cNvSpPr>
              <p:nvPr/>
            </p:nvSpPr>
            <p:spPr bwMode="auto">
              <a:xfrm>
                <a:off x="3573" y="3176"/>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34" name="Rectangle 556">
                <a:extLst>
                  <a:ext uri="{FF2B5EF4-FFF2-40B4-BE49-F238E27FC236}">
                    <a16:creationId xmlns:a16="http://schemas.microsoft.com/office/drawing/2014/main" id="{E3C12386-8DC1-84B4-65DD-AF0A393C9DC8}"/>
                  </a:ext>
                </a:extLst>
              </p:cNvPr>
              <p:cNvSpPr>
                <a:spLocks noChangeArrowheads="1"/>
              </p:cNvSpPr>
              <p:nvPr/>
            </p:nvSpPr>
            <p:spPr bwMode="auto">
              <a:xfrm>
                <a:off x="3585" y="3149"/>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35" name="Rectangle 557">
                <a:extLst>
                  <a:ext uri="{FF2B5EF4-FFF2-40B4-BE49-F238E27FC236}">
                    <a16:creationId xmlns:a16="http://schemas.microsoft.com/office/drawing/2014/main" id="{DF1ED527-DDFC-E334-D30E-6D7C476D1F11}"/>
                  </a:ext>
                </a:extLst>
              </p:cNvPr>
              <p:cNvSpPr>
                <a:spLocks noChangeArrowheads="1"/>
              </p:cNvSpPr>
              <p:nvPr/>
            </p:nvSpPr>
            <p:spPr bwMode="auto">
              <a:xfrm>
                <a:off x="1519" y="3170"/>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36" name="Rectangle 558">
                <a:extLst>
                  <a:ext uri="{FF2B5EF4-FFF2-40B4-BE49-F238E27FC236}">
                    <a16:creationId xmlns:a16="http://schemas.microsoft.com/office/drawing/2014/main" id="{403EA743-8992-293C-698E-31BBF3DF03C5}"/>
                  </a:ext>
                </a:extLst>
              </p:cNvPr>
              <p:cNvSpPr>
                <a:spLocks noChangeArrowheads="1"/>
              </p:cNvSpPr>
              <p:nvPr/>
            </p:nvSpPr>
            <p:spPr bwMode="auto">
              <a:xfrm>
                <a:off x="1525" y="3170"/>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37" name="Rectangle 559">
                <a:extLst>
                  <a:ext uri="{FF2B5EF4-FFF2-40B4-BE49-F238E27FC236}">
                    <a16:creationId xmlns:a16="http://schemas.microsoft.com/office/drawing/2014/main" id="{B39C0A05-B542-0F5E-0B2A-9CEEE56658CD}"/>
                  </a:ext>
                </a:extLst>
              </p:cNvPr>
              <p:cNvSpPr>
                <a:spLocks noChangeArrowheads="1"/>
              </p:cNvSpPr>
              <p:nvPr/>
            </p:nvSpPr>
            <p:spPr bwMode="auto">
              <a:xfrm>
                <a:off x="1747" y="3170"/>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38" name="Rectangle 560">
                <a:extLst>
                  <a:ext uri="{FF2B5EF4-FFF2-40B4-BE49-F238E27FC236}">
                    <a16:creationId xmlns:a16="http://schemas.microsoft.com/office/drawing/2014/main" id="{86E31CB6-F344-584C-7FA6-E6DBCE2D304D}"/>
                  </a:ext>
                </a:extLst>
              </p:cNvPr>
              <p:cNvSpPr>
                <a:spLocks noChangeArrowheads="1"/>
              </p:cNvSpPr>
              <p:nvPr/>
            </p:nvSpPr>
            <p:spPr bwMode="auto">
              <a:xfrm>
                <a:off x="1753" y="3170"/>
                <a:ext cx="22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39" name="Rectangle 561">
                <a:extLst>
                  <a:ext uri="{FF2B5EF4-FFF2-40B4-BE49-F238E27FC236}">
                    <a16:creationId xmlns:a16="http://schemas.microsoft.com/office/drawing/2014/main" id="{189BCD35-EBF3-14C5-F21F-F5D9442C16CF}"/>
                  </a:ext>
                </a:extLst>
              </p:cNvPr>
              <p:cNvSpPr>
                <a:spLocks noChangeArrowheads="1"/>
              </p:cNvSpPr>
              <p:nvPr/>
            </p:nvSpPr>
            <p:spPr bwMode="auto">
              <a:xfrm>
                <a:off x="1974" y="3170"/>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40" name="Rectangle 562">
                <a:extLst>
                  <a:ext uri="{FF2B5EF4-FFF2-40B4-BE49-F238E27FC236}">
                    <a16:creationId xmlns:a16="http://schemas.microsoft.com/office/drawing/2014/main" id="{05916AF8-353A-6628-47A0-510FADDA137B}"/>
                  </a:ext>
                </a:extLst>
              </p:cNvPr>
              <p:cNvSpPr>
                <a:spLocks noChangeArrowheads="1"/>
              </p:cNvSpPr>
              <p:nvPr/>
            </p:nvSpPr>
            <p:spPr bwMode="auto">
              <a:xfrm>
                <a:off x="1980" y="3170"/>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41" name="Rectangle 563">
                <a:extLst>
                  <a:ext uri="{FF2B5EF4-FFF2-40B4-BE49-F238E27FC236}">
                    <a16:creationId xmlns:a16="http://schemas.microsoft.com/office/drawing/2014/main" id="{BD2411AB-E398-1F82-1B7C-6C55433C9475}"/>
                  </a:ext>
                </a:extLst>
              </p:cNvPr>
              <p:cNvSpPr>
                <a:spLocks noChangeArrowheads="1"/>
              </p:cNvSpPr>
              <p:nvPr/>
            </p:nvSpPr>
            <p:spPr bwMode="auto">
              <a:xfrm>
                <a:off x="2202" y="3170"/>
                <a:ext cx="5"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42" name="Rectangle 564">
                <a:extLst>
                  <a:ext uri="{FF2B5EF4-FFF2-40B4-BE49-F238E27FC236}">
                    <a16:creationId xmlns:a16="http://schemas.microsoft.com/office/drawing/2014/main" id="{BB730A32-D94F-33C9-AAC5-6A0772F3ABF8}"/>
                  </a:ext>
                </a:extLst>
              </p:cNvPr>
              <p:cNvSpPr>
                <a:spLocks noChangeArrowheads="1"/>
              </p:cNvSpPr>
              <p:nvPr/>
            </p:nvSpPr>
            <p:spPr bwMode="auto">
              <a:xfrm>
                <a:off x="2207" y="3170"/>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43" name="Rectangle 565">
                <a:extLst>
                  <a:ext uri="{FF2B5EF4-FFF2-40B4-BE49-F238E27FC236}">
                    <a16:creationId xmlns:a16="http://schemas.microsoft.com/office/drawing/2014/main" id="{A7246F0F-3956-8253-490A-E3CD9C0AC82D}"/>
                  </a:ext>
                </a:extLst>
              </p:cNvPr>
              <p:cNvSpPr>
                <a:spLocks noChangeArrowheads="1"/>
              </p:cNvSpPr>
              <p:nvPr/>
            </p:nvSpPr>
            <p:spPr bwMode="auto">
              <a:xfrm>
                <a:off x="2429" y="3170"/>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44" name="Rectangle 566">
                <a:extLst>
                  <a:ext uri="{FF2B5EF4-FFF2-40B4-BE49-F238E27FC236}">
                    <a16:creationId xmlns:a16="http://schemas.microsoft.com/office/drawing/2014/main" id="{C880E336-A6B5-CE4F-F107-55ADEB176C08}"/>
                  </a:ext>
                </a:extLst>
              </p:cNvPr>
              <p:cNvSpPr>
                <a:spLocks noChangeArrowheads="1"/>
              </p:cNvSpPr>
              <p:nvPr/>
            </p:nvSpPr>
            <p:spPr bwMode="auto">
              <a:xfrm>
                <a:off x="2435" y="3170"/>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45" name="Rectangle 567">
                <a:extLst>
                  <a:ext uri="{FF2B5EF4-FFF2-40B4-BE49-F238E27FC236}">
                    <a16:creationId xmlns:a16="http://schemas.microsoft.com/office/drawing/2014/main" id="{C822B71E-1C43-5EAF-4A69-7F6CA5D26CB6}"/>
                  </a:ext>
                </a:extLst>
              </p:cNvPr>
              <p:cNvSpPr>
                <a:spLocks noChangeArrowheads="1"/>
              </p:cNvSpPr>
              <p:nvPr/>
            </p:nvSpPr>
            <p:spPr bwMode="auto">
              <a:xfrm>
                <a:off x="2657" y="3170"/>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46" name="Rectangle 568">
                <a:extLst>
                  <a:ext uri="{FF2B5EF4-FFF2-40B4-BE49-F238E27FC236}">
                    <a16:creationId xmlns:a16="http://schemas.microsoft.com/office/drawing/2014/main" id="{4B4DF6C5-9923-747A-D7B9-24C26D2BCAC5}"/>
                  </a:ext>
                </a:extLst>
              </p:cNvPr>
              <p:cNvSpPr>
                <a:spLocks noChangeArrowheads="1"/>
              </p:cNvSpPr>
              <p:nvPr/>
            </p:nvSpPr>
            <p:spPr bwMode="auto">
              <a:xfrm>
                <a:off x="2663" y="3170"/>
                <a:ext cx="22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47" name="Rectangle 569">
                <a:extLst>
                  <a:ext uri="{FF2B5EF4-FFF2-40B4-BE49-F238E27FC236}">
                    <a16:creationId xmlns:a16="http://schemas.microsoft.com/office/drawing/2014/main" id="{1896F57F-965D-4E3F-7AD1-19727E3B9D00}"/>
                  </a:ext>
                </a:extLst>
              </p:cNvPr>
              <p:cNvSpPr>
                <a:spLocks noChangeArrowheads="1"/>
              </p:cNvSpPr>
              <p:nvPr/>
            </p:nvSpPr>
            <p:spPr bwMode="auto">
              <a:xfrm>
                <a:off x="2884" y="3170"/>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48" name="Rectangle 570">
                <a:extLst>
                  <a:ext uri="{FF2B5EF4-FFF2-40B4-BE49-F238E27FC236}">
                    <a16:creationId xmlns:a16="http://schemas.microsoft.com/office/drawing/2014/main" id="{C2E7FFD3-161E-FD96-0E01-E31F7E826068}"/>
                  </a:ext>
                </a:extLst>
              </p:cNvPr>
              <p:cNvSpPr>
                <a:spLocks noChangeArrowheads="1"/>
              </p:cNvSpPr>
              <p:nvPr/>
            </p:nvSpPr>
            <p:spPr bwMode="auto">
              <a:xfrm>
                <a:off x="2890" y="3170"/>
                <a:ext cx="22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49" name="Rectangle 571">
                <a:extLst>
                  <a:ext uri="{FF2B5EF4-FFF2-40B4-BE49-F238E27FC236}">
                    <a16:creationId xmlns:a16="http://schemas.microsoft.com/office/drawing/2014/main" id="{9557BD1F-94D5-0796-AE19-2D68B7302642}"/>
                  </a:ext>
                </a:extLst>
              </p:cNvPr>
              <p:cNvSpPr>
                <a:spLocks noChangeArrowheads="1"/>
              </p:cNvSpPr>
              <p:nvPr/>
            </p:nvSpPr>
            <p:spPr bwMode="auto">
              <a:xfrm>
                <a:off x="3111" y="3170"/>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50" name="Rectangle 572">
                <a:extLst>
                  <a:ext uri="{FF2B5EF4-FFF2-40B4-BE49-F238E27FC236}">
                    <a16:creationId xmlns:a16="http://schemas.microsoft.com/office/drawing/2014/main" id="{9C6DC9FA-3A62-7489-C2A5-2D509C45D69B}"/>
                  </a:ext>
                </a:extLst>
              </p:cNvPr>
              <p:cNvSpPr>
                <a:spLocks noChangeArrowheads="1"/>
              </p:cNvSpPr>
              <p:nvPr/>
            </p:nvSpPr>
            <p:spPr bwMode="auto">
              <a:xfrm>
                <a:off x="3117" y="3170"/>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51" name="Rectangle 573">
                <a:extLst>
                  <a:ext uri="{FF2B5EF4-FFF2-40B4-BE49-F238E27FC236}">
                    <a16:creationId xmlns:a16="http://schemas.microsoft.com/office/drawing/2014/main" id="{B1491329-9A7D-9C63-5947-192358E031C5}"/>
                  </a:ext>
                </a:extLst>
              </p:cNvPr>
              <p:cNvSpPr>
                <a:spLocks noChangeArrowheads="1"/>
              </p:cNvSpPr>
              <p:nvPr/>
            </p:nvSpPr>
            <p:spPr bwMode="auto">
              <a:xfrm>
                <a:off x="3339" y="3170"/>
                <a:ext cx="5"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52" name="Rectangle 574">
                <a:extLst>
                  <a:ext uri="{FF2B5EF4-FFF2-40B4-BE49-F238E27FC236}">
                    <a16:creationId xmlns:a16="http://schemas.microsoft.com/office/drawing/2014/main" id="{E48C27BB-3063-28AE-02D9-FFF00A873696}"/>
                  </a:ext>
                </a:extLst>
              </p:cNvPr>
              <p:cNvSpPr>
                <a:spLocks noChangeArrowheads="1"/>
              </p:cNvSpPr>
              <p:nvPr/>
            </p:nvSpPr>
            <p:spPr bwMode="auto">
              <a:xfrm>
                <a:off x="3344" y="3170"/>
                <a:ext cx="223"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53" name="Rectangle 575">
                <a:extLst>
                  <a:ext uri="{FF2B5EF4-FFF2-40B4-BE49-F238E27FC236}">
                    <a16:creationId xmlns:a16="http://schemas.microsoft.com/office/drawing/2014/main" id="{7E6A3991-AD77-DD3A-B390-5EB0840C3F8D}"/>
                  </a:ext>
                </a:extLst>
              </p:cNvPr>
              <p:cNvSpPr>
                <a:spLocks noChangeArrowheads="1"/>
              </p:cNvSpPr>
              <p:nvPr/>
            </p:nvSpPr>
            <p:spPr bwMode="auto">
              <a:xfrm>
                <a:off x="3567" y="3170"/>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54" name="Rectangle 576">
                <a:extLst>
                  <a:ext uri="{FF2B5EF4-FFF2-40B4-BE49-F238E27FC236}">
                    <a16:creationId xmlns:a16="http://schemas.microsoft.com/office/drawing/2014/main" id="{57087282-0FB6-F1A9-813A-319AA0D7FEFE}"/>
                  </a:ext>
                </a:extLst>
              </p:cNvPr>
              <p:cNvSpPr>
                <a:spLocks noChangeArrowheads="1"/>
              </p:cNvSpPr>
              <p:nvPr/>
            </p:nvSpPr>
            <p:spPr bwMode="auto">
              <a:xfrm>
                <a:off x="3573" y="3170"/>
                <a:ext cx="22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55" name="Rectangle 577">
                <a:extLst>
                  <a:ext uri="{FF2B5EF4-FFF2-40B4-BE49-F238E27FC236}">
                    <a16:creationId xmlns:a16="http://schemas.microsoft.com/office/drawing/2014/main" id="{614024E2-45A4-E4FB-B33F-1FFB5422B5F2}"/>
                  </a:ext>
                </a:extLst>
              </p:cNvPr>
              <p:cNvSpPr>
                <a:spLocks noChangeArrowheads="1"/>
              </p:cNvSpPr>
              <p:nvPr/>
            </p:nvSpPr>
            <p:spPr bwMode="auto">
              <a:xfrm>
                <a:off x="3794" y="3170"/>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56" name="Rectangle 578">
                <a:extLst>
                  <a:ext uri="{FF2B5EF4-FFF2-40B4-BE49-F238E27FC236}">
                    <a16:creationId xmlns:a16="http://schemas.microsoft.com/office/drawing/2014/main" id="{A7DC646C-F04F-1FBC-D1FB-7A59B3C79043}"/>
                  </a:ext>
                </a:extLst>
              </p:cNvPr>
              <p:cNvSpPr>
                <a:spLocks noChangeArrowheads="1"/>
              </p:cNvSpPr>
              <p:nvPr/>
            </p:nvSpPr>
            <p:spPr bwMode="auto">
              <a:xfrm>
                <a:off x="1519" y="3176"/>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57" name="Rectangle 579">
                <a:extLst>
                  <a:ext uri="{FF2B5EF4-FFF2-40B4-BE49-F238E27FC236}">
                    <a16:creationId xmlns:a16="http://schemas.microsoft.com/office/drawing/2014/main" id="{6FA4E130-3583-310D-E18E-1CA8EC240F8A}"/>
                  </a:ext>
                </a:extLst>
              </p:cNvPr>
              <p:cNvSpPr>
                <a:spLocks noChangeArrowheads="1"/>
              </p:cNvSpPr>
              <p:nvPr/>
            </p:nvSpPr>
            <p:spPr bwMode="auto">
              <a:xfrm>
                <a:off x="1747" y="3176"/>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58" name="Rectangle 580">
                <a:extLst>
                  <a:ext uri="{FF2B5EF4-FFF2-40B4-BE49-F238E27FC236}">
                    <a16:creationId xmlns:a16="http://schemas.microsoft.com/office/drawing/2014/main" id="{E69A1416-3229-E9BE-ACBD-36CF338CEFC3}"/>
                  </a:ext>
                </a:extLst>
              </p:cNvPr>
              <p:cNvSpPr>
                <a:spLocks noChangeArrowheads="1"/>
              </p:cNvSpPr>
              <p:nvPr/>
            </p:nvSpPr>
            <p:spPr bwMode="auto">
              <a:xfrm>
                <a:off x="1974" y="3176"/>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59" name="Rectangle 581">
                <a:extLst>
                  <a:ext uri="{FF2B5EF4-FFF2-40B4-BE49-F238E27FC236}">
                    <a16:creationId xmlns:a16="http://schemas.microsoft.com/office/drawing/2014/main" id="{CCE0BA46-A2A4-4BB3-2E8F-646DB6325008}"/>
                  </a:ext>
                </a:extLst>
              </p:cNvPr>
              <p:cNvSpPr>
                <a:spLocks noChangeArrowheads="1"/>
              </p:cNvSpPr>
              <p:nvPr/>
            </p:nvSpPr>
            <p:spPr bwMode="auto">
              <a:xfrm>
                <a:off x="2202" y="3176"/>
                <a:ext cx="5"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60" name="Rectangle 582">
                <a:extLst>
                  <a:ext uri="{FF2B5EF4-FFF2-40B4-BE49-F238E27FC236}">
                    <a16:creationId xmlns:a16="http://schemas.microsoft.com/office/drawing/2014/main" id="{526F4B54-F938-348A-7252-3583A78F07D1}"/>
                  </a:ext>
                </a:extLst>
              </p:cNvPr>
              <p:cNvSpPr>
                <a:spLocks noChangeArrowheads="1"/>
              </p:cNvSpPr>
              <p:nvPr/>
            </p:nvSpPr>
            <p:spPr bwMode="auto">
              <a:xfrm>
                <a:off x="2429" y="3176"/>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61" name="Rectangle 583">
                <a:extLst>
                  <a:ext uri="{FF2B5EF4-FFF2-40B4-BE49-F238E27FC236}">
                    <a16:creationId xmlns:a16="http://schemas.microsoft.com/office/drawing/2014/main" id="{73E519FE-E70D-2EC8-214C-6B054C77B7A8}"/>
                  </a:ext>
                </a:extLst>
              </p:cNvPr>
              <p:cNvSpPr>
                <a:spLocks noChangeArrowheads="1"/>
              </p:cNvSpPr>
              <p:nvPr/>
            </p:nvSpPr>
            <p:spPr bwMode="auto">
              <a:xfrm>
                <a:off x="2657" y="3176"/>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62" name="Rectangle 584">
                <a:extLst>
                  <a:ext uri="{FF2B5EF4-FFF2-40B4-BE49-F238E27FC236}">
                    <a16:creationId xmlns:a16="http://schemas.microsoft.com/office/drawing/2014/main" id="{63AAAF41-E5A0-AD8F-6137-F0EA9F9BD6D2}"/>
                  </a:ext>
                </a:extLst>
              </p:cNvPr>
              <p:cNvSpPr>
                <a:spLocks noChangeArrowheads="1"/>
              </p:cNvSpPr>
              <p:nvPr/>
            </p:nvSpPr>
            <p:spPr bwMode="auto">
              <a:xfrm>
                <a:off x="2884" y="3176"/>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63" name="Rectangle 585">
                <a:extLst>
                  <a:ext uri="{FF2B5EF4-FFF2-40B4-BE49-F238E27FC236}">
                    <a16:creationId xmlns:a16="http://schemas.microsoft.com/office/drawing/2014/main" id="{2F22B100-8C66-2B0C-EE60-310C24F3F57A}"/>
                  </a:ext>
                </a:extLst>
              </p:cNvPr>
              <p:cNvSpPr>
                <a:spLocks noChangeArrowheads="1"/>
              </p:cNvSpPr>
              <p:nvPr/>
            </p:nvSpPr>
            <p:spPr bwMode="auto">
              <a:xfrm>
                <a:off x="3111" y="3176"/>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64" name="Rectangle 586">
                <a:extLst>
                  <a:ext uri="{FF2B5EF4-FFF2-40B4-BE49-F238E27FC236}">
                    <a16:creationId xmlns:a16="http://schemas.microsoft.com/office/drawing/2014/main" id="{0AF7E087-71B1-66A5-6AEB-DEE46B394334}"/>
                  </a:ext>
                </a:extLst>
              </p:cNvPr>
              <p:cNvSpPr>
                <a:spLocks noChangeArrowheads="1"/>
              </p:cNvSpPr>
              <p:nvPr/>
            </p:nvSpPr>
            <p:spPr bwMode="auto">
              <a:xfrm>
                <a:off x="3339" y="3176"/>
                <a:ext cx="5"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65" name="Rectangle 587">
                <a:extLst>
                  <a:ext uri="{FF2B5EF4-FFF2-40B4-BE49-F238E27FC236}">
                    <a16:creationId xmlns:a16="http://schemas.microsoft.com/office/drawing/2014/main" id="{C87F51FF-435D-12FB-C602-F853B1A34703}"/>
                  </a:ext>
                </a:extLst>
              </p:cNvPr>
              <p:cNvSpPr>
                <a:spLocks noChangeArrowheads="1"/>
              </p:cNvSpPr>
              <p:nvPr/>
            </p:nvSpPr>
            <p:spPr bwMode="auto">
              <a:xfrm>
                <a:off x="3567" y="3176"/>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66" name="Rectangle 588">
                <a:extLst>
                  <a:ext uri="{FF2B5EF4-FFF2-40B4-BE49-F238E27FC236}">
                    <a16:creationId xmlns:a16="http://schemas.microsoft.com/office/drawing/2014/main" id="{E52EF3B2-616D-FFD6-2937-3B2BAE1041F5}"/>
                  </a:ext>
                </a:extLst>
              </p:cNvPr>
              <p:cNvSpPr>
                <a:spLocks noChangeArrowheads="1"/>
              </p:cNvSpPr>
              <p:nvPr/>
            </p:nvSpPr>
            <p:spPr bwMode="auto">
              <a:xfrm>
                <a:off x="3794" y="3176"/>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67" name="Rectangle 589">
                <a:extLst>
                  <a:ext uri="{FF2B5EF4-FFF2-40B4-BE49-F238E27FC236}">
                    <a16:creationId xmlns:a16="http://schemas.microsoft.com/office/drawing/2014/main" id="{CAB61394-C7A8-E76F-C924-88D24566CD6B}"/>
                  </a:ext>
                </a:extLst>
              </p:cNvPr>
              <p:cNvSpPr>
                <a:spLocks noChangeArrowheads="1"/>
              </p:cNvSpPr>
              <p:nvPr/>
            </p:nvSpPr>
            <p:spPr bwMode="auto">
              <a:xfrm>
                <a:off x="1525" y="3433"/>
                <a:ext cx="221" cy="249"/>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68" name="Rectangle 590">
                <a:extLst>
                  <a:ext uri="{FF2B5EF4-FFF2-40B4-BE49-F238E27FC236}">
                    <a16:creationId xmlns:a16="http://schemas.microsoft.com/office/drawing/2014/main" id="{3DE34125-5071-197F-93DE-EE2B1ACADA4A}"/>
                  </a:ext>
                </a:extLst>
              </p:cNvPr>
              <p:cNvSpPr>
                <a:spLocks noChangeArrowheads="1"/>
              </p:cNvSpPr>
              <p:nvPr/>
            </p:nvSpPr>
            <p:spPr bwMode="auto">
              <a:xfrm>
                <a:off x="1525" y="3433"/>
                <a:ext cx="221" cy="77"/>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69" name="Rectangle 591">
                <a:extLst>
                  <a:ext uri="{FF2B5EF4-FFF2-40B4-BE49-F238E27FC236}">
                    <a16:creationId xmlns:a16="http://schemas.microsoft.com/office/drawing/2014/main" id="{560264D7-90A7-6BAB-00C4-345247517136}"/>
                  </a:ext>
                </a:extLst>
              </p:cNvPr>
              <p:cNvSpPr>
                <a:spLocks noChangeArrowheads="1"/>
              </p:cNvSpPr>
              <p:nvPr/>
            </p:nvSpPr>
            <p:spPr bwMode="auto">
              <a:xfrm>
                <a:off x="1525" y="3433"/>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70" name="Rectangle 592">
                <a:extLst>
                  <a:ext uri="{FF2B5EF4-FFF2-40B4-BE49-F238E27FC236}">
                    <a16:creationId xmlns:a16="http://schemas.microsoft.com/office/drawing/2014/main" id="{D605085F-0F2E-B69E-1106-B5E3BF9DA531}"/>
                  </a:ext>
                </a:extLst>
              </p:cNvPr>
              <p:cNvSpPr>
                <a:spLocks noChangeArrowheads="1"/>
              </p:cNvSpPr>
              <p:nvPr/>
            </p:nvSpPr>
            <p:spPr bwMode="auto">
              <a:xfrm>
                <a:off x="1537" y="3406"/>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71" name="Rectangle 593">
                <a:extLst>
                  <a:ext uri="{FF2B5EF4-FFF2-40B4-BE49-F238E27FC236}">
                    <a16:creationId xmlns:a16="http://schemas.microsoft.com/office/drawing/2014/main" id="{235C04C0-84A2-CA98-8166-4A0DB7E88171}"/>
                  </a:ext>
                </a:extLst>
              </p:cNvPr>
              <p:cNvSpPr>
                <a:spLocks noChangeArrowheads="1"/>
              </p:cNvSpPr>
              <p:nvPr/>
            </p:nvSpPr>
            <p:spPr bwMode="auto">
              <a:xfrm>
                <a:off x="1753" y="3433"/>
                <a:ext cx="221" cy="249"/>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72" name="Rectangle 594">
                <a:extLst>
                  <a:ext uri="{FF2B5EF4-FFF2-40B4-BE49-F238E27FC236}">
                    <a16:creationId xmlns:a16="http://schemas.microsoft.com/office/drawing/2014/main" id="{C957A5A1-C095-2FFD-AEF6-D078FF3942C6}"/>
                  </a:ext>
                </a:extLst>
              </p:cNvPr>
              <p:cNvSpPr>
                <a:spLocks noChangeArrowheads="1"/>
              </p:cNvSpPr>
              <p:nvPr/>
            </p:nvSpPr>
            <p:spPr bwMode="auto">
              <a:xfrm>
                <a:off x="1753" y="3433"/>
                <a:ext cx="221" cy="77"/>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73" name="Rectangle 595">
                <a:extLst>
                  <a:ext uri="{FF2B5EF4-FFF2-40B4-BE49-F238E27FC236}">
                    <a16:creationId xmlns:a16="http://schemas.microsoft.com/office/drawing/2014/main" id="{4500BC26-497B-DE42-3369-97C67335F485}"/>
                  </a:ext>
                </a:extLst>
              </p:cNvPr>
              <p:cNvSpPr>
                <a:spLocks noChangeArrowheads="1"/>
              </p:cNvSpPr>
              <p:nvPr/>
            </p:nvSpPr>
            <p:spPr bwMode="auto">
              <a:xfrm>
                <a:off x="1753" y="3433"/>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74" name="Rectangle 596">
                <a:extLst>
                  <a:ext uri="{FF2B5EF4-FFF2-40B4-BE49-F238E27FC236}">
                    <a16:creationId xmlns:a16="http://schemas.microsoft.com/office/drawing/2014/main" id="{C4E65565-4CA7-9C6E-CEAD-A9A05C73CD05}"/>
                  </a:ext>
                </a:extLst>
              </p:cNvPr>
              <p:cNvSpPr>
                <a:spLocks noChangeArrowheads="1"/>
              </p:cNvSpPr>
              <p:nvPr/>
            </p:nvSpPr>
            <p:spPr bwMode="auto">
              <a:xfrm>
                <a:off x="1765" y="3406"/>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75" name="Rectangle 597">
                <a:extLst>
                  <a:ext uri="{FF2B5EF4-FFF2-40B4-BE49-F238E27FC236}">
                    <a16:creationId xmlns:a16="http://schemas.microsoft.com/office/drawing/2014/main" id="{DC443E13-0A67-447C-9FA3-62C20DF566F9}"/>
                  </a:ext>
                </a:extLst>
              </p:cNvPr>
              <p:cNvSpPr>
                <a:spLocks noChangeArrowheads="1"/>
              </p:cNvSpPr>
              <p:nvPr/>
            </p:nvSpPr>
            <p:spPr bwMode="auto">
              <a:xfrm>
                <a:off x="1980" y="3433"/>
                <a:ext cx="222" cy="249"/>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76" name="Rectangle 598">
                <a:extLst>
                  <a:ext uri="{FF2B5EF4-FFF2-40B4-BE49-F238E27FC236}">
                    <a16:creationId xmlns:a16="http://schemas.microsoft.com/office/drawing/2014/main" id="{394AD073-E52A-0042-2BAD-D0E19AB1E238}"/>
                  </a:ext>
                </a:extLst>
              </p:cNvPr>
              <p:cNvSpPr>
                <a:spLocks noChangeArrowheads="1"/>
              </p:cNvSpPr>
              <p:nvPr/>
            </p:nvSpPr>
            <p:spPr bwMode="auto">
              <a:xfrm>
                <a:off x="1980" y="3433"/>
                <a:ext cx="222" cy="77"/>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77" name="Rectangle 599">
                <a:extLst>
                  <a:ext uri="{FF2B5EF4-FFF2-40B4-BE49-F238E27FC236}">
                    <a16:creationId xmlns:a16="http://schemas.microsoft.com/office/drawing/2014/main" id="{3DDECA79-643A-EAA4-FFF1-A0AC7EF3DA9B}"/>
                  </a:ext>
                </a:extLst>
              </p:cNvPr>
              <p:cNvSpPr>
                <a:spLocks noChangeArrowheads="1"/>
              </p:cNvSpPr>
              <p:nvPr/>
            </p:nvSpPr>
            <p:spPr bwMode="auto">
              <a:xfrm>
                <a:off x="1980" y="3433"/>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78" name="Rectangle 600">
                <a:extLst>
                  <a:ext uri="{FF2B5EF4-FFF2-40B4-BE49-F238E27FC236}">
                    <a16:creationId xmlns:a16="http://schemas.microsoft.com/office/drawing/2014/main" id="{D77125B0-6551-4C76-8DC2-6BA80AB5E13E}"/>
                  </a:ext>
                </a:extLst>
              </p:cNvPr>
              <p:cNvSpPr>
                <a:spLocks noChangeArrowheads="1"/>
              </p:cNvSpPr>
              <p:nvPr/>
            </p:nvSpPr>
            <p:spPr bwMode="auto">
              <a:xfrm>
                <a:off x="1993" y="3406"/>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79" name="Rectangle 601">
                <a:extLst>
                  <a:ext uri="{FF2B5EF4-FFF2-40B4-BE49-F238E27FC236}">
                    <a16:creationId xmlns:a16="http://schemas.microsoft.com/office/drawing/2014/main" id="{89E99026-73AC-51FD-E605-1DE8683C0862}"/>
                  </a:ext>
                </a:extLst>
              </p:cNvPr>
              <p:cNvSpPr>
                <a:spLocks noChangeArrowheads="1"/>
              </p:cNvSpPr>
              <p:nvPr/>
            </p:nvSpPr>
            <p:spPr bwMode="auto">
              <a:xfrm>
                <a:off x="2207" y="3433"/>
                <a:ext cx="222" cy="249"/>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80" name="Rectangle 602">
                <a:extLst>
                  <a:ext uri="{FF2B5EF4-FFF2-40B4-BE49-F238E27FC236}">
                    <a16:creationId xmlns:a16="http://schemas.microsoft.com/office/drawing/2014/main" id="{4805F52D-504E-CF08-8771-4452EF67BAF6}"/>
                  </a:ext>
                </a:extLst>
              </p:cNvPr>
              <p:cNvSpPr>
                <a:spLocks noChangeArrowheads="1"/>
              </p:cNvSpPr>
              <p:nvPr/>
            </p:nvSpPr>
            <p:spPr bwMode="auto">
              <a:xfrm>
                <a:off x="2207" y="3433"/>
                <a:ext cx="222" cy="77"/>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81" name="Rectangle 603">
                <a:extLst>
                  <a:ext uri="{FF2B5EF4-FFF2-40B4-BE49-F238E27FC236}">
                    <a16:creationId xmlns:a16="http://schemas.microsoft.com/office/drawing/2014/main" id="{2CC268ED-3A61-4BB7-4F62-903C4A92CE94}"/>
                  </a:ext>
                </a:extLst>
              </p:cNvPr>
              <p:cNvSpPr>
                <a:spLocks noChangeArrowheads="1"/>
              </p:cNvSpPr>
              <p:nvPr/>
            </p:nvSpPr>
            <p:spPr bwMode="auto">
              <a:xfrm>
                <a:off x="2207" y="3433"/>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82" name="Rectangle 604">
                <a:extLst>
                  <a:ext uri="{FF2B5EF4-FFF2-40B4-BE49-F238E27FC236}">
                    <a16:creationId xmlns:a16="http://schemas.microsoft.com/office/drawing/2014/main" id="{143DC6C7-9B4E-3F70-332D-B431807D582C}"/>
                  </a:ext>
                </a:extLst>
              </p:cNvPr>
              <p:cNvSpPr>
                <a:spLocks noChangeArrowheads="1"/>
              </p:cNvSpPr>
              <p:nvPr/>
            </p:nvSpPr>
            <p:spPr bwMode="auto">
              <a:xfrm>
                <a:off x="2220" y="3406"/>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83" name="Rectangle 605">
                <a:extLst>
                  <a:ext uri="{FF2B5EF4-FFF2-40B4-BE49-F238E27FC236}">
                    <a16:creationId xmlns:a16="http://schemas.microsoft.com/office/drawing/2014/main" id="{03213942-3AE9-C0B7-90D7-9982021B78B8}"/>
                  </a:ext>
                </a:extLst>
              </p:cNvPr>
              <p:cNvSpPr>
                <a:spLocks noChangeArrowheads="1"/>
              </p:cNvSpPr>
              <p:nvPr/>
            </p:nvSpPr>
            <p:spPr bwMode="auto">
              <a:xfrm>
                <a:off x="2435" y="3433"/>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84" name="Rectangle 606">
                <a:extLst>
                  <a:ext uri="{FF2B5EF4-FFF2-40B4-BE49-F238E27FC236}">
                    <a16:creationId xmlns:a16="http://schemas.microsoft.com/office/drawing/2014/main" id="{4CF7A18C-BB82-1C0D-0F41-DD43D0CC7685}"/>
                  </a:ext>
                </a:extLst>
              </p:cNvPr>
              <p:cNvSpPr>
                <a:spLocks noChangeArrowheads="1"/>
              </p:cNvSpPr>
              <p:nvPr/>
            </p:nvSpPr>
            <p:spPr bwMode="auto">
              <a:xfrm>
                <a:off x="2447" y="3406"/>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grpSp>
        <p:sp>
          <p:nvSpPr>
            <p:cNvPr id="15" name="Rectangle 608">
              <a:extLst>
                <a:ext uri="{FF2B5EF4-FFF2-40B4-BE49-F238E27FC236}">
                  <a16:creationId xmlns:a16="http://schemas.microsoft.com/office/drawing/2014/main" id="{44B03400-3C0D-D275-3C6D-5B2278D771DE}"/>
                </a:ext>
              </a:extLst>
            </p:cNvPr>
            <p:cNvSpPr>
              <a:spLocks noChangeArrowheads="1"/>
            </p:cNvSpPr>
            <p:nvPr/>
          </p:nvSpPr>
          <p:spPr bwMode="auto">
            <a:xfrm>
              <a:off x="4227513" y="5449888"/>
              <a:ext cx="68263" cy="150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6" name="Rectangle 609">
              <a:extLst>
                <a:ext uri="{FF2B5EF4-FFF2-40B4-BE49-F238E27FC236}">
                  <a16:creationId xmlns:a16="http://schemas.microsoft.com/office/drawing/2014/main" id="{63D1A813-1524-16FA-ADFC-153ABA950A90}"/>
                </a:ext>
              </a:extLst>
            </p:cNvPr>
            <p:cNvSpPr>
              <a:spLocks noChangeArrowheads="1"/>
            </p:cNvSpPr>
            <p:nvPr/>
          </p:nvSpPr>
          <p:spPr bwMode="auto">
            <a:xfrm>
              <a:off x="4246563" y="5407025"/>
              <a:ext cx="101600"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7" name="Rectangle 610">
              <a:extLst>
                <a:ext uri="{FF2B5EF4-FFF2-40B4-BE49-F238E27FC236}">
                  <a16:creationId xmlns:a16="http://schemas.microsoft.com/office/drawing/2014/main" id="{9A6C8ED5-899B-E9D0-2908-CBEF8D95F0ED}"/>
                </a:ext>
              </a:extLst>
            </p:cNvPr>
            <p:cNvSpPr>
              <a:spLocks noChangeArrowheads="1"/>
            </p:cNvSpPr>
            <p:nvPr/>
          </p:nvSpPr>
          <p:spPr bwMode="auto">
            <a:xfrm>
              <a:off x="4587876" y="5449888"/>
              <a:ext cx="68263" cy="150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8" name="Rectangle 611">
              <a:extLst>
                <a:ext uri="{FF2B5EF4-FFF2-40B4-BE49-F238E27FC236}">
                  <a16:creationId xmlns:a16="http://schemas.microsoft.com/office/drawing/2014/main" id="{756958F0-E266-1249-A968-CA16FB6B2632}"/>
                </a:ext>
              </a:extLst>
            </p:cNvPr>
            <p:cNvSpPr>
              <a:spLocks noChangeArrowheads="1"/>
            </p:cNvSpPr>
            <p:nvPr/>
          </p:nvSpPr>
          <p:spPr bwMode="auto">
            <a:xfrm>
              <a:off x="4606926" y="5407025"/>
              <a:ext cx="101600"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9" name="Rectangle 612">
              <a:extLst>
                <a:ext uri="{FF2B5EF4-FFF2-40B4-BE49-F238E27FC236}">
                  <a16:creationId xmlns:a16="http://schemas.microsoft.com/office/drawing/2014/main" id="{2D4569DF-6224-E6D9-C517-006E019FD2DB}"/>
                </a:ext>
              </a:extLst>
            </p:cNvPr>
            <p:cNvSpPr>
              <a:spLocks noChangeArrowheads="1"/>
            </p:cNvSpPr>
            <p:nvPr/>
          </p:nvSpPr>
          <p:spPr bwMode="auto">
            <a:xfrm>
              <a:off x="4948238" y="5449888"/>
              <a:ext cx="68263" cy="150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0" name="Rectangle 613">
              <a:extLst>
                <a:ext uri="{FF2B5EF4-FFF2-40B4-BE49-F238E27FC236}">
                  <a16:creationId xmlns:a16="http://schemas.microsoft.com/office/drawing/2014/main" id="{B5493536-1AE4-DA37-708C-06CC23AA1D85}"/>
                </a:ext>
              </a:extLst>
            </p:cNvPr>
            <p:cNvSpPr>
              <a:spLocks noChangeArrowheads="1"/>
            </p:cNvSpPr>
            <p:nvPr/>
          </p:nvSpPr>
          <p:spPr bwMode="auto">
            <a:xfrm>
              <a:off x="4968876" y="5407025"/>
              <a:ext cx="101600"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1" name="Rectangle 614">
              <a:extLst>
                <a:ext uri="{FF2B5EF4-FFF2-40B4-BE49-F238E27FC236}">
                  <a16:creationId xmlns:a16="http://schemas.microsoft.com/office/drawing/2014/main" id="{801EA85B-06CE-A4BF-3D52-52D1CAFE102C}"/>
                </a:ext>
              </a:extLst>
            </p:cNvPr>
            <p:cNvSpPr>
              <a:spLocks noChangeArrowheads="1"/>
            </p:cNvSpPr>
            <p:nvPr/>
          </p:nvSpPr>
          <p:spPr bwMode="auto">
            <a:xfrm>
              <a:off x="5308601" y="5449888"/>
              <a:ext cx="68263" cy="150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3" name="Rectangle 615">
              <a:extLst>
                <a:ext uri="{FF2B5EF4-FFF2-40B4-BE49-F238E27FC236}">
                  <a16:creationId xmlns:a16="http://schemas.microsoft.com/office/drawing/2014/main" id="{0F92CB89-A982-F3A7-B21C-2D7817EE9E53}"/>
                </a:ext>
              </a:extLst>
            </p:cNvPr>
            <p:cNvSpPr>
              <a:spLocks noChangeArrowheads="1"/>
            </p:cNvSpPr>
            <p:nvPr/>
          </p:nvSpPr>
          <p:spPr bwMode="auto">
            <a:xfrm>
              <a:off x="5329238" y="5407025"/>
              <a:ext cx="101600"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4" name="Rectangle 616">
              <a:extLst>
                <a:ext uri="{FF2B5EF4-FFF2-40B4-BE49-F238E27FC236}">
                  <a16:creationId xmlns:a16="http://schemas.microsoft.com/office/drawing/2014/main" id="{FB0D5294-8F75-5139-A2DA-A86B7762DC84}"/>
                </a:ext>
              </a:extLst>
            </p:cNvPr>
            <p:cNvSpPr>
              <a:spLocks noChangeArrowheads="1"/>
            </p:cNvSpPr>
            <p:nvPr/>
          </p:nvSpPr>
          <p:spPr bwMode="auto">
            <a:xfrm>
              <a:off x="5672138" y="5449888"/>
              <a:ext cx="350838" cy="395287"/>
            </a:xfrm>
            <a:prstGeom prst="rect">
              <a:avLst/>
            </a:prstGeom>
            <a:solidFill>
              <a:srgbClr val="FFFF00"/>
            </a:solidFill>
            <a:ln>
              <a:noFill/>
            </a:ln>
          </p:spPr>
          <p:txBody>
            <a:bodyPr vert="horz" wrap="square" lIns="91440" tIns="45720" rIns="91440" bIns="45720" numCol="1" anchor="t" anchorCtr="0" compatLnSpc="1">
              <a:prstTxWarp prst="textNoShape">
                <a:avLst/>
              </a:prstTxWarp>
            </a:bodyPr>
            <a:lstStyle/>
            <a:p>
              <a:endParaRPr lang="en-GB"/>
            </a:p>
          </p:txBody>
        </p:sp>
        <p:sp>
          <p:nvSpPr>
            <p:cNvPr id="26" name="Rectangle 617">
              <a:extLst>
                <a:ext uri="{FF2B5EF4-FFF2-40B4-BE49-F238E27FC236}">
                  <a16:creationId xmlns:a16="http://schemas.microsoft.com/office/drawing/2014/main" id="{CFBE9CA0-3F6B-D1AA-0A49-53A40CFF1AD0}"/>
                </a:ext>
              </a:extLst>
            </p:cNvPr>
            <p:cNvSpPr>
              <a:spLocks noChangeArrowheads="1"/>
            </p:cNvSpPr>
            <p:nvPr/>
          </p:nvSpPr>
          <p:spPr bwMode="auto">
            <a:xfrm>
              <a:off x="5672138" y="5449888"/>
              <a:ext cx="350838" cy="122237"/>
            </a:xfrm>
            <a:prstGeom prst="rect">
              <a:avLst/>
            </a:prstGeom>
            <a:solidFill>
              <a:srgbClr val="FFFF00"/>
            </a:solidFill>
            <a:ln>
              <a:noFill/>
            </a:ln>
          </p:spPr>
          <p:txBody>
            <a:bodyPr vert="horz" wrap="square" lIns="91440" tIns="45720" rIns="91440" bIns="45720" numCol="1" anchor="t" anchorCtr="0" compatLnSpc="1">
              <a:prstTxWarp prst="textNoShape">
                <a:avLst/>
              </a:prstTxWarp>
            </a:bodyPr>
            <a:lstStyle/>
            <a:p>
              <a:endParaRPr lang="en-GB"/>
            </a:p>
          </p:txBody>
        </p:sp>
        <p:sp>
          <p:nvSpPr>
            <p:cNvPr id="27" name="Rectangle 618">
              <a:extLst>
                <a:ext uri="{FF2B5EF4-FFF2-40B4-BE49-F238E27FC236}">
                  <a16:creationId xmlns:a16="http://schemas.microsoft.com/office/drawing/2014/main" id="{FD8200AB-FC5D-491F-3DB0-D3451998FE83}"/>
                </a:ext>
              </a:extLst>
            </p:cNvPr>
            <p:cNvSpPr>
              <a:spLocks noChangeArrowheads="1"/>
            </p:cNvSpPr>
            <p:nvPr/>
          </p:nvSpPr>
          <p:spPr bwMode="auto">
            <a:xfrm>
              <a:off x="5672138" y="5449888"/>
              <a:ext cx="68263" cy="150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8" name="Rectangle 619">
              <a:extLst>
                <a:ext uri="{FF2B5EF4-FFF2-40B4-BE49-F238E27FC236}">
                  <a16:creationId xmlns:a16="http://schemas.microsoft.com/office/drawing/2014/main" id="{85C173D9-B71F-DD52-DB95-9A7EE32BDD28}"/>
                </a:ext>
              </a:extLst>
            </p:cNvPr>
            <p:cNvSpPr>
              <a:spLocks noChangeArrowheads="1"/>
            </p:cNvSpPr>
            <p:nvPr/>
          </p:nvSpPr>
          <p:spPr bwMode="auto">
            <a:xfrm>
              <a:off x="5691188" y="5407025"/>
              <a:ext cx="101600"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9" name="Rectangle 620">
              <a:extLst>
                <a:ext uri="{FF2B5EF4-FFF2-40B4-BE49-F238E27FC236}">
                  <a16:creationId xmlns:a16="http://schemas.microsoft.com/office/drawing/2014/main" id="{C70D2B08-BE4A-488E-E9CA-E80EA10B71D7}"/>
                </a:ext>
              </a:extLst>
            </p:cNvPr>
            <p:cNvSpPr>
              <a:spLocks noChangeArrowheads="1"/>
            </p:cNvSpPr>
            <p:nvPr/>
          </p:nvSpPr>
          <p:spPr bwMode="auto">
            <a:xfrm>
              <a:off x="2411413" y="5437188"/>
              <a:ext cx="95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0" name="Rectangle 621">
              <a:extLst>
                <a:ext uri="{FF2B5EF4-FFF2-40B4-BE49-F238E27FC236}">
                  <a16:creationId xmlns:a16="http://schemas.microsoft.com/office/drawing/2014/main" id="{51BC01C3-C5E9-8467-9ACD-58AF8433FFB2}"/>
                </a:ext>
              </a:extLst>
            </p:cNvPr>
            <p:cNvSpPr>
              <a:spLocks noChangeArrowheads="1"/>
            </p:cNvSpPr>
            <p:nvPr/>
          </p:nvSpPr>
          <p:spPr bwMode="auto">
            <a:xfrm>
              <a:off x="2420938" y="5437188"/>
              <a:ext cx="3524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1" name="Rectangle 622">
              <a:extLst>
                <a:ext uri="{FF2B5EF4-FFF2-40B4-BE49-F238E27FC236}">
                  <a16:creationId xmlns:a16="http://schemas.microsoft.com/office/drawing/2014/main" id="{B3B29495-2BAD-48D5-D6D2-03314FE0E33E}"/>
                </a:ext>
              </a:extLst>
            </p:cNvPr>
            <p:cNvSpPr>
              <a:spLocks noChangeArrowheads="1"/>
            </p:cNvSpPr>
            <p:nvPr/>
          </p:nvSpPr>
          <p:spPr bwMode="auto">
            <a:xfrm>
              <a:off x="2773363" y="5437188"/>
              <a:ext cx="95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2" name="Rectangle 623">
              <a:extLst>
                <a:ext uri="{FF2B5EF4-FFF2-40B4-BE49-F238E27FC236}">
                  <a16:creationId xmlns:a16="http://schemas.microsoft.com/office/drawing/2014/main" id="{8773CEBC-2F3B-5932-9CB8-EC8188117F1D}"/>
                </a:ext>
              </a:extLst>
            </p:cNvPr>
            <p:cNvSpPr>
              <a:spLocks noChangeArrowheads="1"/>
            </p:cNvSpPr>
            <p:nvPr/>
          </p:nvSpPr>
          <p:spPr bwMode="auto">
            <a:xfrm>
              <a:off x="2782888" y="5437188"/>
              <a:ext cx="350838"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3" name="Rectangle 624">
              <a:extLst>
                <a:ext uri="{FF2B5EF4-FFF2-40B4-BE49-F238E27FC236}">
                  <a16:creationId xmlns:a16="http://schemas.microsoft.com/office/drawing/2014/main" id="{F67F2C7F-7F06-8EF4-A592-5434544984A4}"/>
                </a:ext>
              </a:extLst>
            </p:cNvPr>
            <p:cNvSpPr>
              <a:spLocks noChangeArrowheads="1"/>
            </p:cNvSpPr>
            <p:nvPr/>
          </p:nvSpPr>
          <p:spPr bwMode="auto">
            <a:xfrm>
              <a:off x="3133726" y="5437188"/>
              <a:ext cx="95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4" name="Rectangle 625">
              <a:extLst>
                <a:ext uri="{FF2B5EF4-FFF2-40B4-BE49-F238E27FC236}">
                  <a16:creationId xmlns:a16="http://schemas.microsoft.com/office/drawing/2014/main" id="{1636D687-1179-8834-092E-362137A2596D}"/>
                </a:ext>
              </a:extLst>
            </p:cNvPr>
            <p:cNvSpPr>
              <a:spLocks noChangeArrowheads="1"/>
            </p:cNvSpPr>
            <p:nvPr/>
          </p:nvSpPr>
          <p:spPr bwMode="auto">
            <a:xfrm>
              <a:off x="3143251" y="5437188"/>
              <a:ext cx="3524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5" name="Rectangle 626">
              <a:extLst>
                <a:ext uri="{FF2B5EF4-FFF2-40B4-BE49-F238E27FC236}">
                  <a16:creationId xmlns:a16="http://schemas.microsoft.com/office/drawing/2014/main" id="{CDFE2DAB-9B5D-6DE2-7B00-16F30F55D142}"/>
                </a:ext>
              </a:extLst>
            </p:cNvPr>
            <p:cNvSpPr>
              <a:spLocks noChangeArrowheads="1"/>
            </p:cNvSpPr>
            <p:nvPr/>
          </p:nvSpPr>
          <p:spPr bwMode="auto">
            <a:xfrm>
              <a:off x="3495676" y="5437188"/>
              <a:ext cx="7938"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6" name="Rectangle 627">
              <a:extLst>
                <a:ext uri="{FF2B5EF4-FFF2-40B4-BE49-F238E27FC236}">
                  <a16:creationId xmlns:a16="http://schemas.microsoft.com/office/drawing/2014/main" id="{32273C6A-F705-4BD3-D243-405EBE7E926C}"/>
                </a:ext>
              </a:extLst>
            </p:cNvPr>
            <p:cNvSpPr>
              <a:spLocks noChangeArrowheads="1"/>
            </p:cNvSpPr>
            <p:nvPr/>
          </p:nvSpPr>
          <p:spPr bwMode="auto">
            <a:xfrm>
              <a:off x="3503613" y="5437188"/>
              <a:ext cx="3524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7" name="Rectangle 628">
              <a:extLst>
                <a:ext uri="{FF2B5EF4-FFF2-40B4-BE49-F238E27FC236}">
                  <a16:creationId xmlns:a16="http://schemas.microsoft.com/office/drawing/2014/main" id="{C63ACB8F-C487-41CC-EA7E-80CB53FDBC70}"/>
                </a:ext>
              </a:extLst>
            </p:cNvPr>
            <p:cNvSpPr>
              <a:spLocks noChangeArrowheads="1"/>
            </p:cNvSpPr>
            <p:nvPr/>
          </p:nvSpPr>
          <p:spPr bwMode="auto">
            <a:xfrm>
              <a:off x="3856038" y="5437188"/>
              <a:ext cx="95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8" name="Rectangle 629">
              <a:extLst>
                <a:ext uri="{FF2B5EF4-FFF2-40B4-BE49-F238E27FC236}">
                  <a16:creationId xmlns:a16="http://schemas.microsoft.com/office/drawing/2014/main" id="{9DD28ACC-719E-4722-F5DA-1B6D69936AAA}"/>
                </a:ext>
              </a:extLst>
            </p:cNvPr>
            <p:cNvSpPr>
              <a:spLocks noChangeArrowheads="1"/>
            </p:cNvSpPr>
            <p:nvPr/>
          </p:nvSpPr>
          <p:spPr bwMode="auto">
            <a:xfrm>
              <a:off x="3865563" y="5437188"/>
              <a:ext cx="3524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9" name="Rectangle 630">
              <a:extLst>
                <a:ext uri="{FF2B5EF4-FFF2-40B4-BE49-F238E27FC236}">
                  <a16:creationId xmlns:a16="http://schemas.microsoft.com/office/drawing/2014/main" id="{23CF6DA7-A86D-D0B4-DE29-247823DB4794}"/>
                </a:ext>
              </a:extLst>
            </p:cNvPr>
            <p:cNvSpPr>
              <a:spLocks noChangeArrowheads="1"/>
            </p:cNvSpPr>
            <p:nvPr/>
          </p:nvSpPr>
          <p:spPr bwMode="auto">
            <a:xfrm>
              <a:off x="4217988" y="5437188"/>
              <a:ext cx="95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0" name="Rectangle 631">
              <a:extLst>
                <a:ext uri="{FF2B5EF4-FFF2-40B4-BE49-F238E27FC236}">
                  <a16:creationId xmlns:a16="http://schemas.microsoft.com/office/drawing/2014/main" id="{0FBC81F8-24D4-0694-9D38-5B84589C75C5}"/>
                </a:ext>
              </a:extLst>
            </p:cNvPr>
            <p:cNvSpPr>
              <a:spLocks noChangeArrowheads="1"/>
            </p:cNvSpPr>
            <p:nvPr/>
          </p:nvSpPr>
          <p:spPr bwMode="auto">
            <a:xfrm>
              <a:off x="4227513" y="5437188"/>
              <a:ext cx="350838"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1" name="Rectangle 632">
              <a:extLst>
                <a:ext uri="{FF2B5EF4-FFF2-40B4-BE49-F238E27FC236}">
                  <a16:creationId xmlns:a16="http://schemas.microsoft.com/office/drawing/2014/main" id="{FF380F0E-8B4D-5C4A-6BAB-91A7C0F473B8}"/>
                </a:ext>
              </a:extLst>
            </p:cNvPr>
            <p:cNvSpPr>
              <a:spLocks noChangeArrowheads="1"/>
            </p:cNvSpPr>
            <p:nvPr/>
          </p:nvSpPr>
          <p:spPr bwMode="auto">
            <a:xfrm>
              <a:off x="4578351" y="5437188"/>
              <a:ext cx="95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2" name="Rectangle 633">
              <a:extLst>
                <a:ext uri="{FF2B5EF4-FFF2-40B4-BE49-F238E27FC236}">
                  <a16:creationId xmlns:a16="http://schemas.microsoft.com/office/drawing/2014/main" id="{FD7C71C6-4F48-782A-9ACF-E7C4892697A7}"/>
                </a:ext>
              </a:extLst>
            </p:cNvPr>
            <p:cNvSpPr>
              <a:spLocks noChangeArrowheads="1"/>
            </p:cNvSpPr>
            <p:nvPr/>
          </p:nvSpPr>
          <p:spPr bwMode="auto">
            <a:xfrm>
              <a:off x="4587876" y="5437188"/>
              <a:ext cx="350838"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3" name="Rectangle 634">
              <a:extLst>
                <a:ext uri="{FF2B5EF4-FFF2-40B4-BE49-F238E27FC236}">
                  <a16:creationId xmlns:a16="http://schemas.microsoft.com/office/drawing/2014/main" id="{A1F1B388-B658-00FE-9FFD-5ACB9948C958}"/>
                </a:ext>
              </a:extLst>
            </p:cNvPr>
            <p:cNvSpPr>
              <a:spLocks noChangeArrowheads="1"/>
            </p:cNvSpPr>
            <p:nvPr/>
          </p:nvSpPr>
          <p:spPr bwMode="auto">
            <a:xfrm>
              <a:off x="4938713" y="5437188"/>
              <a:ext cx="95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4" name="Rectangle 635">
              <a:extLst>
                <a:ext uri="{FF2B5EF4-FFF2-40B4-BE49-F238E27FC236}">
                  <a16:creationId xmlns:a16="http://schemas.microsoft.com/office/drawing/2014/main" id="{AA291A20-C39B-F448-A068-541F2DC4BDFB}"/>
                </a:ext>
              </a:extLst>
            </p:cNvPr>
            <p:cNvSpPr>
              <a:spLocks noChangeArrowheads="1"/>
            </p:cNvSpPr>
            <p:nvPr/>
          </p:nvSpPr>
          <p:spPr bwMode="auto">
            <a:xfrm>
              <a:off x="4948238" y="5437188"/>
              <a:ext cx="3524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5" name="Rectangle 636">
              <a:extLst>
                <a:ext uri="{FF2B5EF4-FFF2-40B4-BE49-F238E27FC236}">
                  <a16:creationId xmlns:a16="http://schemas.microsoft.com/office/drawing/2014/main" id="{D5B227E8-DD5C-8CBF-A27B-EDC3172D49CC}"/>
                </a:ext>
              </a:extLst>
            </p:cNvPr>
            <p:cNvSpPr>
              <a:spLocks noChangeArrowheads="1"/>
            </p:cNvSpPr>
            <p:nvPr/>
          </p:nvSpPr>
          <p:spPr bwMode="auto">
            <a:xfrm>
              <a:off x="5300663" y="5437188"/>
              <a:ext cx="7938"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6" name="Rectangle 637">
              <a:extLst>
                <a:ext uri="{FF2B5EF4-FFF2-40B4-BE49-F238E27FC236}">
                  <a16:creationId xmlns:a16="http://schemas.microsoft.com/office/drawing/2014/main" id="{6DC5EB82-00CF-48C3-39AE-99715503E49C}"/>
                </a:ext>
              </a:extLst>
            </p:cNvPr>
            <p:cNvSpPr>
              <a:spLocks noChangeArrowheads="1"/>
            </p:cNvSpPr>
            <p:nvPr/>
          </p:nvSpPr>
          <p:spPr bwMode="auto">
            <a:xfrm>
              <a:off x="5308601" y="5437188"/>
              <a:ext cx="354013"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7" name="Rectangle 638">
              <a:extLst>
                <a:ext uri="{FF2B5EF4-FFF2-40B4-BE49-F238E27FC236}">
                  <a16:creationId xmlns:a16="http://schemas.microsoft.com/office/drawing/2014/main" id="{6FF2C602-25C8-248D-4059-04171328A914}"/>
                </a:ext>
              </a:extLst>
            </p:cNvPr>
            <p:cNvSpPr>
              <a:spLocks noChangeArrowheads="1"/>
            </p:cNvSpPr>
            <p:nvPr/>
          </p:nvSpPr>
          <p:spPr bwMode="auto">
            <a:xfrm>
              <a:off x="5662613" y="5437188"/>
              <a:ext cx="95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8" name="Rectangle 639">
              <a:extLst>
                <a:ext uri="{FF2B5EF4-FFF2-40B4-BE49-F238E27FC236}">
                  <a16:creationId xmlns:a16="http://schemas.microsoft.com/office/drawing/2014/main" id="{C7B10B99-C894-7808-D837-70849FBE9BF0}"/>
                </a:ext>
              </a:extLst>
            </p:cNvPr>
            <p:cNvSpPr>
              <a:spLocks noChangeArrowheads="1"/>
            </p:cNvSpPr>
            <p:nvPr/>
          </p:nvSpPr>
          <p:spPr bwMode="auto">
            <a:xfrm>
              <a:off x="5672138" y="5437188"/>
              <a:ext cx="350838"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9" name="Rectangle 640">
              <a:extLst>
                <a:ext uri="{FF2B5EF4-FFF2-40B4-BE49-F238E27FC236}">
                  <a16:creationId xmlns:a16="http://schemas.microsoft.com/office/drawing/2014/main" id="{9BBAB438-B698-ECEF-4DDE-93F75AFE94A1}"/>
                </a:ext>
              </a:extLst>
            </p:cNvPr>
            <p:cNvSpPr>
              <a:spLocks noChangeArrowheads="1"/>
            </p:cNvSpPr>
            <p:nvPr/>
          </p:nvSpPr>
          <p:spPr bwMode="auto">
            <a:xfrm>
              <a:off x="6022976" y="5437188"/>
              <a:ext cx="95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0" name="Rectangle 641">
              <a:extLst>
                <a:ext uri="{FF2B5EF4-FFF2-40B4-BE49-F238E27FC236}">
                  <a16:creationId xmlns:a16="http://schemas.microsoft.com/office/drawing/2014/main" id="{F5832B87-3BE1-AD8C-6FA4-75E7E080420F}"/>
                </a:ext>
              </a:extLst>
            </p:cNvPr>
            <p:cNvSpPr>
              <a:spLocks noChangeArrowheads="1"/>
            </p:cNvSpPr>
            <p:nvPr/>
          </p:nvSpPr>
          <p:spPr bwMode="auto">
            <a:xfrm>
              <a:off x="2411413" y="5448300"/>
              <a:ext cx="9525" cy="3968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1" name="Rectangle 642">
              <a:extLst>
                <a:ext uri="{FF2B5EF4-FFF2-40B4-BE49-F238E27FC236}">
                  <a16:creationId xmlns:a16="http://schemas.microsoft.com/office/drawing/2014/main" id="{119501F6-3D79-A922-578C-E0ABD8115608}"/>
                </a:ext>
              </a:extLst>
            </p:cNvPr>
            <p:cNvSpPr>
              <a:spLocks noChangeArrowheads="1"/>
            </p:cNvSpPr>
            <p:nvPr/>
          </p:nvSpPr>
          <p:spPr bwMode="auto">
            <a:xfrm>
              <a:off x="2411413" y="5845175"/>
              <a:ext cx="95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2" name="Rectangle 643">
              <a:extLst>
                <a:ext uri="{FF2B5EF4-FFF2-40B4-BE49-F238E27FC236}">
                  <a16:creationId xmlns:a16="http://schemas.microsoft.com/office/drawing/2014/main" id="{8BB40F93-2352-9620-2829-8C129A7BEBF2}"/>
                </a:ext>
              </a:extLst>
            </p:cNvPr>
            <p:cNvSpPr>
              <a:spLocks noChangeArrowheads="1"/>
            </p:cNvSpPr>
            <p:nvPr/>
          </p:nvSpPr>
          <p:spPr bwMode="auto">
            <a:xfrm>
              <a:off x="2411413" y="5845175"/>
              <a:ext cx="95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3" name="Rectangle 644">
              <a:extLst>
                <a:ext uri="{FF2B5EF4-FFF2-40B4-BE49-F238E27FC236}">
                  <a16:creationId xmlns:a16="http://schemas.microsoft.com/office/drawing/2014/main" id="{3D16C768-0F5D-C40A-90FA-D3978FD4B93D}"/>
                </a:ext>
              </a:extLst>
            </p:cNvPr>
            <p:cNvSpPr>
              <a:spLocks noChangeArrowheads="1"/>
            </p:cNvSpPr>
            <p:nvPr/>
          </p:nvSpPr>
          <p:spPr bwMode="auto">
            <a:xfrm>
              <a:off x="2420938" y="5845175"/>
              <a:ext cx="3524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4" name="Rectangle 645">
              <a:extLst>
                <a:ext uri="{FF2B5EF4-FFF2-40B4-BE49-F238E27FC236}">
                  <a16:creationId xmlns:a16="http://schemas.microsoft.com/office/drawing/2014/main" id="{492D89D6-E1D4-8E40-5C58-16DA0A14E11B}"/>
                </a:ext>
              </a:extLst>
            </p:cNvPr>
            <p:cNvSpPr>
              <a:spLocks noChangeArrowheads="1"/>
            </p:cNvSpPr>
            <p:nvPr/>
          </p:nvSpPr>
          <p:spPr bwMode="auto">
            <a:xfrm>
              <a:off x="2773363" y="5448300"/>
              <a:ext cx="9525" cy="3968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5" name="Rectangle 646">
              <a:extLst>
                <a:ext uri="{FF2B5EF4-FFF2-40B4-BE49-F238E27FC236}">
                  <a16:creationId xmlns:a16="http://schemas.microsoft.com/office/drawing/2014/main" id="{800547B7-D316-970F-4307-3536AD6FF0F1}"/>
                </a:ext>
              </a:extLst>
            </p:cNvPr>
            <p:cNvSpPr>
              <a:spLocks noChangeArrowheads="1"/>
            </p:cNvSpPr>
            <p:nvPr/>
          </p:nvSpPr>
          <p:spPr bwMode="auto">
            <a:xfrm>
              <a:off x="2773363" y="5845175"/>
              <a:ext cx="95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6" name="Rectangle 647">
              <a:extLst>
                <a:ext uri="{FF2B5EF4-FFF2-40B4-BE49-F238E27FC236}">
                  <a16:creationId xmlns:a16="http://schemas.microsoft.com/office/drawing/2014/main" id="{BE2C6953-29AD-C470-680F-2922A31C8FE6}"/>
                </a:ext>
              </a:extLst>
            </p:cNvPr>
            <p:cNvSpPr>
              <a:spLocks noChangeArrowheads="1"/>
            </p:cNvSpPr>
            <p:nvPr/>
          </p:nvSpPr>
          <p:spPr bwMode="auto">
            <a:xfrm>
              <a:off x="2782888" y="5845175"/>
              <a:ext cx="350838"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7" name="Rectangle 648">
              <a:extLst>
                <a:ext uri="{FF2B5EF4-FFF2-40B4-BE49-F238E27FC236}">
                  <a16:creationId xmlns:a16="http://schemas.microsoft.com/office/drawing/2014/main" id="{2DE770E4-BE62-AD00-9741-95A99EE925ED}"/>
                </a:ext>
              </a:extLst>
            </p:cNvPr>
            <p:cNvSpPr>
              <a:spLocks noChangeArrowheads="1"/>
            </p:cNvSpPr>
            <p:nvPr/>
          </p:nvSpPr>
          <p:spPr bwMode="auto">
            <a:xfrm>
              <a:off x="3133726" y="5448300"/>
              <a:ext cx="9525" cy="3968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8" name="Rectangle 649">
              <a:extLst>
                <a:ext uri="{FF2B5EF4-FFF2-40B4-BE49-F238E27FC236}">
                  <a16:creationId xmlns:a16="http://schemas.microsoft.com/office/drawing/2014/main" id="{9B54084E-E0F7-123D-EABD-436EC47FE626}"/>
                </a:ext>
              </a:extLst>
            </p:cNvPr>
            <p:cNvSpPr>
              <a:spLocks noChangeArrowheads="1"/>
            </p:cNvSpPr>
            <p:nvPr/>
          </p:nvSpPr>
          <p:spPr bwMode="auto">
            <a:xfrm>
              <a:off x="3133726" y="5845175"/>
              <a:ext cx="95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9" name="Rectangle 650">
              <a:extLst>
                <a:ext uri="{FF2B5EF4-FFF2-40B4-BE49-F238E27FC236}">
                  <a16:creationId xmlns:a16="http://schemas.microsoft.com/office/drawing/2014/main" id="{95DCAB6D-3360-83E8-816C-405A87FDAA2C}"/>
                </a:ext>
              </a:extLst>
            </p:cNvPr>
            <p:cNvSpPr>
              <a:spLocks noChangeArrowheads="1"/>
            </p:cNvSpPr>
            <p:nvPr/>
          </p:nvSpPr>
          <p:spPr bwMode="auto">
            <a:xfrm>
              <a:off x="3143251" y="5845175"/>
              <a:ext cx="3524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0" name="Rectangle 651">
              <a:extLst>
                <a:ext uri="{FF2B5EF4-FFF2-40B4-BE49-F238E27FC236}">
                  <a16:creationId xmlns:a16="http://schemas.microsoft.com/office/drawing/2014/main" id="{978C77A2-3036-6510-6BE1-DD0883949A9A}"/>
                </a:ext>
              </a:extLst>
            </p:cNvPr>
            <p:cNvSpPr>
              <a:spLocks noChangeArrowheads="1"/>
            </p:cNvSpPr>
            <p:nvPr/>
          </p:nvSpPr>
          <p:spPr bwMode="auto">
            <a:xfrm>
              <a:off x="3495676" y="5448300"/>
              <a:ext cx="7938" cy="3968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1" name="Rectangle 652">
              <a:extLst>
                <a:ext uri="{FF2B5EF4-FFF2-40B4-BE49-F238E27FC236}">
                  <a16:creationId xmlns:a16="http://schemas.microsoft.com/office/drawing/2014/main" id="{7B3025B0-0C49-FF67-1917-77F1B95D8F8C}"/>
                </a:ext>
              </a:extLst>
            </p:cNvPr>
            <p:cNvSpPr>
              <a:spLocks noChangeArrowheads="1"/>
            </p:cNvSpPr>
            <p:nvPr/>
          </p:nvSpPr>
          <p:spPr bwMode="auto">
            <a:xfrm>
              <a:off x="3495676" y="5845175"/>
              <a:ext cx="7938"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2" name="Rectangle 653">
              <a:extLst>
                <a:ext uri="{FF2B5EF4-FFF2-40B4-BE49-F238E27FC236}">
                  <a16:creationId xmlns:a16="http://schemas.microsoft.com/office/drawing/2014/main" id="{1EF131E1-3AB1-F011-A690-4E21F4160B8E}"/>
                </a:ext>
              </a:extLst>
            </p:cNvPr>
            <p:cNvSpPr>
              <a:spLocks noChangeArrowheads="1"/>
            </p:cNvSpPr>
            <p:nvPr/>
          </p:nvSpPr>
          <p:spPr bwMode="auto">
            <a:xfrm>
              <a:off x="3503613" y="5845175"/>
              <a:ext cx="3524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3" name="Rectangle 654">
              <a:extLst>
                <a:ext uri="{FF2B5EF4-FFF2-40B4-BE49-F238E27FC236}">
                  <a16:creationId xmlns:a16="http://schemas.microsoft.com/office/drawing/2014/main" id="{2B9BA796-AB08-DB96-294F-D350E1AD032D}"/>
                </a:ext>
              </a:extLst>
            </p:cNvPr>
            <p:cNvSpPr>
              <a:spLocks noChangeArrowheads="1"/>
            </p:cNvSpPr>
            <p:nvPr/>
          </p:nvSpPr>
          <p:spPr bwMode="auto">
            <a:xfrm>
              <a:off x="3856038" y="5448300"/>
              <a:ext cx="9525" cy="3968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4" name="Rectangle 655">
              <a:extLst>
                <a:ext uri="{FF2B5EF4-FFF2-40B4-BE49-F238E27FC236}">
                  <a16:creationId xmlns:a16="http://schemas.microsoft.com/office/drawing/2014/main" id="{74444F6E-62E2-DFE8-09C9-82E1019D17A0}"/>
                </a:ext>
              </a:extLst>
            </p:cNvPr>
            <p:cNvSpPr>
              <a:spLocks noChangeArrowheads="1"/>
            </p:cNvSpPr>
            <p:nvPr/>
          </p:nvSpPr>
          <p:spPr bwMode="auto">
            <a:xfrm>
              <a:off x="3856038" y="5845175"/>
              <a:ext cx="95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5" name="Rectangle 656">
              <a:extLst>
                <a:ext uri="{FF2B5EF4-FFF2-40B4-BE49-F238E27FC236}">
                  <a16:creationId xmlns:a16="http://schemas.microsoft.com/office/drawing/2014/main" id="{823E3058-3FD3-C81A-546F-BBB832090736}"/>
                </a:ext>
              </a:extLst>
            </p:cNvPr>
            <p:cNvSpPr>
              <a:spLocks noChangeArrowheads="1"/>
            </p:cNvSpPr>
            <p:nvPr/>
          </p:nvSpPr>
          <p:spPr bwMode="auto">
            <a:xfrm>
              <a:off x="3865563" y="5845175"/>
              <a:ext cx="3524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6" name="Rectangle 657">
              <a:extLst>
                <a:ext uri="{FF2B5EF4-FFF2-40B4-BE49-F238E27FC236}">
                  <a16:creationId xmlns:a16="http://schemas.microsoft.com/office/drawing/2014/main" id="{639DB039-4BB5-09D8-FC54-BADE469D508B}"/>
                </a:ext>
              </a:extLst>
            </p:cNvPr>
            <p:cNvSpPr>
              <a:spLocks noChangeArrowheads="1"/>
            </p:cNvSpPr>
            <p:nvPr/>
          </p:nvSpPr>
          <p:spPr bwMode="auto">
            <a:xfrm>
              <a:off x="4217988" y="5448300"/>
              <a:ext cx="9525" cy="3968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7" name="Rectangle 658">
              <a:extLst>
                <a:ext uri="{FF2B5EF4-FFF2-40B4-BE49-F238E27FC236}">
                  <a16:creationId xmlns:a16="http://schemas.microsoft.com/office/drawing/2014/main" id="{F9B1E7FD-C740-A7C6-D8A4-0ED3BAED4B31}"/>
                </a:ext>
              </a:extLst>
            </p:cNvPr>
            <p:cNvSpPr>
              <a:spLocks noChangeArrowheads="1"/>
            </p:cNvSpPr>
            <p:nvPr/>
          </p:nvSpPr>
          <p:spPr bwMode="auto">
            <a:xfrm>
              <a:off x="4217988" y="5845175"/>
              <a:ext cx="95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8" name="Rectangle 659">
              <a:extLst>
                <a:ext uri="{FF2B5EF4-FFF2-40B4-BE49-F238E27FC236}">
                  <a16:creationId xmlns:a16="http://schemas.microsoft.com/office/drawing/2014/main" id="{14F69A41-A424-F1C3-ECA8-DBBEFED5B806}"/>
                </a:ext>
              </a:extLst>
            </p:cNvPr>
            <p:cNvSpPr>
              <a:spLocks noChangeArrowheads="1"/>
            </p:cNvSpPr>
            <p:nvPr/>
          </p:nvSpPr>
          <p:spPr bwMode="auto">
            <a:xfrm>
              <a:off x="4227513" y="5845175"/>
              <a:ext cx="350838"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9" name="Rectangle 660">
              <a:extLst>
                <a:ext uri="{FF2B5EF4-FFF2-40B4-BE49-F238E27FC236}">
                  <a16:creationId xmlns:a16="http://schemas.microsoft.com/office/drawing/2014/main" id="{0D66D85E-7B06-9E67-8630-D881BED1F553}"/>
                </a:ext>
              </a:extLst>
            </p:cNvPr>
            <p:cNvSpPr>
              <a:spLocks noChangeArrowheads="1"/>
            </p:cNvSpPr>
            <p:nvPr/>
          </p:nvSpPr>
          <p:spPr bwMode="auto">
            <a:xfrm>
              <a:off x="4578351" y="5448300"/>
              <a:ext cx="9525" cy="3968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70" name="Rectangle 661">
              <a:extLst>
                <a:ext uri="{FF2B5EF4-FFF2-40B4-BE49-F238E27FC236}">
                  <a16:creationId xmlns:a16="http://schemas.microsoft.com/office/drawing/2014/main" id="{5BA5A0BD-FF85-0F5F-1C1C-128A9BFC42EE}"/>
                </a:ext>
              </a:extLst>
            </p:cNvPr>
            <p:cNvSpPr>
              <a:spLocks noChangeArrowheads="1"/>
            </p:cNvSpPr>
            <p:nvPr/>
          </p:nvSpPr>
          <p:spPr bwMode="auto">
            <a:xfrm>
              <a:off x="4578351" y="5845175"/>
              <a:ext cx="95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71" name="Rectangle 662">
              <a:extLst>
                <a:ext uri="{FF2B5EF4-FFF2-40B4-BE49-F238E27FC236}">
                  <a16:creationId xmlns:a16="http://schemas.microsoft.com/office/drawing/2014/main" id="{217D6BE9-EB82-9943-84C7-2B8C01A8998B}"/>
                </a:ext>
              </a:extLst>
            </p:cNvPr>
            <p:cNvSpPr>
              <a:spLocks noChangeArrowheads="1"/>
            </p:cNvSpPr>
            <p:nvPr/>
          </p:nvSpPr>
          <p:spPr bwMode="auto">
            <a:xfrm>
              <a:off x="4587876" y="5845175"/>
              <a:ext cx="350838"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72" name="Rectangle 663">
              <a:extLst>
                <a:ext uri="{FF2B5EF4-FFF2-40B4-BE49-F238E27FC236}">
                  <a16:creationId xmlns:a16="http://schemas.microsoft.com/office/drawing/2014/main" id="{067B0E4C-F6F8-2E0C-138D-B5C1F4EC14F5}"/>
                </a:ext>
              </a:extLst>
            </p:cNvPr>
            <p:cNvSpPr>
              <a:spLocks noChangeArrowheads="1"/>
            </p:cNvSpPr>
            <p:nvPr/>
          </p:nvSpPr>
          <p:spPr bwMode="auto">
            <a:xfrm>
              <a:off x="4938713" y="5448300"/>
              <a:ext cx="9525" cy="3968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73" name="Rectangle 664">
              <a:extLst>
                <a:ext uri="{FF2B5EF4-FFF2-40B4-BE49-F238E27FC236}">
                  <a16:creationId xmlns:a16="http://schemas.microsoft.com/office/drawing/2014/main" id="{93E702B8-4B88-519C-43A4-E7C5F1C1141C}"/>
                </a:ext>
              </a:extLst>
            </p:cNvPr>
            <p:cNvSpPr>
              <a:spLocks noChangeArrowheads="1"/>
            </p:cNvSpPr>
            <p:nvPr/>
          </p:nvSpPr>
          <p:spPr bwMode="auto">
            <a:xfrm>
              <a:off x="4938713" y="5845175"/>
              <a:ext cx="95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74" name="Rectangle 665">
              <a:extLst>
                <a:ext uri="{FF2B5EF4-FFF2-40B4-BE49-F238E27FC236}">
                  <a16:creationId xmlns:a16="http://schemas.microsoft.com/office/drawing/2014/main" id="{7D287FF0-56F4-66D6-E729-13470B4FA64C}"/>
                </a:ext>
              </a:extLst>
            </p:cNvPr>
            <p:cNvSpPr>
              <a:spLocks noChangeArrowheads="1"/>
            </p:cNvSpPr>
            <p:nvPr/>
          </p:nvSpPr>
          <p:spPr bwMode="auto">
            <a:xfrm>
              <a:off x="4948238" y="5845175"/>
              <a:ext cx="3524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75" name="Rectangle 666">
              <a:extLst>
                <a:ext uri="{FF2B5EF4-FFF2-40B4-BE49-F238E27FC236}">
                  <a16:creationId xmlns:a16="http://schemas.microsoft.com/office/drawing/2014/main" id="{0AE897C1-D05B-3255-B7B7-DDFD0B40BC43}"/>
                </a:ext>
              </a:extLst>
            </p:cNvPr>
            <p:cNvSpPr>
              <a:spLocks noChangeArrowheads="1"/>
            </p:cNvSpPr>
            <p:nvPr/>
          </p:nvSpPr>
          <p:spPr bwMode="auto">
            <a:xfrm>
              <a:off x="5300663" y="5448300"/>
              <a:ext cx="7938" cy="3968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76" name="Rectangle 667">
              <a:extLst>
                <a:ext uri="{FF2B5EF4-FFF2-40B4-BE49-F238E27FC236}">
                  <a16:creationId xmlns:a16="http://schemas.microsoft.com/office/drawing/2014/main" id="{EB13E82B-A6DD-571D-B236-BFA024CD7F43}"/>
                </a:ext>
              </a:extLst>
            </p:cNvPr>
            <p:cNvSpPr>
              <a:spLocks noChangeArrowheads="1"/>
            </p:cNvSpPr>
            <p:nvPr/>
          </p:nvSpPr>
          <p:spPr bwMode="auto">
            <a:xfrm>
              <a:off x="5300663" y="5845175"/>
              <a:ext cx="7938"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77" name="Rectangle 668">
              <a:extLst>
                <a:ext uri="{FF2B5EF4-FFF2-40B4-BE49-F238E27FC236}">
                  <a16:creationId xmlns:a16="http://schemas.microsoft.com/office/drawing/2014/main" id="{9090E0A4-1457-4D12-523E-5C44694B0F9E}"/>
                </a:ext>
              </a:extLst>
            </p:cNvPr>
            <p:cNvSpPr>
              <a:spLocks noChangeArrowheads="1"/>
            </p:cNvSpPr>
            <p:nvPr/>
          </p:nvSpPr>
          <p:spPr bwMode="auto">
            <a:xfrm>
              <a:off x="5308601" y="5845175"/>
              <a:ext cx="354013"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78" name="Rectangle 669">
              <a:extLst>
                <a:ext uri="{FF2B5EF4-FFF2-40B4-BE49-F238E27FC236}">
                  <a16:creationId xmlns:a16="http://schemas.microsoft.com/office/drawing/2014/main" id="{39DE6F1E-8487-E172-CC14-887A7249463D}"/>
                </a:ext>
              </a:extLst>
            </p:cNvPr>
            <p:cNvSpPr>
              <a:spLocks noChangeArrowheads="1"/>
            </p:cNvSpPr>
            <p:nvPr/>
          </p:nvSpPr>
          <p:spPr bwMode="auto">
            <a:xfrm>
              <a:off x="5662613" y="5448300"/>
              <a:ext cx="9525" cy="3968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79" name="Rectangle 670">
              <a:extLst>
                <a:ext uri="{FF2B5EF4-FFF2-40B4-BE49-F238E27FC236}">
                  <a16:creationId xmlns:a16="http://schemas.microsoft.com/office/drawing/2014/main" id="{55165D74-562C-FB40-139B-984C516C2768}"/>
                </a:ext>
              </a:extLst>
            </p:cNvPr>
            <p:cNvSpPr>
              <a:spLocks noChangeArrowheads="1"/>
            </p:cNvSpPr>
            <p:nvPr/>
          </p:nvSpPr>
          <p:spPr bwMode="auto">
            <a:xfrm>
              <a:off x="5662613" y="5845175"/>
              <a:ext cx="95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80" name="Rectangle 671">
              <a:extLst>
                <a:ext uri="{FF2B5EF4-FFF2-40B4-BE49-F238E27FC236}">
                  <a16:creationId xmlns:a16="http://schemas.microsoft.com/office/drawing/2014/main" id="{91D28BFE-DF3B-B527-A387-02F15FD40424}"/>
                </a:ext>
              </a:extLst>
            </p:cNvPr>
            <p:cNvSpPr>
              <a:spLocks noChangeArrowheads="1"/>
            </p:cNvSpPr>
            <p:nvPr/>
          </p:nvSpPr>
          <p:spPr bwMode="auto">
            <a:xfrm>
              <a:off x="5672138" y="5845175"/>
              <a:ext cx="350838"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81" name="Rectangle 672">
              <a:extLst>
                <a:ext uri="{FF2B5EF4-FFF2-40B4-BE49-F238E27FC236}">
                  <a16:creationId xmlns:a16="http://schemas.microsoft.com/office/drawing/2014/main" id="{0C582F21-6703-D329-D150-7AAFB93C7787}"/>
                </a:ext>
              </a:extLst>
            </p:cNvPr>
            <p:cNvSpPr>
              <a:spLocks noChangeArrowheads="1"/>
            </p:cNvSpPr>
            <p:nvPr/>
          </p:nvSpPr>
          <p:spPr bwMode="auto">
            <a:xfrm>
              <a:off x="6022976" y="5448300"/>
              <a:ext cx="9525" cy="3968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82" name="Rectangle 673">
              <a:extLst>
                <a:ext uri="{FF2B5EF4-FFF2-40B4-BE49-F238E27FC236}">
                  <a16:creationId xmlns:a16="http://schemas.microsoft.com/office/drawing/2014/main" id="{FB3C5902-7BBF-D83C-0863-746691C47F8D}"/>
                </a:ext>
              </a:extLst>
            </p:cNvPr>
            <p:cNvSpPr>
              <a:spLocks noChangeArrowheads="1"/>
            </p:cNvSpPr>
            <p:nvPr/>
          </p:nvSpPr>
          <p:spPr bwMode="auto">
            <a:xfrm>
              <a:off x="6022976" y="5845175"/>
              <a:ext cx="95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83" name="Rectangle 674">
              <a:extLst>
                <a:ext uri="{FF2B5EF4-FFF2-40B4-BE49-F238E27FC236}">
                  <a16:creationId xmlns:a16="http://schemas.microsoft.com/office/drawing/2014/main" id="{FAB4A654-DAD4-8C32-8438-058422E6ED5B}"/>
                </a:ext>
              </a:extLst>
            </p:cNvPr>
            <p:cNvSpPr>
              <a:spLocks noChangeArrowheads="1"/>
            </p:cNvSpPr>
            <p:nvPr/>
          </p:nvSpPr>
          <p:spPr bwMode="auto">
            <a:xfrm>
              <a:off x="6022976" y="5845175"/>
              <a:ext cx="95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84" name="Rectangle 675">
              <a:extLst>
                <a:ext uri="{FF2B5EF4-FFF2-40B4-BE49-F238E27FC236}">
                  <a16:creationId xmlns:a16="http://schemas.microsoft.com/office/drawing/2014/main" id="{0524D441-56D4-EDFB-355A-A49DC647437E}"/>
                </a:ext>
              </a:extLst>
            </p:cNvPr>
            <p:cNvSpPr>
              <a:spLocks noChangeArrowheads="1"/>
            </p:cNvSpPr>
            <p:nvPr/>
          </p:nvSpPr>
          <p:spPr bwMode="auto">
            <a:xfrm>
              <a:off x="2411413" y="5854700"/>
              <a:ext cx="109538"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grpSp>
    </p:spTree>
    <p:extLst>
      <p:ext uri="{BB962C8B-B14F-4D97-AF65-F5344CB8AC3E}">
        <p14:creationId xmlns:p14="http://schemas.microsoft.com/office/powerpoint/2010/main" val="11838142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6</a:t>
            </a:fld>
            <a:endParaRPr lang="en-US" dirty="0"/>
          </a:p>
        </p:txBody>
      </p:sp>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2200481" y="135835"/>
            <a:ext cx="7953375" cy="10160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lang="en-US" sz="3600" b="1" dirty="0">
                <a:solidFill>
                  <a:schemeClr val="accent1"/>
                </a:solidFill>
                <a:latin typeface="Arial" panose="020B0604020202020204" pitchFamily="34" charset="0"/>
                <a:cs typeface="Arial" panose="020B0604020202020204" pitchFamily="34" charset="0"/>
              </a:rPr>
              <a:t>Spot the mistakes </a:t>
            </a:r>
            <a:endPar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endParaRPr>
          </a:p>
        </p:txBody>
      </p:sp>
      <p:cxnSp>
        <p:nvCxnSpPr>
          <p:cNvPr id="8" name="Straight Arrow Connector 7">
            <a:extLst>
              <a:ext uri="{FF2B5EF4-FFF2-40B4-BE49-F238E27FC236}">
                <a16:creationId xmlns:a16="http://schemas.microsoft.com/office/drawing/2014/main" id="{EE098829-EB26-46A5-BD68-7D22FA99033B}"/>
              </a:ext>
            </a:extLst>
          </p:cNvPr>
          <p:cNvCxnSpPr/>
          <p:nvPr/>
        </p:nvCxnSpPr>
        <p:spPr>
          <a:xfrm>
            <a:off x="5707807" y="5542352"/>
            <a:ext cx="655983"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A15B578B-B7D6-43A3-8EFC-0EA89CC05B7B}"/>
              </a:ext>
            </a:extLst>
          </p:cNvPr>
          <p:cNvSpPr txBox="1"/>
          <p:nvPr/>
        </p:nvSpPr>
        <p:spPr>
          <a:xfrm>
            <a:off x="6459346" y="4984180"/>
            <a:ext cx="1992921" cy="1200329"/>
          </a:xfrm>
          <a:prstGeom prst="rect">
            <a:avLst/>
          </a:prstGeom>
          <a:noFill/>
          <a:ln>
            <a:solidFill>
              <a:schemeClr val="accent1"/>
            </a:solidFill>
          </a:ln>
        </p:spPr>
        <p:txBody>
          <a:bodyPr wrap="square" lIns="91440" tIns="45720" rIns="91440" bIns="45720" rtlCol="0" anchor="t">
            <a:spAutoFit/>
          </a:bodyPr>
          <a:lstStyle/>
          <a:p>
            <a:r>
              <a:rPr lang="en-GB" dirty="0">
                <a:latin typeface="Arial" panose="020B0604020202020204" pitchFamily="34" charset="0"/>
                <a:cs typeface="Arial" panose="020B0604020202020204" pitchFamily="34" charset="0"/>
              </a:rPr>
              <a:t>1 shaded square is yellow, this is the equivalent of 0.1 which is 1%</a:t>
            </a:r>
          </a:p>
        </p:txBody>
      </p:sp>
      <p:cxnSp>
        <p:nvCxnSpPr>
          <p:cNvPr id="11" name="Straight Arrow Connector 10">
            <a:extLst>
              <a:ext uri="{FF2B5EF4-FFF2-40B4-BE49-F238E27FC236}">
                <a16:creationId xmlns:a16="http://schemas.microsoft.com/office/drawing/2014/main" id="{EAC9D7C2-3660-436D-82B9-9F159479F6AC}"/>
              </a:ext>
            </a:extLst>
          </p:cNvPr>
          <p:cNvCxnSpPr>
            <a:cxnSpLocks/>
          </p:cNvCxnSpPr>
          <p:nvPr/>
        </p:nvCxnSpPr>
        <p:spPr>
          <a:xfrm flipH="1">
            <a:off x="2063983" y="2305878"/>
            <a:ext cx="317315"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3" name="TextBox 12">
                <a:extLst>
                  <a:ext uri="{FF2B5EF4-FFF2-40B4-BE49-F238E27FC236}">
                    <a16:creationId xmlns:a16="http://schemas.microsoft.com/office/drawing/2014/main" id="{051EBCE6-AE7C-4726-BFF6-C1068CB1532D}"/>
                  </a:ext>
                </a:extLst>
              </p:cNvPr>
              <p:cNvSpPr txBox="1"/>
              <p:nvPr/>
            </p:nvSpPr>
            <p:spPr>
              <a:xfrm>
                <a:off x="319774" y="1695258"/>
                <a:ext cx="1744209" cy="1982594"/>
              </a:xfrm>
              <a:prstGeom prst="rect">
                <a:avLst/>
              </a:prstGeom>
              <a:noFill/>
              <a:ln>
                <a:solidFill>
                  <a:schemeClr val="accent1"/>
                </a:solidFill>
              </a:ln>
            </p:spPr>
            <p:txBody>
              <a:bodyPr wrap="square" rtlCol="0">
                <a:spAutoFit/>
              </a:bodyPr>
              <a:lstStyle/>
              <a:p>
                <a14:m>
                  <m:oMath xmlns:m="http://schemas.openxmlformats.org/officeDocument/2006/math">
                    <m:f>
                      <m:fPr>
                        <m:ctrlPr>
                          <a:rPr lang="en-GB" i="1" dirty="0" smtClean="0">
                            <a:latin typeface="Cambria Math" panose="02040503050406030204" pitchFamily="18" charset="0"/>
                            <a:cs typeface="Arial" panose="020B0604020202020204" pitchFamily="34" charset="0"/>
                          </a:rPr>
                        </m:ctrlPr>
                      </m:fPr>
                      <m:num>
                        <m:r>
                          <a:rPr lang="en-GB" b="0" i="1" dirty="0" smtClean="0">
                            <a:latin typeface="Cambria Math" panose="02040503050406030204" pitchFamily="18" charset="0"/>
                            <a:cs typeface="Arial" panose="020B0604020202020204" pitchFamily="34" charset="0"/>
                          </a:rPr>
                          <m:t>1</m:t>
                        </m:r>
                      </m:num>
                      <m:den>
                        <m:r>
                          <a:rPr lang="en-GB" b="0" i="1" dirty="0" smtClean="0">
                            <a:latin typeface="Cambria Math" panose="02040503050406030204" pitchFamily="18" charset="0"/>
                            <a:cs typeface="Arial" panose="020B0604020202020204" pitchFamily="34" charset="0"/>
                          </a:rPr>
                          <m:t>4</m:t>
                        </m:r>
                      </m:den>
                    </m:f>
                  </m:oMath>
                </a14:m>
                <a:r>
                  <a:rPr lang="en-GB" dirty="0">
                    <a:latin typeface="Arial" panose="020B0604020202020204" pitchFamily="34" charset="0"/>
                    <a:cs typeface="Arial" panose="020B0604020202020204" pitchFamily="34" charset="0"/>
                  </a:rPr>
                  <a:t> of the grid is blue. This is greater than </a:t>
                </a:r>
                <a14:m>
                  <m:oMath xmlns:m="http://schemas.openxmlformats.org/officeDocument/2006/math">
                    <m:f>
                      <m:fPr>
                        <m:ctrlPr>
                          <a:rPr lang="en-GB" i="1" dirty="0" smtClean="0">
                            <a:latin typeface="Cambria Math" panose="02040503050406030204" pitchFamily="18" charset="0"/>
                            <a:cs typeface="Arial" panose="020B0604020202020204" pitchFamily="34" charset="0"/>
                          </a:rPr>
                        </m:ctrlPr>
                      </m:fPr>
                      <m:num>
                        <m:r>
                          <a:rPr lang="en-GB" b="0" i="1" dirty="0" smtClean="0">
                            <a:latin typeface="Cambria Math" panose="02040503050406030204" pitchFamily="18" charset="0"/>
                            <a:cs typeface="Arial" panose="020B0604020202020204" pitchFamily="34" charset="0"/>
                          </a:rPr>
                          <m:t>1</m:t>
                        </m:r>
                      </m:num>
                      <m:den>
                        <m:r>
                          <a:rPr lang="en-GB" b="0" i="1" dirty="0" smtClean="0">
                            <a:latin typeface="Cambria Math" panose="02040503050406030204" pitchFamily="18" charset="0"/>
                            <a:cs typeface="Arial" panose="020B0604020202020204" pitchFamily="34" charset="0"/>
                          </a:rPr>
                          <m:t>2</m:t>
                        </m:r>
                      </m:den>
                    </m:f>
                  </m:oMath>
                </a14:m>
                <a:r>
                  <a:rPr lang="en-GB" dirty="0">
                    <a:latin typeface="Arial" panose="020B0604020202020204" pitchFamily="34" charset="0"/>
                    <a:cs typeface="Arial" panose="020B0604020202020204" pitchFamily="34" charset="0"/>
                  </a:rPr>
                  <a:t> because the bottom number is bigger. </a:t>
                </a:r>
              </a:p>
            </p:txBody>
          </p:sp>
        </mc:Choice>
        <mc:Fallback xmlns="">
          <p:sp>
            <p:nvSpPr>
              <p:cNvPr id="13" name="TextBox 12">
                <a:extLst>
                  <a:ext uri="{FF2B5EF4-FFF2-40B4-BE49-F238E27FC236}">
                    <a16:creationId xmlns:a16="http://schemas.microsoft.com/office/drawing/2014/main" id="{051EBCE6-AE7C-4726-BFF6-C1068CB1532D}"/>
                  </a:ext>
                </a:extLst>
              </p:cNvPr>
              <p:cNvSpPr txBox="1">
                <a:spLocks noRot="1" noChangeAspect="1" noMove="1" noResize="1" noEditPoints="1" noAdjustHandles="1" noChangeArrowheads="1" noChangeShapeType="1" noTextEdit="1"/>
              </p:cNvSpPr>
              <p:nvPr/>
            </p:nvSpPr>
            <p:spPr>
              <a:xfrm>
                <a:off x="319774" y="1695258"/>
                <a:ext cx="1744209" cy="1982594"/>
              </a:xfrm>
              <a:prstGeom prst="rect">
                <a:avLst/>
              </a:prstGeom>
              <a:blipFill>
                <a:blip r:embed="rId3"/>
                <a:stretch>
                  <a:fillRect l="-2143" r="-4286" b="-3797"/>
                </a:stretch>
              </a:blipFill>
              <a:ln>
                <a:solidFill>
                  <a:schemeClr val="accent1"/>
                </a:solidFill>
              </a:ln>
            </p:spPr>
            <p:txBody>
              <a:bodyPr/>
              <a:lstStyle/>
              <a:p>
                <a:r>
                  <a:rPr lang="en-US">
                    <a:noFill/>
                  </a:rPr>
                  <a:t> </a:t>
                </a:r>
              </a:p>
            </p:txBody>
          </p:sp>
        </mc:Fallback>
      </mc:AlternateContent>
      <p:cxnSp>
        <p:nvCxnSpPr>
          <p:cNvPr id="18" name="Straight Arrow Connector 17">
            <a:extLst>
              <a:ext uri="{FF2B5EF4-FFF2-40B4-BE49-F238E27FC236}">
                <a16:creationId xmlns:a16="http://schemas.microsoft.com/office/drawing/2014/main" id="{402F0777-7E37-4763-8946-7FBE22BCB566}"/>
              </a:ext>
            </a:extLst>
          </p:cNvPr>
          <p:cNvCxnSpPr/>
          <p:nvPr/>
        </p:nvCxnSpPr>
        <p:spPr>
          <a:xfrm>
            <a:off x="5857460" y="2043637"/>
            <a:ext cx="477079"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9" name="TextBox 18">
                <a:extLst>
                  <a:ext uri="{FF2B5EF4-FFF2-40B4-BE49-F238E27FC236}">
                    <a16:creationId xmlns:a16="http://schemas.microsoft.com/office/drawing/2014/main" id="{81FA08FE-4279-4A4D-9D9C-434C5ADE9825}"/>
                  </a:ext>
                </a:extLst>
              </p:cNvPr>
              <p:cNvSpPr txBox="1"/>
              <p:nvPr/>
            </p:nvSpPr>
            <p:spPr>
              <a:xfrm>
                <a:off x="6351980" y="1490307"/>
                <a:ext cx="1667809" cy="1037463"/>
              </a:xfrm>
              <a:prstGeom prst="rect">
                <a:avLst/>
              </a:prstGeom>
              <a:noFill/>
              <a:ln>
                <a:solidFill>
                  <a:schemeClr val="accent1"/>
                </a:solidFill>
              </a:ln>
            </p:spPr>
            <p:txBody>
              <a:bodyPr wrap="square" rtlCol="0">
                <a:spAutoFit/>
              </a:bodyPr>
              <a:lstStyle/>
              <a:p>
                <a:r>
                  <a:rPr lang="en-GB" dirty="0">
                    <a:latin typeface="Arial" panose="020B0604020202020204" pitchFamily="34" charset="0"/>
                    <a:cs typeface="Arial" panose="020B0604020202020204" pitchFamily="34" charset="0"/>
                  </a:rPr>
                  <a:t>4 orange squares is the equivalent of </a:t>
                </a:r>
                <a14:m>
                  <m:oMath xmlns:m="http://schemas.openxmlformats.org/officeDocument/2006/math">
                    <m:f>
                      <m:fPr>
                        <m:ctrlPr>
                          <a:rPr lang="en-GB" i="1" dirty="0" smtClean="0">
                            <a:latin typeface="Cambria Math" panose="02040503050406030204" pitchFamily="18" charset="0"/>
                            <a:cs typeface="Arial" panose="020B0604020202020204" pitchFamily="34" charset="0"/>
                          </a:rPr>
                        </m:ctrlPr>
                      </m:fPr>
                      <m:num>
                        <m:r>
                          <a:rPr lang="en-GB" b="0" i="1" dirty="0" smtClean="0">
                            <a:latin typeface="Cambria Math" panose="02040503050406030204" pitchFamily="18" charset="0"/>
                            <a:cs typeface="Arial" panose="020B0604020202020204" pitchFamily="34" charset="0"/>
                          </a:rPr>
                          <m:t>1</m:t>
                        </m:r>
                      </m:num>
                      <m:den>
                        <m:r>
                          <a:rPr lang="en-GB" b="0" i="1" dirty="0" smtClean="0">
                            <a:latin typeface="Cambria Math" panose="02040503050406030204" pitchFamily="18" charset="0"/>
                            <a:cs typeface="Arial" panose="020B0604020202020204" pitchFamily="34" charset="0"/>
                          </a:rPr>
                          <m:t>4</m:t>
                        </m:r>
                      </m:den>
                    </m:f>
                  </m:oMath>
                </a14:m>
                <a:r>
                  <a:rPr lang="en-GB" dirty="0">
                    <a:latin typeface="Arial" panose="020B0604020202020204" pitchFamily="34" charset="0"/>
                    <a:cs typeface="Arial" panose="020B0604020202020204" pitchFamily="34" charset="0"/>
                  </a:rPr>
                  <a:t> </a:t>
                </a:r>
              </a:p>
            </p:txBody>
          </p:sp>
        </mc:Choice>
        <mc:Fallback xmlns="">
          <p:sp>
            <p:nvSpPr>
              <p:cNvPr id="19" name="TextBox 18">
                <a:extLst>
                  <a:ext uri="{FF2B5EF4-FFF2-40B4-BE49-F238E27FC236}">
                    <a16:creationId xmlns:a16="http://schemas.microsoft.com/office/drawing/2014/main" id="{81FA08FE-4279-4A4D-9D9C-434C5ADE9825}"/>
                  </a:ext>
                </a:extLst>
              </p:cNvPr>
              <p:cNvSpPr txBox="1">
                <a:spLocks noRot="1" noChangeAspect="1" noMove="1" noResize="1" noEditPoints="1" noAdjustHandles="1" noChangeArrowheads="1" noChangeShapeType="1" noTextEdit="1"/>
              </p:cNvSpPr>
              <p:nvPr/>
            </p:nvSpPr>
            <p:spPr>
              <a:xfrm>
                <a:off x="6351980" y="1490307"/>
                <a:ext cx="1667809" cy="1037463"/>
              </a:xfrm>
              <a:prstGeom prst="rect">
                <a:avLst/>
              </a:prstGeom>
              <a:blipFill>
                <a:blip r:embed="rId4"/>
                <a:stretch>
                  <a:fillRect l="-2239" t="-1190" r="-2239" b="-2381"/>
                </a:stretch>
              </a:blipFill>
              <a:ln>
                <a:solidFill>
                  <a:schemeClr val="accent1"/>
                </a:solidFill>
              </a:ln>
            </p:spPr>
            <p:txBody>
              <a:bodyPr/>
              <a:lstStyle/>
              <a:p>
                <a:r>
                  <a:rPr lang="en-US">
                    <a:noFill/>
                  </a:rPr>
                  <a:t> </a:t>
                </a:r>
              </a:p>
            </p:txBody>
          </p:sp>
        </mc:Fallback>
      </mc:AlternateContent>
      <p:cxnSp>
        <p:nvCxnSpPr>
          <p:cNvPr id="24" name="Straight Arrow Connector 23">
            <a:extLst>
              <a:ext uri="{FF2B5EF4-FFF2-40B4-BE49-F238E27FC236}">
                <a16:creationId xmlns:a16="http://schemas.microsoft.com/office/drawing/2014/main" id="{BF6FE261-D190-4AED-A563-ABED1EEA4A2A}"/>
              </a:ext>
            </a:extLst>
          </p:cNvPr>
          <p:cNvCxnSpPr/>
          <p:nvPr/>
        </p:nvCxnSpPr>
        <p:spPr>
          <a:xfrm>
            <a:off x="5797259" y="3033347"/>
            <a:ext cx="566531" cy="34839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5" name="TextBox 24">
            <a:extLst>
              <a:ext uri="{FF2B5EF4-FFF2-40B4-BE49-F238E27FC236}">
                <a16:creationId xmlns:a16="http://schemas.microsoft.com/office/drawing/2014/main" id="{93B0BFEB-E791-4F33-A7A6-08BF17B0F08C}"/>
              </a:ext>
            </a:extLst>
          </p:cNvPr>
          <p:cNvSpPr txBox="1"/>
          <p:nvPr/>
        </p:nvSpPr>
        <p:spPr>
          <a:xfrm>
            <a:off x="6459346" y="2725222"/>
            <a:ext cx="1560443" cy="2031325"/>
          </a:xfrm>
          <a:prstGeom prst="rect">
            <a:avLst/>
          </a:prstGeom>
          <a:noFill/>
          <a:ln>
            <a:solidFill>
              <a:schemeClr val="accent1"/>
            </a:solidFill>
          </a:ln>
        </p:spPr>
        <p:txBody>
          <a:bodyPr wrap="square" rtlCol="0">
            <a:spAutoFit/>
          </a:bodyPr>
          <a:lstStyle/>
          <a:p>
            <a:r>
              <a:rPr lang="en-GB" dirty="0">
                <a:latin typeface="Arial" panose="020B0604020202020204" pitchFamily="34" charset="0"/>
                <a:cs typeface="Arial" panose="020B0604020202020204" pitchFamily="34" charset="0"/>
              </a:rPr>
              <a:t>There are twice as many black squares than pink, this is an increase of 50% </a:t>
            </a:r>
          </a:p>
        </p:txBody>
      </p:sp>
      <p:sp>
        <p:nvSpPr>
          <p:cNvPr id="27" name="TextBox 26">
            <a:extLst>
              <a:ext uri="{FF2B5EF4-FFF2-40B4-BE49-F238E27FC236}">
                <a16:creationId xmlns:a16="http://schemas.microsoft.com/office/drawing/2014/main" id="{6C8C0364-4B9B-4340-873E-0A7CF40BEAD5}"/>
              </a:ext>
            </a:extLst>
          </p:cNvPr>
          <p:cNvSpPr txBox="1"/>
          <p:nvPr/>
        </p:nvSpPr>
        <p:spPr>
          <a:xfrm>
            <a:off x="8002686" y="2199716"/>
            <a:ext cx="3737113" cy="1938992"/>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Which of the statements are incorrect? </a:t>
            </a:r>
          </a:p>
          <a:p>
            <a:endParaRPr lang="en-GB" sz="2400" dirty="0">
              <a:latin typeface="Arial" panose="020B0604020202020204" pitchFamily="34" charset="0"/>
              <a:cs typeface="Arial" panose="020B0604020202020204" pitchFamily="34" charset="0"/>
            </a:endParaRPr>
          </a:p>
          <a:p>
            <a:r>
              <a:rPr lang="en-GB" sz="2400" dirty="0">
                <a:latin typeface="Arial" panose="020B0604020202020204" pitchFamily="34" charset="0"/>
                <a:cs typeface="Arial" panose="020B0604020202020204" pitchFamily="34" charset="0"/>
              </a:rPr>
              <a:t>Can you explain how to correct them? </a:t>
            </a:r>
          </a:p>
        </p:txBody>
      </p:sp>
      <p:grpSp>
        <p:nvGrpSpPr>
          <p:cNvPr id="7" name="Group 6">
            <a:extLst>
              <a:ext uri="{FF2B5EF4-FFF2-40B4-BE49-F238E27FC236}">
                <a16:creationId xmlns:a16="http://schemas.microsoft.com/office/drawing/2014/main" id="{D95E541C-FC50-8BB1-B5CB-EB02F0EF3948}"/>
              </a:ext>
            </a:extLst>
          </p:cNvPr>
          <p:cNvGrpSpPr/>
          <p:nvPr/>
        </p:nvGrpSpPr>
        <p:grpSpPr>
          <a:xfrm>
            <a:off x="-43871" y="-17453"/>
            <a:ext cx="2107855" cy="1923564"/>
            <a:chOff x="-43871" y="-17453"/>
            <a:chExt cx="2107855" cy="1923564"/>
          </a:xfrm>
        </p:grpSpPr>
        <p:sp>
          <p:nvSpPr>
            <p:cNvPr id="10" name="Isosceles Triangle 9">
              <a:extLst>
                <a:ext uri="{FF2B5EF4-FFF2-40B4-BE49-F238E27FC236}">
                  <a16:creationId xmlns:a16="http://schemas.microsoft.com/office/drawing/2014/main" id="{593A4D27-4290-D04B-30DD-297D718274F0}"/>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accent1"/>
                </a:solidFill>
              </a:endParaRPr>
            </a:p>
          </p:txBody>
        </p:sp>
        <p:sp>
          <p:nvSpPr>
            <p:cNvPr id="12" name="TextBox 11">
              <a:extLst>
                <a:ext uri="{FF2B5EF4-FFF2-40B4-BE49-F238E27FC236}">
                  <a16:creationId xmlns:a16="http://schemas.microsoft.com/office/drawing/2014/main" id="{6E5ACEB9-E05E-74ED-4194-91EC832E86CD}"/>
                </a:ext>
              </a:extLst>
            </p:cNvPr>
            <p:cNvSpPr txBox="1"/>
            <p:nvPr/>
          </p:nvSpPr>
          <p:spPr>
            <a:xfrm>
              <a:off x="-43871" y="0"/>
              <a:ext cx="1757538"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EXPLORE</a:t>
              </a:r>
            </a:p>
          </p:txBody>
        </p:sp>
      </p:grpSp>
      <p:sp>
        <p:nvSpPr>
          <p:cNvPr id="3" name="AutoShape 3">
            <a:extLst>
              <a:ext uri="{FF2B5EF4-FFF2-40B4-BE49-F238E27FC236}">
                <a16:creationId xmlns:a16="http://schemas.microsoft.com/office/drawing/2014/main" id="{C1941F27-2E72-1479-758B-9647C4932216}"/>
              </a:ext>
            </a:extLst>
          </p:cNvPr>
          <p:cNvSpPr>
            <a:spLocks noChangeAspect="1" noChangeArrowheads="1" noTextEdit="1"/>
          </p:cNvSpPr>
          <p:nvPr/>
        </p:nvSpPr>
        <p:spPr bwMode="auto">
          <a:xfrm>
            <a:off x="2411413" y="1779588"/>
            <a:ext cx="5734050" cy="4405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grpSp>
        <p:nvGrpSpPr>
          <p:cNvPr id="691" name="Group 690">
            <a:extLst>
              <a:ext uri="{FF2B5EF4-FFF2-40B4-BE49-F238E27FC236}">
                <a16:creationId xmlns:a16="http://schemas.microsoft.com/office/drawing/2014/main" id="{410D22B2-45C5-9053-6246-D4FA96919EF8}"/>
              </a:ext>
            </a:extLst>
          </p:cNvPr>
          <p:cNvGrpSpPr/>
          <p:nvPr/>
        </p:nvGrpSpPr>
        <p:grpSpPr>
          <a:xfrm>
            <a:off x="2293565" y="1563628"/>
            <a:ext cx="3621088" cy="4354511"/>
            <a:chOff x="2411413" y="1746251"/>
            <a:chExt cx="3621088" cy="4354511"/>
          </a:xfrm>
        </p:grpSpPr>
        <p:grpSp>
          <p:nvGrpSpPr>
            <p:cNvPr id="6" name="Group 205">
              <a:extLst>
                <a:ext uri="{FF2B5EF4-FFF2-40B4-BE49-F238E27FC236}">
                  <a16:creationId xmlns:a16="http://schemas.microsoft.com/office/drawing/2014/main" id="{C170D549-2BD7-6ED2-CA0A-4A614879487A}"/>
                </a:ext>
              </a:extLst>
            </p:cNvPr>
            <p:cNvGrpSpPr>
              <a:grpSpLocks/>
            </p:cNvGrpSpPr>
            <p:nvPr/>
          </p:nvGrpSpPr>
          <p:grpSpPr bwMode="auto">
            <a:xfrm>
              <a:off x="2411413" y="1746251"/>
              <a:ext cx="3621088" cy="1658937"/>
              <a:chOff x="1519" y="1100"/>
              <a:chExt cx="2281" cy="1045"/>
            </a:xfrm>
          </p:grpSpPr>
          <p:sp>
            <p:nvSpPr>
              <p:cNvPr id="491" name="Rectangle 5">
                <a:extLst>
                  <a:ext uri="{FF2B5EF4-FFF2-40B4-BE49-F238E27FC236}">
                    <a16:creationId xmlns:a16="http://schemas.microsoft.com/office/drawing/2014/main" id="{5AB1C56C-2CC5-E823-C1C9-0C598F1F8655}"/>
                  </a:ext>
                </a:extLst>
              </p:cNvPr>
              <p:cNvSpPr>
                <a:spLocks noChangeArrowheads="1"/>
              </p:cNvSpPr>
              <p:nvPr/>
            </p:nvSpPr>
            <p:spPr bwMode="auto">
              <a:xfrm>
                <a:off x="1525" y="1128"/>
                <a:ext cx="221" cy="249"/>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92" name="Rectangle 6">
                <a:extLst>
                  <a:ext uri="{FF2B5EF4-FFF2-40B4-BE49-F238E27FC236}">
                    <a16:creationId xmlns:a16="http://schemas.microsoft.com/office/drawing/2014/main" id="{0752A6C6-08B4-B8FE-8729-94CE091B31CA}"/>
                  </a:ext>
                </a:extLst>
              </p:cNvPr>
              <p:cNvSpPr>
                <a:spLocks noChangeArrowheads="1"/>
              </p:cNvSpPr>
              <p:nvPr/>
            </p:nvSpPr>
            <p:spPr bwMode="auto">
              <a:xfrm>
                <a:off x="1525" y="1128"/>
                <a:ext cx="221" cy="76"/>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93" name="Rectangle 7">
                <a:extLst>
                  <a:ext uri="{FF2B5EF4-FFF2-40B4-BE49-F238E27FC236}">
                    <a16:creationId xmlns:a16="http://schemas.microsoft.com/office/drawing/2014/main" id="{2DFA0DB1-F899-BE75-5348-2DAB188412E1}"/>
                  </a:ext>
                </a:extLst>
              </p:cNvPr>
              <p:cNvSpPr>
                <a:spLocks noChangeArrowheads="1"/>
              </p:cNvSpPr>
              <p:nvPr/>
            </p:nvSpPr>
            <p:spPr bwMode="auto">
              <a:xfrm>
                <a:off x="1525" y="1127"/>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94" name="Rectangle 8">
                <a:extLst>
                  <a:ext uri="{FF2B5EF4-FFF2-40B4-BE49-F238E27FC236}">
                    <a16:creationId xmlns:a16="http://schemas.microsoft.com/office/drawing/2014/main" id="{D7A3ABA0-9C3C-D6BD-69EB-41BA42970498}"/>
                  </a:ext>
                </a:extLst>
              </p:cNvPr>
              <p:cNvSpPr>
                <a:spLocks noChangeArrowheads="1"/>
              </p:cNvSpPr>
              <p:nvPr/>
            </p:nvSpPr>
            <p:spPr bwMode="auto">
              <a:xfrm>
                <a:off x="1537" y="1100"/>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95" name="Rectangle 9">
                <a:extLst>
                  <a:ext uri="{FF2B5EF4-FFF2-40B4-BE49-F238E27FC236}">
                    <a16:creationId xmlns:a16="http://schemas.microsoft.com/office/drawing/2014/main" id="{4C52EEBC-5B97-7B2C-D4A2-6F0B091D8298}"/>
                  </a:ext>
                </a:extLst>
              </p:cNvPr>
              <p:cNvSpPr>
                <a:spLocks noChangeArrowheads="1"/>
              </p:cNvSpPr>
              <p:nvPr/>
            </p:nvSpPr>
            <p:spPr bwMode="auto">
              <a:xfrm>
                <a:off x="1753" y="1128"/>
                <a:ext cx="221" cy="249"/>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96" name="Rectangle 10">
                <a:extLst>
                  <a:ext uri="{FF2B5EF4-FFF2-40B4-BE49-F238E27FC236}">
                    <a16:creationId xmlns:a16="http://schemas.microsoft.com/office/drawing/2014/main" id="{28D5E3E6-4DBF-6C60-0E0D-853498EF5D0D}"/>
                  </a:ext>
                </a:extLst>
              </p:cNvPr>
              <p:cNvSpPr>
                <a:spLocks noChangeArrowheads="1"/>
              </p:cNvSpPr>
              <p:nvPr/>
            </p:nvSpPr>
            <p:spPr bwMode="auto">
              <a:xfrm>
                <a:off x="1753" y="1128"/>
                <a:ext cx="221" cy="76"/>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97" name="Rectangle 11">
                <a:extLst>
                  <a:ext uri="{FF2B5EF4-FFF2-40B4-BE49-F238E27FC236}">
                    <a16:creationId xmlns:a16="http://schemas.microsoft.com/office/drawing/2014/main" id="{7DE6A74F-F12F-4A6A-37C8-F0ECF15538AD}"/>
                  </a:ext>
                </a:extLst>
              </p:cNvPr>
              <p:cNvSpPr>
                <a:spLocks noChangeArrowheads="1"/>
              </p:cNvSpPr>
              <p:nvPr/>
            </p:nvSpPr>
            <p:spPr bwMode="auto">
              <a:xfrm>
                <a:off x="1753" y="1127"/>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98" name="Rectangle 12">
                <a:extLst>
                  <a:ext uri="{FF2B5EF4-FFF2-40B4-BE49-F238E27FC236}">
                    <a16:creationId xmlns:a16="http://schemas.microsoft.com/office/drawing/2014/main" id="{09E9B6E7-A011-6CD2-4926-8857A4D610BF}"/>
                  </a:ext>
                </a:extLst>
              </p:cNvPr>
              <p:cNvSpPr>
                <a:spLocks noChangeArrowheads="1"/>
              </p:cNvSpPr>
              <p:nvPr/>
            </p:nvSpPr>
            <p:spPr bwMode="auto">
              <a:xfrm>
                <a:off x="1765" y="1100"/>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99" name="Rectangle 13">
                <a:extLst>
                  <a:ext uri="{FF2B5EF4-FFF2-40B4-BE49-F238E27FC236}">
                    <a16:creationId xmlns:a16="http://schemas.microsoft.com/office/drawing/2014/main" id="{1426542A-E3C3-5D25-BD99-DA2B1CCB18B8}"/>
                  </a:ext>
                </a:extLst>
              </p:cNvPr>
              <p:cNvSpPr>
                <a:spLocks noChangeArrowheads="1"/>
              </p:cNvSpPr>
              <p:nvPr/>
            </p:nvSpPr>
            <p:spPr bwMode="auto">
              <a:xfrm>
                <a:off x="1980" y="1128"/>
                <a:ext cx="222" cy="249"/>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00" name="Rectangle 14">
                <a:extLst>
                  <a:ext uri="{FF2B5EF4-FFF2-40B4-BE49-F238E27FC236}">
                    <a16:creationId xmlns:a16="http://schemas.microsoft.com/office/drawing/2014/main" id="{BAE4D132-E42B-3EA9-65B8-0FEE9BBC81DB}"/>
                  </a:ext>
                </a:extLst>
              </p:cNvPr>
              <p:cNvSpPr>
                <a:spLocks noChangeArrowheads="1"/>
              </p:cNvSpPr>
              <p:nvPr/>
            </p:nvSpPr>
            <p:spPr bwMode="auto">
              <a:xfrm>
                <a:off x="1980" y="1128"/>
                <a:ext cx="222" cy="76"/>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01" name="Rectangle 15">
                <a:extLst>
                  <a:ext uri="{FF2B5EF4-FFF2-40B4-BE49-F238E27FC236}">
                    <a16:creationId xmlns:a16="http://schemas.microsoft.com/office/drawing/2014/main" id="{A8BFEBDE-B5DB-3F34-A6D8-E0923635C24B}"/>
                  </a:ext>
                </a:extLst>
              </p:cNvPr>
              <p:cNvSpPr>
                <a:spLocks noChangeArrowheads="1"/>
              </p:cNvSpPr>
              <p:nvPr/>
            </p:nvSpPr>
            <p:spPr bwMode="auto">
              <a:xfrm>
                <a:off x="1980" y="1127"/>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02" name="Rectangle 16">
                <a:extLst>
                  <a:ext uri="{FF2B5EF4-FFF2-40B4-BE49-F238E27FC236}">
                    <a16:creationId xmlns:a16="http://schemas.microsoft.com/office/drawing/2014/main" id="{64ADCD8F-CC54-15B9-6DCC-0201964ECC8D}"/>
                  </a:ext>
                </a:extLst>
              </p:cNvPr>
              <p:cNvSpPr>
                <a:spLocks noChangeArrowheads="1"/>
              </p:cNvSpPr>
              <p:nvPr/>
            </p:nvSpPr>
            <p:spPr bwMode="auto">
              <a:xfrm>
                <a:off x="1993" y="1100"/>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03" name="Rectangle 17">
                <a:extLst>
                  <a:ext uri="{FF2B5EF4-FFF2-40B4-BE49-F238E27FC236}">
                    <a16:creationId xmlns:a16="http://schemas.microsoft.com/office/drawing/2014/main" id="{B7842CD1-8253-1252-DF33-57C6AA55F4AD}"/>
                  </a:ext>
                </a:extLst>
              </p:cNvPr>
              <p:cNvSpPr>
                <a:spLocks noChangeArrowheads="1"/>
              </p:cNvSpPr>
              <p:nvPr/>
            </p:nvSpPr>
            <p:spPr bwMode="auto">
              <a:xfrm>
                <a:off x="2207" y="1128"/>
                <a:ext cx="222" cy="249"/>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04" name="Rectangle 18">
                <a:extLst>
                  <a:ext uri="{FF2B5EF4-FFF2-40B4-BE49-F238E27FC236}">
                    <a16:creationId xmlns:a16="http://schemas.microsoft.com/office/drawing/2014/main" id="{586D8CE4-1502-4B7E-52F5-F31E26CA5162}"/>
                  </a:ext>
                </a:extLst>
              </p:cNvPr>
              <p:cNvSpPr>
                <a:spLocks noChangeArrowheads="1"/>
              </p:cNvSpPr>
              <p:nvPr/>
            </p:nvSpPr>
            <p:spPr bwMode="auto">
              <a:xfrm>
                <a:off x="2207" y="1128"/>
                <a:ext cx="222" cy="76"/>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05" name="Rectangle 19">
                <a:extLst>
                  <a:ext uri="{FF2B5EF4-FFF2-40B4-BE49-F238E27FC236}">
                    <a16:creationId xmlns:a16="http://schemas.microsoft.com/office/drawing/2014/main" id="{9DA095F1-7B70-AECA-C196-6F52046791BB}"/>
                  </a:ext>
                </a:extLst>
              </p:cNvPr>
              <p:cNvSpPr>
                <a:spLocks noChangeArrowheads="1"/>
              </p:cNvSpPr>
              <p:nvPr/>
            </p:nvSpPr>
            <p:spPr bwMode="auto">
              <a:xfrm>
                <a:off x="2207" y="1127"/>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06" name="Rectangle 20">
                <a:extLst>
                  <a:ext uri="{FF2B5EF4-FFF2-40B4-BE49-F238E27FC236}">
                    <a16:creationId xmlns:a16="http://schemas.microsoft.com/office/drawing/2014/main" id="{B1563BE7-B765-8CF2-7123-82384AA71212}"/>
                  </a:ext>
                </a:extLst>
              </p:cNvPr>
              <p:cNvSpPr>
                <a:spLocks noChangeArrowheads="1"/>
              </p:cNvSpPr>
              <p:nvPr/>
            </p:nvSpPr>
            <p:spPr bwMode="auto">
              <a:xfrm>
                <a:off x="2220" y="1100"/>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07" name="Rectangle 21">
                <a:extLst>
                  <a:ext uri="{FF2B5EF4-FFF2-40B4-BE49-F238E27FC236}">
                    <a16:creationId xmlns:a16="http://schemas.microsoft.com/office/drawing/2014/main" id="{182DCDF1-BD61-16F9-88A0-723645276DAE}"/>
                  </a:ext>
                </a:extLst>
              </p:cNvPr>
              <p:cNvSpPr>
                <a:spLocks noChangeArrowheads="1"/>
              </p:cNvSpPr>
              <p:nvPr/>
            </p:nvSpPr>
            <p:spPr bwMode="auto">
              <a:xfrm>
                <a:off x="2435" y="1128"/>
                <a:ext cx="221" cy="249"/>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08" name="Rectangle 22">
                <a:extLst>
                  <a:ext uri="{FF2B5EF4-FFF2-40B4-BE49-F238E27FC236}">
                    <a16:creationId xmlns:a16="http://schemas.microsoft.com/office/drawing/2014/main" id="{9C73FF65-DF65-2E99-BAA8-2F010D7A8925}"/>
                  </a:ext>
                </a:extLst>
              </p:cNvPr>
              <p:cNvSpPr>
                <a:spLocks noChangeArrowheads="1"/>
              </p:cNvSpPr>
              <p:nvPr/>
            </p:nvSpPr>
            <p:spPr bwMode="auto">
              <a:xfrm>
                <a:off x="2435" y="1128"/>
                <a:ext cx="221" cy="76"/>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09" name="Rectangle 23">
                <a:extLst>
                  <a:ext uri="{FF2B5EF4-FFF2-40B4-BE49-F238E27FC236}">
                    <a16:creationId xmlns:a16="http://schemas.microsoft.com/office/drawing/2014/main" id="{E7E87570-9D05-A796-8405-EC78BAA82A7C}"/>
                  </a:ext>
                </a:extLst>
              </p:cNvPr>
              <p:cNvSpPr>
                <a:spLocks noChangeArrowheads="1"/>
              </p:cNvSpPr>
              <p:nvPr/>
            </p:nvSpPr>
            <p:spPr bwMode="auto">
              <a:xfrm>
                <a:off x="2435" y="1127"/>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10" name="Rectangle 24">
                <a:extLst>
                  <a:ext uri="{FF2B5EF4-FFF2-40B4-BE49-F238E27FC236}">
                    <a16:creationId xmlns:a16="http://schemas.microsoft.com/office/drawing/2014/main" id="{D8BD50A4-63DC-1712-180F-8419F121E6FB}"/>
                  </a:ext>
                </a:extLst>
              </p:cNvPr>
              <p:cNvSpPr>
                <a:spLocks noChangeArrowheads="1"/>
              </p:cNvSpPr>
              <p:nvPr/>
            </p:nvSpPr>
            <p:spPr bwMode="auto">
              <a:xfrm>
                <a:off x="2447" y="1100"/>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11" name="Rectangle 25">
                <a:extLst>
                  <a:ext uri="{FF2B5EF4-FFF2-40B4-BE49-F238E27FC236}">
                    <a16:creationId xmlns:a16="http://schemas.microsoft.com/office/drawing/2014/main" id="{886661F4-D82D-CCDF-E360-60D9A566606A}"/>
                  </a:ext>
                </a:extLst>
              </p:cNvPr>
              <p:cNvSpPr>
                <a:spLocks noChangeArrowheads="1"/>
              </p:cNvSpPr>
              <p:nvPr/>
            </p:nvSpPr>
            <p:spPr bwMode="auto">
              <a:xfrm>
                <a:off x="2663" y="1127"/>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12" name="Rectangle 26">
                <a:extLst>
                  <a:ext uri="{FF2B5EF4-FFF2-40B4-BE49-F238E27FC236}">
                    <a16:creationId xmlns:a16="http://schemas.microsoft.com/office/drawing/2014/main" id="{DBB9AE33-5237-FB32-EA7A-04987C466A0F}"/>
                  </a:ext>
                </a:extLst>
              </p:cNvPr>
              <p:cNvSpPr>
                <a:spLocks noChangeArrowheads="1"/>
              </p:cNvSpPr>
              <p:nvPr/>
            </p:nvSpPr>
            <p:spPr bwMode="auto">
              <a:xfrm>
                <a:off x="2675" y="1100"/>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13" name="Rectangle 27">
                <a:extLst>
                  <a:ext uri="{FF2B5EF4-FFF2-40B4-BE49-F238E27FC236}">
                    <a16:creationId xmlns:a16="http://schemas.microsoft.com/office/drawing/2014/main" id="{F77DC8EE-A778-75F0-6AD0-1868012BF0CF}"/>
                  </a:ext>
                </a:extLst>
              </p:cNvPr>
              <p:cNvSpPr>
                <a:spLocks noChangeArrowheads="1"/>
              </p:cNvSpPr>
              <p:nvPr/>
            </p:nvSpPr>
            <p:spPr bwMode="auto">
              <a:xfrm>
                <a:off x="2890" y="1127"/>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rgbClr val="000000"/>
                    </a:solidFill>
                    <a:effectLst/>
                    <a:latin typeface="Calibri" panose="020F0502020204030204" pitchFamily="34" charset="0"/>
                  </a:rPr>
                  <a:t> </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514" name="Rectangle 28">
                <a:extLst>
                  <a:ext uri="{FF2B5EF4-FFF2-40B4-BE49-F238E27FC236}">
                    <a16:creationId xmlns:a16="http://schemas.microsoft.com/office/drawing/2014/main" id="{3256A325-8191-D55C-FD34-CFD26E252389}"/>
                  </a:ext>
                </a:extLst>
              </p:cNvPr>
              <p:cNvSpPr>
                <a:spLocks noChangeArrowheads="1"/>
              </p:cNvSpPr>
              <p:nvPr/>
            </p:nvSpPr>
            <p:spPr bwMode="auto">
              <a:xfrm>
                <a:off x="2902" y="1100"/>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15" name="Rectangle 29">
                <a:extLst>
                  <a:ext uri="{FF2B5EF4-FFF2-40B4-BE49-F238E27FC236}">
                    <a16:creationId xmlns:a16="http://schemas.microsoft.com/office/drawing/2014/main" id="{6CB2B3FF-AA98-0B8D-637B-17AA65398605}"/>
                  </a:ext>
                </a:extLst>
              </p:cNvPr>
              <p:cNvSpPr>
                <a:spLocks noChangeArrowheads="1"/>
              </p:cNvSpPr>
              <p:nvPr/>
            </p:nvSpPr>
            <p:spPr bwMode="auto">
              <a:xfrm>
                <a:off x="3117" y="1127"/>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16" name="Rectangle 30">
                <a:extLst>
                  <a:ext uri="{FF2B5EF4-FFF2-40B4-BE49-F238E27FC236}">
                    <a16:creationId xmlns:a16="http://schemas.microsoft.com/office/drawing/2014/main" id="{645C1082-B973-76C0-7266-64601C470831}"/>
                  </a:ext>
                </a:extLst>
              </p:cNvPr>
              <p:cNvSpPr>
                <a:spLocks noChangeArrowheads="1"/>
              </p:cNvSpPr>
              <p:nvPr/>
            </p:nvSpPr>
            <p:spPr bwMode="auto">
              <a:xfrm>
                <a:off x="3130" y="1100"/>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17" name="Rectangle 31">
                <a:extLst>
                  <a:ext uri="{FF2B5EF4-FFF2-40B4-BE49-F238E27FC236}">
                    <a16:creationId xmlns:a16="http://schemas.microsoft.com/office/drawing/2014/main" id="{9DAB1D7D-94C5-F383-C4AF-4F6A13D5D37B}"/>
                  </a:ext>
                </a:extLst>
              </p:cNvPr>
              <p:cNvSpPr>
                <a:spLocks noChangeArrowheads="1"/>
              </p:cNvSpPr>
              <p:nvPr/>
            </p:nvSpPr>
            <p:spPr bwMode="auto">
              <a:xfrm>
                <a:off x="3344" y="1128"/>
                <a:ext cx="222" cy="249"/>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18" name="Rectangle 32">
                <a:extLst>
                  <a:ext uri="{FF2B5EF4-FFF2-40B4-BE49-F238E27FC236}">
                    <a16:creationId xmlns:a16="http://schemas.microsoft.com/office/drawing/2014/main" id="{797FA373-A94F-4C5D-62D5-54021762DF24}"/>
                  </a:ext>
                </a:extLst>
              </p:cNvPr>
              <p:cNvSpPr>
                <a:spLocks noChangeArrowheads="1"/>
              </p:cNvSpPr>
              <p:nvPr/>
            </p:nvSpPr>
            <p:spPr bwMode="auto">
              <a:xfrm>
                <a:off x="3344" y="1128"/>
                <a:ext cx="222" cy="76"/>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19" name="Rectangle 33">
                <a:extLst>
                  <a:ext uri="{FF2B5EF4-FFF2-40B4-BE49-F238E27FC236}">
                    <a16:creationId xmlns:a16="http://schemas.microsoft.com/office/drawing/2014/main" id="{B4C7429F-AAFB-746A-1DC5-1FC33AD19265}"/>
                  </a:ext>
                </a:extLst>
              </p:cNvPr>
              <p:cNvSpPr>
                <a:spLocks noChangeArrowheads="1"/>
              </p:cNvSpPr>
              <p:nvPr/>
            </p:nvSpPr>
            <p:spPr bwMode="auto">
              <a:xfrm>
                <a:off x="3344" y="1127"/>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20" name="Rectangle 34">
                <a:extLst>
                  <a:ext uri="{FF2B5EF4-FFF2-40B4-BE49-F238E27FC236}">
                    <a16:creationId xmlns:a16="http://schemas.microsoft.com/office/drawing/2014/main" id="{EF54B9B2-DC69-9C3C-7E6D-CC208811F3B6}"/>
                  </a:ext>
                </a:extLst>
              </p:cNvPr>
              <p:cNvSpPr>
                <a:spLocks noChangeArrowheads="1"/>
              </p:cNvSpPr>
              <p:nvPr/>
            </p:nvSpPr>
            <p:spPr bwMode="auto">
              <a:xfrm>
                <a:off x="3357" y="1100"/>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21" name="Rectangle 35">
                <a:extLst>
                  <a:ext uri="{FF2B5EF4-FFF2-40B4-BE49-F238E27FC236}">
                    <a16:creationId xmlns:a16="http://schemas.microsoft.com/office/drawing/2014/main" id="{2086ADBC-0312-1E3B-5AC3-5D78D77D7A48}"/>
                  </a:ext>
                </a:extLst>
              </p:cNvPr>
              <p:cNvSpPr>
                <a:spLocks noChangeArrowheads="1"/>
              </p:cNvSpPr>
              <p:nvPr/>
            </p:nvSpPr>
            <p:spPr bwMode="auto">
              <a:xfrm>
                <a:off x="3573" y="1128"/>
                <a:ext cx="221" cy="249"/>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22" name="Rectangle 36">
                <a:extLst>
                  <a:ext uri="{FF2B5EF4-FFF2-40B4-BE49-F238E27FC236}">
                    <a16:creationId xmlns:a16="http://schemas.microsoft.com/office/drawing/2014/main" id="{B8453EF6-23B6-E2FF-8DF7-93A1231E4E27}"/>
                  </a:ext>
                </a:extLst>
              </p:cNvPr>
              <p:cNvSpPr>
                <a:spLocks noChangeArrowheads="1"/>
              </p:cNvSpPr>
              <p:nvPr/>
            </p:nvSpPr>
            <p:spPr bwMode="auto">
              <a:xfrm>
                <a:off x="3573" y="1128"/>
                <a:ext cx="221" cy="76"/>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23" name="Rectangle 37">
                <a:extLst>
                  <a:ext uri="{FF2B5EF4-FFF2-40B4-BE49-F238E27FC236}">
                    <a16:creationId xmlns:a16="http://schemas.microsoft.com/office/drawing/2014/main" id="{1A98E056-6411-ADDF-88BC-BC01267F243C}"/>
                  </a:ext>
                </a:extLst>
              </p:cNvPr>
              <p:cNvSpPr>
                <a:spLocks noChangeArrowheads="1"/>
              </p:cNvSpPr>
              <p:nvPr/>
            </p:nvSpPr>
            <p:spPr bwMode="auto">
              <a:xfrm>
                <a:off x="3573" y="1127"/>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24" name="Rectangle 38">
                <a:extLst>
                  <a:ext uri="{FF2B5EF4-FFF2-40B4-BE49-F238E27FC236}">
                    <a16:creationId xmlns:a16="http://schemas.microsoft.com/office/drawing/2014/main" id="{C8EEF446-15A4-7FC5-3D54-5383B695FBC5}"/>
                  </a:ext>
                </a:extLst>
              </p:cNvPr>
              <p:cNvSpPr>
                <a:spLocks noChangeArrowheads="1"/>
              </p:cNvSpPr>
              <p:nvPr/>
            </p:nvSpPr>
            <p:spPr bwMode="auto">
              <a:xfrm>
                <a:off x="3585" y="1100"/>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25" name="Rectangle 39">
                <a:extLst>
                  <a:ext uri="{FF2B5EF4-FFF2-40B4-BE49-F238E27FC236}">
                    <a16:creationId xmlns:a16="http://schemas.microsoft.com/office/drawing/2014/main" id="{B2848A63-52FF-9F73-C5CE-E6175FB893A0}"/>
                  </a:ext>
                </a:extLst>
              </p:cNvPr>
              <p:cNvSpPr>
                <a:spLocks noChangeArrowheads="1"/>
              </p:cNvSpPr>
              <p:nvPr/>
            </p:nvSpPr>
            <p:spPr bwMode="auto">
              <a:xfrm>
                <a:off x="1519" y="1121"/>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26" name="Rectangle 40">
                <a:extLst>
                  <a:ext uri="{FF2B5EF4-FFF2-40B4-BE49-F238E27FC236}">
                    <a16:creationId xmlns:a16="http://schemas.microsoft.com/office/drawing/2014/main" id="{C80CD323-0A52-1253-4AFA-A28EC0B6C72C}"/>
                  </a:ext>
                </a:extLst>
              </p:cNvPr>
              <p:cNvSpPr>
                <a:spLocks noChangeArrowheads="1"/>
              </p:cNvSpPr>
              <p:nvPr/>
            </p:nvSpPr>
            <p:spPr bwMode="auto">
              <a:xfrm>
                <a:off x="1519" y="1121"/>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27" name="Rectangle 41">
                <a:extLst>
                  <a:ext uri="{FF2B5EF4-FFF2-40B4-BE49-F238E27FC236}">
                    <a16:creationId xmlns:a16="http://schemas.microsoft.com/office/drawing/2014/main" id="{D2B30099-98EA-92BC-4D56-9A75EB53A461}"/>
                  </a:ext>
                </a:extLst>
              </p:cNvPr>
              <p:cNvSpPr>
                <a:spLocks noChangeArrowheads="1"/>
              </p:cNvSpPr>
              <p:nvPr/>
            </p:nvSpPr>
            <p:spPr bwMode="auto">
              <a:xfrm>
                <a:off x="1525" y="1121"/>
                <a:ext cx="222"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28" name="Rectangle 42">
                <a:extLst>
                  <a:ext uri="{FF2B5EF4-FFF2-40B4-BE49-F238E27FC236}">
                    <a16:creationId xmlns:a16="http://schemas.microsoft.com/office/drawing/2014/main" id="{6E67E734-B2D1-A945-0665-8E64B4346B7F}"/>
                  </a:ext>
                </a:extLst>
              </p:cNvPr>
              <p:cNvSpPr>
                <a:spLocks noChangeArrowheads="1"/>
              </p:cNvSpPr>
              <p:nvPr/>
            </p:nvSpPr>
            <p:spPr bwMode="auto">
              <a:xfrm>
                <a:off x="1747" y="1121"/>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29" name="Rectangle 43">
                <a:extLst>
                  <a:ext uri="{FF2B5EF4-FFF2-40B4-BE49-F238E27FC236}">
                    <a16:creationId xmlns:a16="http://schemas.microsoft.com/office/drawing/2014/main" id="{7F136F4B-3999-1722-058D-3029F4D12663}"/>
                  </a:ext>
                </a:extLst>
              </p:cNvPr>
              <p:cNvSpPr>
                <a:spLocks noChangeArrowheads="1"/>
              </p:cNvSpPr>
              <p:nvPr/>
            </p:nvSpPr>
            <p:spPr bwMode="auto">
              <a:xfrm>
                <a:off x="1753" y="1121"/>
                <a:ext cx="221"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30" name="Rectangle 44">
                <a:extLst>
                  <a:ext uri="{FF2B5EF4-FFF2-40B4-BE49-F238E27FC236}">
                    <a16:creationId xmlns:a16="http://schemas.microsoft.com/office/drawing/2014/main" id="{55487DFC-15A4-F282-27D5-8C6A2F91E701}"/>
                  </a:ext>
                </a:extLst>
              </p:cNvPr>
              <p:cNvSpPr>
                <a:spLocks noChangeArrowheads="1"/>
              </p:cNvSpPr>
              <p:nvPr/>
            </p:nvSpPr>
            <p:spPr bwMode="auto">
              <a:xfrm>
                <a:off x="1974" y="1121"/>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31" name="Rectangle 45">
                <a:extLst>
                  <a:ext uri="{FF2B5EF4-FFF2-40B4-BE49-F238E27FC236}">
                    <a16:creationId xmlns:a16="http://schemas.microsoft.com/office/drawing/2014/main" id="{9520B620-C6B2-FFD3-A6A8-BADBD132C249}"/>
                  </a:ext>
                </a:extLst>
              </p:cNvPr>
              <p:cNvSpPr>
                <a:spLocks noChangeArrowheads="1"/>
              </p:cNvSpPr>
              <p:nvPr/>
            </p:nvSpPr>
            <p:spPr bwMode="auto">
              <a:xfrm>
                <a:off x="1980" y="1121"/>
                <a:ext cx="222"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32" name="Rectangle 46">
                <a:extLst>
                  <a:ext uri="{FF2B5EF4-FFF2-40B4-BE49-F238E27FC236}">
                    <a16:creationId xmlns:a16="http://schemas.microsoft.com/office/drawing/2014/main" id="{2C82FADB-E626-7848-845A-7B044B66AB32}"/>
                  </a:ext>
                </a:extLst>
              </p:cNvPr>
              <p:cNvSpPr>
                <a:spLocks noChangeArrowheads="1"/>
              </p:cNvSpPr>
              <p:nvPr/>
            </p:nvSpPr>
            <p:spPr bwMode="auto">
              <a:xfrm>
                <a:off x="2202" y="1121"/>
                <a:ext cx="5"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33" name="Rectangle 47">
                <a:extLst>
                  <a:ext uri="{FF2B5EF4-FFF2-40B4-BE49-F238E27FC236}">
                    <a16:creationId xmlns:a16="http://schemas.microsoft.com/office/drawing/2014/main" id="{F5577C77-524F-59B9-A7C7-B420893454BE}"/>
                  </a:ext>
                </a:extLst>
              </p:cNvPr>
              <p:cNvSpPr>
                <a:spLocks noChangeArrowheads="1"/>
              </p:cNvSpPr>
              <p:nvPr/>
            </p:nvSpPr>
            <p:spPr bwMode="auto">
              <a:xfrm>
                <a:off x="2207" y="1121"/>
                <a:ext cx="222"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34" name="Rectangle 48">
                <a:extLst>
                  <a:ext uri="{FF2B5EF4-FFF2-40B4-BE49-F238E27FC236}">
                    <a16:creationId xmlns:a16="http://schemas.microsoft.com/office/drawing/2014/main" id="{1C31C530-7A7B-F256-3A32-DA2098942BD0}"/>
                  </a:ext>
                </a:extLst>
              </p:cNvPr>
              <p:cNvSpPr>
                <a:spLocks noChangeArrowheads="1"/>
              </p:cNvSpPr>
              <p:nvPr/>
            </p:nvSpPr>
            <p:spPr bwMode="auto">
              <a:xfrm>
                <a:off x="2429" y="1121"/>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35" name="Rectangle 49">
                <a:extLst>
                  <a:ext uri="{FF2B5EF4-FFF2-40B4-BE49-F238E27FC236}">
                    <a16:creationId xmlns:a16="http://schemas.microsoft.com/office/drawing/2014/main" id="{9B9C3D2F-3EE0-28C3-E9EB-9C161993FE63}"/>
                  </a:ext>
                </a:extLst>
              </p:cNvPr>
              <p:cNvSpPr>
                <a:spLocks noChangeArrowheads="1"/>
              </p:cNvSpPr>
              <p:nvPr/>
            </p:nvSpPr>
            <p:spPr bwMode="auto">
              <a:xfrm>
                <a:off x="2435" y="1121"/>
                <a:ext cx="222"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36" name="Rectangle 50">
                <a:extLst>
                  <a:ext uri="{FF2B5EF4-FFF2-40B4-BE49-F238E27FC236}">
                    <a16:creationId xmlns:a16="http://schemas.microsoft.com/office/drawing/2014/main" id="{FBD62FDA-24B7-8915-B7AB-E495EE5F105F}"/>
                  </a:ext>
                </a:extLst>
              </p:cNvPr>
              <p:cNvSpPr>
                <a:spLocks noChangeArrowheads="1"/>
              </p:cNvSpPr>
              <p:nvPr/>
            </p:nvSpPr>
            <p:spPr bwMode="auto">
              <a:xfrm>
                <a:off x="2657" y="1121"/>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37" name="Rectangle 51">
                <a:extLst>
                  <a:ext uri="{FF2B5EF4-FFF2-40B4-BE49-F238E27FC236}">
                    <a16:creationId xmlns:a16="http://schemas.microsoft.com/office/drawing/2014/main" id="{2565123B-4D87-430E-5B8E-2D5AD92C7890}"/>
                  </a:ext>
                </a:extLst>
              </p:cNvPr>
              <p:cNvSpPr>
                <a:spLocks noChangeArrowheads="1"/>
              </p:cNvSpPr>
              <p:nvPr/>
            </p:nvSpPr>
            <p:spPr bwMode="auto">
              <a:xfrm>
                <a:off x="2663" y="1121"/>
                <a:ext cx="221"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38" name="Rectangle 52">
                <a:extLst>
                  <a:ext uri="{FF2B5EF4-FFF2-40B4-BE49-F238E27FC236}">
                    <a16:creationId xmlns:a16="http://schemas.microsoft.com/office/drawing/2014/main" id="{5BE3284D-586E-D72B-72F5-10A3F645C414}"/>
                  </a:ext>
                </a:extLst>
              </p:cNvPr>
              <p:cNvSpPr>
                <a:spLocks noChangeArrowheads="1"/>
              </p:cNvSpPr>
              <p:nvPr/>
            </p:nvSpPr>
            <p:spPr bwMode="auto">
              <a:xfrm>
                <a:off x="2884" y="1121"/>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39" name="Rectangle 53">
                <a:extLst>
                  <a:ext uri="{FF2B5EF4-FFF2-40B4-BE49-F238E27FC236}">
                    <a16:creationId xmlns:a16="http://schemas.microsoft.com/office/drawing/2014/main" id="{9628EC5D-CB0A-0492-11FE-2DCA8B67A1F9}"/>
                  </a:ext>
                </a:extLst>
              </p:cNvPr>
              <p:cNvSpPr>
                <a:spLocks noChangeArrowheads="1"/>
              </p:cNvSpPr>
              <p:nvPr/>
            </p:nvSpPr>
            <p:spPr bwMode="auto">
              <a:xfrm>
                <a:off x="2890" y="1121"/>
                <a:ext cx="221"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40" name="Rectangle 54">
                <a:extLst>
                  <a:ext uri="{FF2B5EF4-FFF2-40B4-BE49-F238E27FC236}">
                    <a16:creationId xmlns:a16="http://schemas.microsoft.com/office/drawing/2014/main" id="{A8BF18D8-6732-F8E4-AF8F-5E59DD9929A9}"/>
                  </a:ext>
                </a:extLst>
              </p:cNvPr>
              <p:cNvSpPr>
                <a:spLocks noChangeArrowheads="1"/>
              </p:cNvSpPr>
              <p:nvPr/>
            </p:nvSpPr>
            <p:spPr bwMode="auto">
              <a:xfrm>
                <a:off x="3111" y="1121"/>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41" name="Rectangle 55">
                <a:extLst>
                  <a:ext uri="{FF2B5EF4-FFF2-40B4-BE49-F238E27FC236}">
                    <a16:creationId xmlns:a16="http://schemas.microsoft.com/office/drawing/2014/main" id="{F0FC03F6-5D84-5A4B-B0CA-1AADCCB742B4}"/>
                  </a:ext>
                </a:extLst>
              </p:cNvPr>
              <p:cNvSpPr>
                <a:spLocks noChangeArrowheads="1"/>
              </p:cNvSpPr>
              <p:nvPr/>
            </p:nvSpPr>
            <p:spPr bwMode="auto">
              <a:xfrm>
                <a:off x="3117" y="1121"/>
                <a:ext cx="222"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42" name="Rectangle 56">
                <a:extLst>
                  <a:ext uri="{FF2B5EF4-FFF2-40B4-BE49-F238E27FC236}">
                    <a16:creationId xmlns:a16="http://schemas.microsoft.com/office/drawing/2014/main" id="{399C3E3D-9581-0BF7-7394-C18E8F93D8FB}"/>
                  </a:ext>
                </a:extLst>
              </p:cNvPr>
              <p:cNvSpPr>
                <a:spLocks noChangeArrowheads="1"/>
              </p:cNvSpPr>
              <p:nvPr/>
            </p:nvSpPr>
            <p:spPr bwMode="auto">
              <a:xfrm>
                <a:off x="3339" y="1121"/>
                <a:ext cx="5"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43" name="Rectangle 57">
                <a:extLst>
                  <a:ext uri="{FF2B5EF4-FFF2-40B4-BE49-F238E27FC236}">
                    <a16:creationId xmlns:a16="http://schemas.microsoft.com/office/drawing/2014/main" id="{EA7CEF2E-B090-DAFA-86F7-E9EBA827A279}"/>
                  </a:ext>
                </a:extLst>
              </p:cNvPr>
              <p:cNvSpPr>
                <a:spLocks noChangeArrowheads="1"/>
              </p:cNvSpPr>
              <p:nvPr/>
            </p:nvSpPr>
            <p:spPr bwMode="auto">
              <a:xfrm>
                <a:off x="3344" y="1121"/>
                <a:ext cx="223"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44" name="Rectangle 58">
                <a:extLst>
                  <a:ext uri="{FF2B5EF4-FFF2-40B4-BE49-F238E27FC236}">
                    <a16:creationId xmlns:a16="http://schemas.microsoft.com/office/drawing/2014/main" id="{CC38CE84-8E09-0FAD-5F52-734435F3F3C3}"/>
                  </a:ext>
                </a:extLst>
              </p:cNvPr>
              <p:cNvSpPr>
                <a:spLocks noChangeArrowheads="1"/>
              </p:cNvSpPr>
              <p:nvPr/>
            </p:nvSpPr>
            <p:spPr bwMode="auto">
              <a:xfrm>
                <a:off x="3567" y="1121"/>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45" name="Rectangle 59">
                <a:extLst>
                  <a:ext uri="{FF2B5EF4-FFF2-40B4-BE49-F238E27FC236}">
                    <a16:creationId xmlns:a16="http://schemas.microsoft.com/office/drawing/2014/main" id="{460D93B0-7A87-152F-9277-AA5C688F65C3}"/>
                  </a:ext>
                </a:extLst>
              </p:cNvPr>
              <p:cNvSpPr>
                <a:spLocks noChangeArrowheads="1"/>
              </p:cNvSpPr>
              <p:nvPr/>
            </p:nvSpPr>
            <p:spPr bwMode="auto">
              <a:xfrm>
                <a:off x="3573" y="1121"/>
                <a:ext cx="221"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46" name="Rectangle 60">
                <a:extLst>
                  <a:ext uri="{FF2B5EF4-FFF2-40B4-BE49-F238E27FC236}">
                    <a16:creationId xmlns:a16="http://schemas.microsoft.com/office/drawing/2014/main" id="{3ADA2F42-148B-FF54-A93E-E5071638EFCE}"/>
                  </a:ext>
                </a:extLst>
              </p:cNvPr>
              <p:cNvSpPr>
                <a:spLocks noChangeArrowheads="1"/>
              </p:cNvSpPr>
              <p:nvPr/>
            </p:nvSpPr>
            <p:spPr bwMode="auto">
              <a:xfrm>
                <a:off x="3794" y="1121"/>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47" name="Rectangle 61">
                <a:extLst>
                  <a:ext uri="{FF2B5EF4-FFF2-40B4-BE49-F238E27FC236}">
                    <a16:creationId xmlns:a16="http://schemas.microsoft.com/office/drawing/2014/main" id="{55574201-C5E2-36CC-FE5F-B6238D807F84}"/>
                  </a:ext>
                </a:extLst>
              </p:cNvPr>
              <p:cNvSpPr>
                <a:spLocks noChangeArrowheads="1"/>
              </p:cNvSpPr>
              <p:nvPr/>
            </p:nvSpPr>
            <p:spPr bwMode="auto">
              <a:xfrm>
                <a:off x="3794" y="1121"/>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48" name="Rectangle 62">
                <a:extLst>
                  <a:ext uri="{FF2B5EF4-FFF2-40B4-BE49-F238E27FC236}">
                    <a16:creationId xmlns:a16="http://schemas.microsoft.com/office/drawing/2014/main" id="{70CA4005-55B9-CF32-9262-CC5EC56E91DD}"/>
                  </a:ext>
                </a:extLst>
              </p:cNvPr>
              <p:cNvSpPr>
                <a:spLocks noChangeArrowheads="1"/>
              </p:cNvSpPr>
              <p:nvPr/>
            </p:nvSpPr>
            <p:spPr bwMode="auto">
              <a:xfrm>
                <a:off x="1519" y="1128"/>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49" name="Rectangle 63">
                <a:extLst>
                  <a:ext uri="{FF2B5EF4-FFF2-40B4-BE49-F238E27FC236}">
                    <a16:creationId xmlns:a16="http://schemas.microsoft.com/office/drawing/2014/main" id="{8F8C9B3A-FCD7-77F7-9E41-393E41CF7A62}"/>
                  </a:ext>
                </a:extLst>
              </p:cNvPr>
              <p:cNvSpPr>
                <a:spLocks noChangeArrowheads="1"/>
              </p:cNvSpPr>
              <p:nvPr/>
            </p:nvSpPr>
            <p:spPr bwMode="auto">
              <a:xfrm>
                <a:off x="1747" y="1128"/>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50" name="Rectangle 64">
                <a:extLst>
                  <a:ext uri="{FF2B5EF4-FFF2-40B4-BE49-F238E27FC236}">
                    <a16:creationId xmlns:a16="http://schemas.microsoft.com/office/drawing/2014/main" id="{848FEDEB-F8F0-4658-9227-846F38B2896F}"/>
                  </a:ext>
                </a:extLst>
              </p:cNvPr>
              <p:cNvSpPr>
                <a:spLocks noChangeArrowheads="1"/>
              </p:cNvSpPr>
              <p:nvPr/>
            </p:nvSpPr>
            <p:spPr bwMode="auto">
              <a:xfrm>
                <a:off x="1974" y="1128"/>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51" name="Rectangle 65">
                <a:extLst>
                  <a:ext uri="{FF2B5EF4-FFF2-40B4-BE49-F238E27FC236}">
                    <a16:creationId xmlns:a16="http://schemas.microsoft.com/office/drawing/2014/main" id="{09EB8E5F-F847-9617-F879-AABEC37FB772}"/>
                  </a:ext>
                </a:extLst>
              </p:cNvPr>
              <p:cNvSpPr>
                <a:spLocks noChangeArrowheads="1"/>
              </p:cNvSpPr>
              <p:nvPr/>
            </p:nvSpPr>
            <p:spPr bwMode="auto">
              <a:xfrm>
                <a:off x="2202" y="1128"/>
                <a:ext cx="5"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52" name="Rectangle 66">
                <a:extLst>
                  <a:ext uri="{FF2B5EF4-FFF2-40B4-BE49-F238E27FC236}">
                    <a16:creationId xmlns:a16="http://schemas.microsoft.com/office/drawing/2014/main" id="{349A1F1F-A405-1513-F261-474FA32ED6AF}"/>
                  </a:ext>
                </a:extLst>
              </p:cNvPr>
              <p:cNvSpPr>
                <a:spLocks noChangeArrowheads="1"/>
              </p:cNvSpPr>
              <p:nvPr/>
            </p:nvSpPr>
            <p:spPr bwMode="auto">
              <a:xfrm>
                <a:off x="2429" y="1128"/>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53" name="Rectangle 67">
                <a:extLst>
                  <a:ext uri="{FF2B5EF4-FFF2-40B4-BE49-F238E27FC236}">
                    <a16:creationId xmlns:a16="http://schemas.microsoft.com/office/drawing/2014/main" id="{A2D6C362-865C-1033-26B0-351D52360746}"/>
                  </a:ext>
                </a:extLst>
              </p:cNvPr>
              <p:cNvSpPr>
                <a:spLocks noChangeArrowheads="1"/>
              </p:cNvSpPr>
              <p:nvPr/>
            </p:nvSpPr>
            <p:spPr bwMode="auto">
              <a:xfrm>
                <a:off x="2657" y="1128"/>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54" name="Rectangle 68">
                <a:extLst>
                  <a:ext uri="{FF2B5EF4-FFF2-40B4-BE49-F238E27FC236}">
                    <a16:creationId xmlns:a16="http://schemas.microsoft.com/office/drawing/2014/main" id="{D45F50FC-B7B1-8A48-7752-77462C08EDED}"/>
                  </a:ext>
                </a:extLst>
              </p:cNvPr>
              <p:cNvSpPr>
                <a:spLocks noChangeArrowheads="1"/>
              </p:cNvSpPr>
              <p:nvPr/>
            </p:nvSpPr>
            <p:spPr bwMode="auto">
              <a:xfrm>
                <a:off x="2884" y="1128"/>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55" name="Rectangle 69">
                <a:extLst>
                  <a:ext uri="{FF2B5EF4-FFF2-40B4-BE49-F238E27FC236}">
                    <a16:creationId xmlns:a16="http://schemas.microsoft.com/office/drawing/2014/main" id="{7699E0C0-62EA-52F5-A425-42A5C41DE38F}"/>
                  </a:ext>
                </a:extLst>
              </p:cNvPr>
              <p:cNvSpPr>
                <a:spLocks noChangeArrowheads="1"/>
              </p:cNvSpPr>
              <p:nvPr/>
            </p:nvSpPr>
            <p:spPr bwMode="auto">
              <a:xfrm>
                <a:off x="3111" y="1128"/>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56" name="Rectangle 70">
                <a:extLst>
                  <a:ext uri="{FF2B5EF4-FFF2-40B4-BE49-F238E27FC236}">
                    <a16:creationId xmlns:a16="http://schemas.microsoft.com/office/drawing/2014/main" id="{9119C3A6-5257-BAC0-4F49-626FDF9B87E6}"/>
                  </a:ext>
                </a:extLst>
              </p:cNvPr>
              <p:cNvSpPr>
                <a:spLocks noChangeArrowheads="1"/>
              </p:cNvSpPr>
              <p:nvPr/>
            </p:nvSpPr>
            <p:spPr bwMode="auto">
              <a:xfrm>
                <a:off x="3339" y="1128"/>
                <a:ext cx="5"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57" name="Rectangle 71">
                <a:extLst>
                  <a:ext uri="{FF2B5EF4-FFF2-40B4-BE49-F238E27FC236}">
                    <a16:creationId xmlns:a16="http://schemas.microsoft.com/office/drawing/2014/main" id="{A3C1F328-BBD3-4C51-708A-0D6509EE3EDE}"/>
                  </a:ext>
                </a:extLst>
              </p:cNvPr>
              <p:cNvSpPr>
                <a:spLocks noChangeArrowheads="1"/>
              </p:cNvSpPr>
              <p:nvPr/>
            </p:nvSpPr>
            <p:spPr bwMode="auto">
              <a:xfrm>
                <a:off x="3567" y="1128"/>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58" name="Rectangle 72">
                <a:extLst>
                  <a:ext uri="{FF2B5EF4-FFF2-40B4-BE49-F238E27FC236}">
                    <a16:creationId xmlns:a16="http://schemas.microsoft.com/office/drawing/2014/main" id="{019E6EF5-4B46-F1ED-4B2A-54F14BDE7169}"/>
                  </a:ext>
                </a:extLst>
              </p:cNvPr>
              <p:cNvSpPr>
                <a:spLocks noChangeArrowheads="1"/>
              </p:cNvSpPr>
              <p:nvPr/>
            </p:nvSpPr>
            <p:spPr bwMode="auto">
              <a:xfrm>
                <a:off x="3794" y="1128"/>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59" name="Rectangle 73">
                <a:extLst>
                  <a:ext uri="{FF2B5EF4-FFF2-40B4-BE49-F238E27FC236}">
                    <a16:creationId xmlns:a16="http://schemas.microsoft.com/office/drawing/2014/main" id="{4BBAE337-D3EF-9156-E545-73AEF4615B87}"/>
                  </a:ext>
                </a:extLst>
              </p:cNvPr>
              <p:cNvSpPr>
                <a:spLocks noChangeArrowheads="1"/>
              </p:cNvSpPr>
              <p:nvPr/>
            </p:nvSpPr>
            <p:spPr bwMode="auto">
              <a:xfrm>
                <a:off x="1525" y="1384"/>
                <a:ext cx="221" cy="250"/>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60" name="Rectangle 74">
                <a:extLst>
                  <a:ext uri="{FF2B5EF4-FFF2-40B4-BE49-F238E27FC236}">
                    <a16:creationId xmlns:a16="http://schemas.microsoft.com/office/drawing/2014/main" id="{E396AEF8-26F0-F069-2AD3-CBE76C388B8A}"/>
                  </a:ext>
                </a:extLst>
              </p:cNvPr>
              <p:cNvSpPr>
                <a:spLocks noChangeArrowheads="1"/>
              </p:cNvSpPr>
              <p:nvPr/>
            </p:nvSpPr>
            <p:spPr bwMode="auto">
              <a:xfrm>
                <a:off x="1525" y="1384"/>
                <a:ext cx="221" cy="77"/>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61" name="Rectangle 75">
                <a:extLst>
                  <a:ext uri="{FF2B5EF4-FFF2-40B4-BE49-F238E27FC236}">
                    <a16:creationId xmlns:a16="http://schemas.microsoft.com/office/drawing/2014/main" id="{E9ADB8F1-7EB1-152D-20DB-7B1488E8DDD0}"/>
                  </a:ext>
                </a:extLst>
              </p:cNvPr>
              <p:cNvSpPr>
                <a:spLocks noChangeArrowheads="1"/>
              </p:cNvSpPr>
              <p:nvPr/>
            </p:nvSpPr>
            <p:spPr bwMode="auto">
              <a:xfrm>
                <a:off x="1525" y="1384"/>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62" name="Rectangle 76">
                <a:extLst>
                  <a:ext uri="{FF2B5EF4-FFF2-40B4-BE49-F238E27FC236}">
                    <a16:creationId xmlns:a16="http://schemas.microsoft.com/office/drawing/2014/main" id="{064DAAB7-28BA-ABF2-8983-28F270EDA9A3}"/>
                  </a:ext>
                </a:extLst>
              </p:cNvPr>
              <p:cNvSpPr>
                <a:spLocks noChangeArrowheads="1"/>
              </p:cNvSpPr>
              <p:nvPr/>
            </p:nvSpPr>
            <p:spPr bwMode="auto">
              <a:xfrm>
                <a:off x="1537" y="1357"/>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63" name="Rectangle 77">
                <a:extLst>
                  <a:ext uri="{FF2B5EF4-FFF2-40B4-BE49-F238E27FC236}">
                    <a16:creationId xmlns:a16="http://schemas.microsoft.com/office/drawing/2014/main" id="{719DA8A1-2B0E-F7D1-C3C9-94C4613EBCBC}"/>
                  </a:ext>
                </a:extLst>
              </p:cNvPr>
              <p:cNvSpPr>
                <a:spLocks noChangeArrowheads="1"/>
              </p:cNvSpPr>
              <p:nvPr/>
            </p:nvSpPr>
            <p:spPr bwMode="auto">
              <a:xfrm>
                <a:off x="1753" y="1384"/>
                <a:ext cx="221" cy="250"/>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64" name="Rectangle 78">
                <a:extLst>
                  <a:ext uri="{FF2B5EF4-FFF2-40B4-BE49-F238E27FC236}">
                    <a16:creationId xmlns:a16="http://schemas.microsoft.com/office/drawing/2014/main" id="{B08AB6CA-5747-823B-FF89-587532630BFB}"/>
                  </a:ext>
                </a:extLst>
              </p:cNvPr>
              <p:cNvSpPr>
                <a:spLocks noChangeArrowheads="1"/>
              </p:cNvSpPr>
              <p:nvPr/>
            </p:nvSpPr>
            <p:spPr bwMode="auto">
              <a:xfrm>
                <a:off x="1753" y="1384"/>
                <a:ext cx="221" cy="77"/>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65" name="Rectangle 79">
                <a:extLst>
                  <a:ext uri="{FF2B5EF4-FFF2-40B4-BE49-F238E27FC236}">
                    <a16:creationId xmlns:a16="http://schemas.microsoft.com/office/drawing/2014/main" id="{451A060E-605C-CCE3-1EC8-D5FF7C7D8729}"/>
                  </a:ext>
                </a:extLst>
              </p:cNvPr>
              <p:cNvSpPr>
                <a:spLocks noChangeArrowheads="1"/>
              </p:cNvSpPr>
              <p:nvPr/>
            </p:nvSpPr>
            <p:spPr bwMode="auto">
              <a:xfrm>
                <a:off x="1753" y="1384"/>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66" name="Rectangle 80">
                <a:extLst>
                  <a:ext uri="{FF2B5EF4-FFF2-40B4-BE49-F238E27FC236}">
                    <a16:creationId xmlns:a16="http://schemas.microsoft.com/office/drawing/2014/main" id="{ABF74033-168D-0191-68DC-77E3C064A819}"/>
                  </a:ext>
                </a:extLst>
              </p:cNvPr>
              <p:cNvSpPr>
                <a:spLocks noChangeArrowheads="1"/>
              </p:cNvSpPr>
              <p:nvPr/>
            </p:nvSpPr>
            <p:spPr bwMode="auto">
              <a:xfrm>
                <a:off x="1765" y="1357"/>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67" name="Rectangle 81">
                <a:extLst>
                  <a:ext uri="{FF2B5EF4-FFF2-40B4-BE49-F238E27FC236}">
                    <a16:creationId xmlns:a16="http://schemas.microsoft.com/office/drawing/2014/main" id="{0A71C06D-8995-417F-53FD-66A66EC08BD9}"/>
                  </a:ext>
                </a:extLst>
              </p:cNvPr>
              <p:cNvSpPr>
                <a:spLocks noChangeArrowheads="1"/>
              </p:cNvSpPr>
              <p:nvPr/>
            </p:nvSpPr>
            <p:spPr bwMode="auto">
              <a:xfrm>
                <a:off x="1980" y="1384"/>
                <a:ext cx="222" cy="250"/>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68" name="Rectangle 82">
                <a:extLst>
                  <a:ext uri="{FF2B5EF4-FFF2-40B4-BE49-F238E27FC236}">
                    <a16:creationId xmlns:a16="http://schemas.microsoft.com/office/drawing/2014/main" id="{0AC1A31F-FB4A-BC89-5A87-61E179370DE6}"/>
                  </a:ext>
                </a:extLst>
              </p:cNvPr>
              <p:cNvSpPr>
                <a:spLocks noChangeArrowheads="1"/>
              </p:cNvSpPr>
              <p:nvPr/>
            </p:nvSpPr>
            <p:spPr bwMode="auto">
              <a:xfrm>
                <a:off x="1980" y="1384"/>
                <a:ext cx="222" cy="77"/>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69" name="Rectangle 83">
                <a:extLst>
                  <a:ext uri="{FF2B5EF4-FFF2-40B4-BE49-F238E27FC236}">
                    <a16:creationId xmlns:a16="http://schemas.microsoft.com/office/drawing/2014/main" id="{43D25059-A919-8EF6-630B-B1A01DF1EDE0}"/>
                  </a:ext>
                </a:extLst>
              </p:cNvPr>
              <p:cNvSpPr>
                <a:spLocks noChangeArrowheads="1"/>
              </p:cNvSpPr>
              <p:nvPr/>
            </p:nvSpPr>
            <p:spPr bwMode="auto">
              <a:xfrm>
                <a:off x="1980" y="1384"/>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70" name="Rectangle 84">
                <a:extLst>
                  <a:ext uri="{FF2B5EF4-FFF2-40B4-BE49-F238E27FC236}">
                    <a16:creationId xmlns:a16="http://schemas.microsoft.com/office/drawing/2014/main" id="{1BA18718-C3C7-ADE6-8A3E-B66BEB66B0E0}"/>
                  </a:ext>
                </a:extLst>
              </p:cNvPr>
              <p:cNvSpPr>
                <a:spLocks noChangeArrowheads="1"/>
              </p:cNvSpPr>
              <p:nvPr/>
            </p:nvSpPr>
            <p:spPr bwMode="auto">
              <a:xfrm>
                <a:off x="1993" y="1357"/>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71" name="Rectangle 85">
                <a:extLst>
                  <a:ext uri="{FF2B5EF4-FFF2-40B4-BE49-F238E27FC236}">
                    <a16:creationId xmlns:a16="http://schemas.microsoft.com/office/drawing/2014/main" id="{51DB15AB-FFAA-08D2-F0D0-97EB7A6ADBC7}"/>
                  </a:ext>
                </a:extLst>
              </p:cNvPr>
              <p:cNvSpPr>
                <a:spLocks noChangeArrowheads="1"/>
              </p:cNvSpPr>
              <p:nvPr/>
            </p:nvSpPr>
            <p:spPr bwMode="auto">
              <a:xfrm>
                <a:off x="2207" y="1384"/>
                <a:ext cx="222" cy="250"/>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72" name="Rectangle 86">
                <a:extLst>
                  <a:ext uri="{FF2B5EF4-FFF2-40B4-BE49-F238E27FC236}">
                    <a16:creationId xmlns:a16="http://schemas.microsoft.com/office/drawing/2014/main" id="{F6550865-B5A6-E024-C406-2B64BC12288E}"/>
                  </a:ext>
                </a:extLst>
              </p:cNvPr>
              <p:cNvSpPr>
                <a:spLocks noChangeArrowheads="1"/>
              </p:cNvSpPr>
              <p:nvPr/>
            </p:nvSpPr>
            <p:spPr bwMode="auto">
              <a:xfrm>
                <a:off x="2207" y="1384"/>
                <a:ext cx="222" cy="77"/>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73" name="Rectangle 87">
                <a:extLst>
                  <a:ext uri="{FF2B5EF4-FFF2-40B4-BE49-F238E27FC236}">
                    <a16:creationId xmlns:a16="http://schemas.microsoft.com/office/drawing/2014/main" id="{DC6FF760-CF84-1A40-4E5F-B10FEA544BD0}"/>
                  </a:ext>
                </a:extLst>
              </p:cNvPr>
              <p:cNvSpPr>
                <a:spLocks noChangeArrowheads="1"/>
              </p:cNvSpPr>
              <p:nvPr/>
            </p:nvSpPr>
            <p:spPr bwMode="auto">
              <a:xfrm>
                <a:off x="2207" y="1384"/>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74" name="Rectangle 88">
                <a:extLst>
                  <a:ext uri="{FF2B5EF4-FFF2-40B4-BE49-F238E27FC236}">
                    <a16:creationId xmlns:a16="http://schemas.microsoft.com/office/drawing/2014/main" id="{E6D750AF-296B-7B95-CB4D-D0C024BE87DD}"/>
                  </a:ext>
                </a:extLst>
              </p:cNvPr>
              <p:cNvSpPr>
                <a:spLocks noChangeArrowheads="1"/>
              </p:cNvSpPr>
              <p:nvPr/>
            </p:nvSpPr>
            <p:spPr bwMode="auto">
              <a:xfrm>
                <a:off x="2220" y="1357"/>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75" name="Rectangle 89">
                <a:extLst>
                  <a:ext uri="{FF2B5EF4-FFF2-40B4-BE49-F238E27FC236}">
                    <a16:creationId xmlns:a16="http://schemas.microsoft.com/office/drawing/2014/main" id="{2077959D-CE3C-4759-2238-93D82E103C5F}"/>
                  </a:ext>
                </a:extLst>
              </p:cNvPr>
              <p:cNvSpPr>
                <a:spLocks noChangeArrowheads="1"/>
              </p:cNvSpPr>
              <p:nvPr/>
            </p:nvSpPr>
            <p:spPr bwMode="auto">
              <a:xfrm>
                <a:off x="2435" y="1384"/>
                <a:ext cx="221" cy="250"/>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76" name="Rectangle 90">
                <a:extLst>
                  <a:ext uri="{FF2B5EF4-FFF2-40B4-BE49-F238E27FC236}">
                    <a16:creationId xmlns:a16="http://schemas.microsoft.com/office/drawing/2014/main" id="{176CF106-5F52-1432-A1A5-3EE8F126F00A}"/>
                  </a:ext>
                </a:extLst>
              </p:cNvPr>
              <p:cNvSpPr>
                <a:spLocks noChangeArrowheads="1"/>
              </p:cNvSpPr>
              <p:nvPr/>
            </p:nvSpPr>
            <p:spPr bwMode="auto">
              <a:xfrm>
                <a:off x="2435" y="1384"/>
                <a:ext cx="221" cy="77"/>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77" name="Rectangle 91">
                <a:extLst>
                  <a:ext uri="{FF2B5EF4-FFF2-40B4-BE49-F238E27FC236}">
                    <a16:creationId xmlns:a16="http://schemas.microsoft.com/office/drawing/2014/main" id="{03727878-1D49-B7E9-4D48-FF80BDB3313E}"/>
                  </a:ext>
                </a:extLst>
              </p:cNvPr>
              <p:cNvSpPr>
                <a:spLocks noChangeArrowheads="1"/>
              </p:cNvSpPr>
              <p:nvPr/>
            </p:nvSpPr>
            <p:spPr bwMode="auto">
              <a:xfrm>
                <a:off x="2435" y="1384"/>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78" name="Rectangle 92">
                <a:extLst>
                  <a:ext uri="{FF2B5EF4-FFF2-40B4-BE49-F238E27FC236}">
                    <a16:creationId xmlns:a16="http://schemas.microsoft.com/office/drawing/2014/main" id="{3BA64E69-C28A-81FC-6D35-AB7BD0BE2933}"/>
                  </a:ext>
                </a:extLst>
              </p:cNvPr>
              <p:cNvSpPr>
                <a:spLocks noChangeArrowheads="1"/>
              </p:cNvSpPr>
              <p:nvPr/>
            </p:nvSpPr>
            <p:spPr bwMode="auto">
              <a:xfrm>
                <a:off x="2447" y="1357"/>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79" name="Rectangle 93">
                <a:extLst>
                  <a:ext uri="{FF2B5EF4-FFF2-40B4-BE49-F238E27FC236}">
                    <a16:creationId xmlns:a16="http://schemas.microsoft.com/office/drawing/2014/main" id="{A3D42485-9B52-4741-F873-3FB95E39C987}"/>
                  </a:ext>
                </a:extLst>
              </p:cNvPr>
              <p:cNvSpPr>
                <a:spLocks noChangeArrowheads="1"/>
              </p:cNvSpPr>
              <p:nvPr/>
            </p:nvSpPr>
            <p:spPr bwMode="auto">
              <a:xfrm>
                <a:off x="2663" y="1384"/>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80" name="Rectangle 94">
                <a:extLst>
                  <a:ext uri="{FF2B5EF4-FFF2-40B4-BE49-F238E27FC236}">
                    <a16:creationId xmlns:a16="http://schemas.microsoft.com/office/drawing/2014/main" id="{18A4BF51-B08D-DE3B-B177-29A59D56381F}"/>
                  </a:ext>
                </a:extLst>
              </p:cNvPr>
              <p:cNvSpPr>
                <a:spLocks noChangeArrowheads="1"/>
              </p:cNvSpPr>
              <p:nvPr/>
            </p:nvSpPr>
            <p:spPr bwMode="auto">
              <a:xfrm>
                <a:off x="2675" y="1357"/>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81" name="Rectangle 95">
                <a:extLst>
                  <a:ext uri="{FF2B5EF4-FFF2-40B4-BE49-F238E27FC236}">
                    <a16:creationId xmlns:a16="http://schemas.microsoft.com/office/drawing/2014/main" id="{A0808A2F-69DF-4418-F22D-2E21BF271394}"/>
                  </a:ext>
                </a:extLst>
              </p:cNvPr>
              <p:cNvSpPr>
                <a:spLocks noChangeArrowheads="1"/>
              </p:cNvSpPr>
              <p:nvPr/>
            </p:nvSpPr>
            <p:spPr bwMode="auto">
              <a:xfrm>
                <a:off x="2890" y="1384"/>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82" name="Rectangle 96">
                <a:extLst>
                  <a:ext uri="{FF2B5EF4-FFF2-40B4-BE49-F238E27FC236}">
                    <a16:creationId xmlns:a16="http://schemas.microsoft.com/office/drawing/2014/main" id="{E5BAA8AC-4AD8-8961-8E7F-BB1FB377CA48}"/>
                  </a:ext>
                </a:extLst>
              </p:cNvPr>
              <p:cNvSpPr>
                <a:spLocks noChangeArrowheads="1"/>
              </p:cNvSpPr>
              <p:nvPr/>
            </p:nvSpPr>
            <p:spPr bwMode="auto">
              <a:xfrm>
                <a:off x="2902" y="1357"/>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83" name="Rectangle 97">
                <a:extLst>
                  <a:ext uri="{FF2B5EF4-FFF2-40B4-BE49-F238E27FC236}">
                    <a16:creationId xmlns:a16="http://schemas.microsoft.com/office/drawing/2014/main" id="{BD6E2760-0417-84EF-EBA4-15C3A3F02B8F}"/>
                  </a:ext>
                </a:extLst>
              </p:cNvPr>
              <p:cNvSpPr>
                <a:spLocks noChangeArrowheads="1"/>
              </p:cNvSpPr>
              <p:nvPr/>
            </p:nvSpPr>
            <p:spPr bwMode="auto">
              <a:xfrm>
                <a:off x="3117" y="1384"/>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84" name="Rectangle 98">
                <a:extLst>
                  <a:ext uri="{FF2B5EF4-FFF2-40B4-BE49-F238E27FC236}">
                    <a16:creationId xmlns:a16="http://schemas.microsoft.com/office/drawing/2014/main" id="{C7FEDDF0-4A70-18BF-455E-D7112D2DE786}"/>
                  </a:ext>
                </a:extLst>
              </p:cNvPr>
              <p:cNvSpPr>
                <a:spLocks noChangeArrowheads="1"/>
              </p:cNvSpPr>
              <p:nvPr/>
            </p:nvSpPr>
            <p:spPr bwMode="auto">
              <a:xfrm>
                <a:off x="3130" y="1357"/>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85" name="Rectangle 99">
                <a:extLst>
                  <a:ext uri="{FF2B5EF4-FFF2-40B4-BE49-F238E27FC236}">
                    <a16:creationId xmlns:a16="http://schemas.microsoft.com/office/drawing/2014/main" id="{08EDE365-7056-8CD3-D55A-73933108EB41}"/>
                  </a:ext>
                </a:extLst>
              </p:cNvPr>
              <p:cNvSpPr>
                <a:spLocks noChangeArrowheads="1"/>
              </p:cNvSpPr>
              <p:nvPr/>
            </p:nvSpPr>
            <p:spPr bwMode="auto">
              <a:xfrm>
                <a:off x="3344" y="1384"/>
                <a:ext cx="222" cy="25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86" name="Rectangle 100">
                <a:extLst>
                  <a:ext uri="{FF2B5EF4-FFF2-40B4-BE49-F238E27FC236}">
                    <a16:creationId xmlns:a16="http://schemas.microsoft.com/office/drawing/2014/main" id="{CEA9477B-EF0B-B1A5-8E43-CD62A188E709}"/>
                  </a:ext>
                </a:extLst>
              </p:cNvPr>
              <p:cNvSpPr>
                <a:spLocks noChangeArrowheads="1"/>
              </p:cNvSpPr>
              <p:nvPr/>
            </p:nvSpPr>
            <p:spPr bwMode="auto">
              <a:xfrm>
                <a:off x="3344" y="1384"/>
                <a:ext cx="222" cy="77"/>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87" name="Rectangle 101">
                <a:extLst>
                  <a:ext uri="{FF2B5EF4-FFF2-40B4-BE49-F238E27FC236}">
                    <a16:creationId xmlns:a16="http://schemas.microsoft.com/office/drawing/2014/main" id="{F26D5D19-68C7-D13F-1738-16760716E83B}"/>
                  </a:ext>
                </a:extLst>
              </p:cNvPr>
              <p:cNvSpPr>
                <a:spLocks noChangeArrowheads="1"/>
              </p:cNvSpPr>
              <p:nvPr/>
            </p:nvSpPr>
            <p:spPr bwMode="auto">
              <a:xfrm>
                <a:off x="3344" y="1384"/>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88" name="Rectangle 102">
                <a:extLst>
                  <a:ext uri="{FF2B5EF4-FFF2-40B4-BE49-F238E27FC236}">
                    <a16:creationId xmlns:a16="http://schemas.microsoft.com/office/drawing/2014/main" id="{AF6AA62A-BFB2-DDF1-D2A1-34D3E39218D0}"/>
                  </a:ext>
                </a:extLst>
              </p:cNvPr>
              <p:cNvSpPr>
                <a:spLocks noChangeArrowheads="1"/>
              </p:cNvSpPr>
              <p:nvPr/>
            </p:nvSpPr>
            <p:spPr bwMode="auto">
              <a:xfrm>
                <a:off x="3357" y="1357"/>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89" name="Rectangle 103">
                <a:extLst>
                  <a:ext uri="{FF2B5EF4-FFF2-40B4-BE49-F238E27FC236}">
                    <a16:creationId xmlns:a16="http://schemas.microsoft.com/office/drawing/2014/main" id="{E08ABA8C-90F4-FA19-91FB-6DA7516ADF80}"/>
                  </a:ext>
                </a:extLst>
              </p:cNvPr>
              <p:cNvSpPr>
                <a:spLocks noChangeArrowheads="1"/>
              </p:cNvSpPr>
              <p:nvPr/>
            </p:nvSpPr>
            <p:spPr bwMode="auto">
              <a:xfrm>
                <a:off x="3573" y="1384"/>
                <a:ext cx="221" cy="25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90" name="Rectangle 104">
                <a:extLst>
                  <a:ext uri="{FF2B5EF4-FFF2-40B4-BE49-F238E27FC236}">
                    <a16:creationId xmlns:a16="http://schemas.microsoft.com/office/drawing/2014/main" id="{48859474-1987-5C45-28CD-D95BC6CBD8C0}"/>
                  </a:ext>
                </a:extLst>
              </p:cNvPr>
              <p:cNvSpPr>
                <a:spLocks noChangeArrowheads="1"/>
              </p:cNvSpPr>
              <p:nvPr/>
            </p:nvSpPr>
            <p:spPr bwMode="auto">
              <a:xfrm>
                <a:off x="3573" y="1384"/>
                <a:ext cx="221" cy="77"/>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91" name="Rectangle 105">
                <a:extLst>
                  <a:ext uri="{FF2B5EF4-FFF2-40B4-BE49-F238E27FC236}">
                    <a16:creationId xmlns:a16="http://schemas.microsoft.com/office/drawing/2014/main" id="{E56A3750-0CCB-82CC-8BFC-ED84C8F2854C}"/>
                  </a:ext>
                </a:extLst>
              </p:cNvPr>
              <p:cNvSpPr>
                <a:spLocks noChangeArrowheads="1"/>
              </p:cNvSpPr>
              <p:nvPr/>
            </p:nvSpPr>
            <p:spPr bwMode="auto">
              <a:xfrm>
                <a:off x="3573" y="1384"/>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92" name="Rectangle 106">
                <a:extLst>
                  <a:ext uri="{FF2B5EF4-FFF2-40B4-BE49-F238E27FC236}">
                    <a16:creationId xmlns:a16="http://schemas.microsoft.com/office/drawing/2014/main" id="{6CE7C0EE-FC4D-63D7-D05F-3F0983F494C0}"/>
                  </a:ext>
                </a:extLst>
              </p:cNvPr>
              <p:cNvSpPr>
                <a:spLocks noChangeArrowheads="1"/>
              </p:cNvSpPr>
              <p:nvPr/>
            </p:nvSpPr>
            <p:spPr bwMode="auto">
              <a:xfrm>
                <a:off x="3585" y="1357"/>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93" name="Rectangle 107">
                <a:extLst>
                  <a:ext uri="{FF2B5EF4-FFF2-40B4-BE49-F238E27FC236}">
                    <a16:creationId xmlns:a16="http://schemas.microsoft.com/office/drawing/2014/main" id="{1F69B161-676A-8CFF-EFF3-B889C43992F6}"/>
                  </a:ext>
                </a:extLst>
              </p:cNvPr>
              <p:cNvSpPr>
                <a:spLocks noChangeArrowheads="1"/>
              </p:cNvSpPr>
              <p:nvPr/>
            </p:nvSpPr>
            <p:spPr bwMode="auto">
              <a:xfrm>
                <a:off x="1519" y="1377"/>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94" name="Rectangle 108">
                <a:extLst>
                  <a:ext uri="{FF2B5EF4-FFF2-40B4-BE49-F238E27FC236}">
                    <a16:creationId xmlns:a16="http://schemas.microsoft.com/office/drawing/2014/main" id="{93670FC7-D493-3E2E-E032-EE2F248A0E04}"/>
                  </a:ext>
                </a:extLst>
              </p:cNvPr>
              <p:cNvSpPr>
                <a:spLocks noChangeArrowheads="1"/>
              </p:cNvSpPr>
              <p:nvPr/>
            </p:nvSpPr>
            <p:spPr bwMode="auto">
              <a:xfrm>
                <a:off x="1525" y="1377"/>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95" name="Rectangle 109">
                <a:extLst>
                  <a:ext uri="{FF2B5EF4-FFF2-40B4-BE49-F238E27FC236}">
                    <a16:creationId xmlns:a16="http://schemas.microsoft.com/office/drawing/2014/main" id="{51147F35-56B7-07A7-C05A-2FF74A360785}"/>
                  </a:ext>
                </a:extLst>
              </p:cNvPr>
              <p:cNvSpPr>
                <a:spLocks noChangeArrowheads="1"/>
              </p:cNvSpPr>
              <p:nvPr/>
            </p:nvSpPr>
            <p:spPr bwMode="auto">
              <a:xfrm>
                <a:off x="1747" y="1377"/>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96" name="Rectangle 110">
                <a:extLst>
                  <a:ext uri="{FF2B5EF4-FFF2-40B4-BE49-F238E27FC236}">
                    <a16:creationId xmlns:a16="http://schemas.microsoft.com/office/drawing/2014/main" id="{EA53BC6D-A457-1E21-F0A0-EBD03EBF1499}"/>
                  </a:ext>
                </a:extLst>
              </p:cNvPr>
              <p:cNvSpPr>
                <a:spLocks noChangeArrowheads="1"/>
              </p:cNvSpPr>
              <p:nvPr/>
            </p:nvSpPr>
            <p:spPr bwMode="auto">
              <a:xfrm>
                <a:off x="1753" y="1377"/>
                <a:ext cx="22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97" name="Rectangle 111">
                <a:extLst>
                  <a:ext uri="{FF2B5EF4-FFF2-40B4-BE49-F238E27FC236}">
                    <a16:creationId xmlns:a16="http://schemas.microsoft.com/office/drawing/2014/main" id="{3EFAFA86-B238-DB5F-1A12-014C9B2C3F38}"/>
                  </a:ext>
                </a:extLst>
              </p:cNvPr>
              <p:cNvSpPr>
                <a:spLocks noChangeArrowheads="1"/>
              </p:cNvSpPr>
              <p:nvPr/>
            </p:nvSpPr>
            <p:spPr bwMode="auto">
              <a:xfrm>
                <a:off x="1974" y="1377"/>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98" name="Rectangle 112">
                <a:extLst>
                  <a:ext uri="{FF2B5EF4-FFF2-40B4-BE49-F238E27FC236}">
                    <a16:creationId xmlns:a16="http://schemas.microsoft.com/office/drawing/2014/main" id="{EC4974C2-9AAF-F8E5-A363-EBE6E5E48E30}"/>
                  </a:ext>
                </a:extLst>
              </p:cNvPr>
              <p:cNvSpPr>
                <a:spLocks noChangeArrowheads="1"/>
              </p:cNvSpPr>
              <p:nvPr/>
            </p:nvSpPr>
            <p:spPr bwMode="auto">
              <a:xfrm>
                <a:off x="1980" y="1377"/>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99" name="Rectangle 113">
                <a:extLst>
                  <a:ext uri="{FF2B5EF4-FFF2-40B4-BE49-F238E27FC236}">
                    <a16:creationId xmlns:a16="http://schemas.microsoft.com/office/drawing/2014/main" id="{771CB136-9D4C-DF10-5557-00C097BD2301}"/>
                  </a:ext>
                </a:extLst>
              </p:cNvPr>
              <p:cNvSpPr>
                <a:spLocks noChangeArrowheads="1"/>
              </p:cNvSpPr>
              <p:nvPr/>
            </p:nvSpPr>
            <p:spPr bwMode="auto">
              <a:xfrm>
                <a:off x="2202" y="1377"/>
                <a:ext cx="5"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00" name="Rectangle 114">
                <a:extLst>
                  <a:ext uri="{FF2B5EF4-FFF2-40B4-BE49-F238E27FC236}">
                    <a16:creationId xmlns:a16="http://schemas.microsoft.com/office/drawing/2014/main" id="{2EC67A2C-3D45-F7D8-C1F9-491C89A7DBE3}"/>
                  </a:ext>
                </a:extLst>
              </p:cNvPr>
              <p:cNvSpPr>
                <a:spLocks noChangeArrowheads="1"/>
              </p:cNvSpPr>
              <p:nvPr/>
            </p:nvSpPr>
            <p:spPr bwMode="auto">
              <a:xfrm>
                <a:off x="2207" y="1377"/>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01" name="Rectangle 115">
                <a:extLst>
                  <a:ext uri="{FF2B5EF4-FFF2-40B4-BE49-F238E27FC236}">
                    <a16:creationId xmlns:a16="http://schemas.microsoft.com/office/drawing/2014/main" id="{0349EBD3-05D0-88F0-306A-2063E8A5BAF5}"/>
                  </a:ext>
                </a:extLst>
              </p:cNvPr>
              <p:cNvSpPr>
                <a:spLocks noChangeArrowheads="1"/>
              </p:cNvSpPr>
              <p:nvPr/>
            </p:nvSpPr>
            <p:spPr bwMode="auto">
              <a:xfrm>
                <a:off x="2429" y="1377"/>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02" name="Rectangle 116">
                <a:extLst>
                  <a:ext uri="{FF2B5EF4-FFF2-40B4-BE49-F238E27FC236}">
                    <a16:creationId xmlns:a16="http://schemas.microsoft.com/office/drawing/2014/main" id="{5030EAA8-76BC-03AF-BB89-05DEF09AB501}"/>
                  </a:ext>
                </a:extLst>
              </p:cNvPr>
              <p:cNvSpPr>
                <a:spLocks noChangeArrowheads="1"/>
              </p:cNvSpPr>
              <p:nvPr/>
            </p:nvSpPr>
            <p:spPr bwMode="auto">
              <a:xfrm>
                <a:off x="2435" y="1377"/>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03" name="Rectangle 117">
                <a:extLst>
                  <a:ext uri="{FF2B5EF4-FFF2-40B4-BE49-F238E27FC236}">
                    <a16:creationId xmlns:a16="http://schemas.microsoft.com/office/drawing/2014/main" id="{DBA4EA6F-8239-2285-7988-FEBEF584C4CF}"/>
                  </a:ext>
                </a:extLst>
              </p:cNvPr>
              <p:cNvSpPr>
                <a:spLocks noChangeArrowheads="1"/>
              </p:cNvSpPr>
              <p:nvPr/>
            </p:nvSpPr>
            <p:spPr bwMode="auto">
              <a:xfrm>
                <a:off x="2657" y="1377"/>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04" name="Rectangle 118">
                <a:extLst>
                  <a:ext uri="{FF2B5EF4-FFF2-40B4-BE49-F238E27FC236}">
                    <a16:creationId xmlns:a16="http://schemas.microsoft.com/office/drawing/2014/main" id="{B3998051-AC36-0630-6AAA-9A07857F6A22}"/>
                  </a:ext>
                </a:extLst>
              </p:cNvPr>
              <p:cNvSpPr>
                <a:spLocks noChangeArrowheads="1"/>
              </p:cNvSpPr>
              <p:nvPr/>
            </p:nvSpPr>
            <p:spPr bwMode="auto">
              <a:xfrm>
                <a:off x="2663" y="1377"/>
                <a:ext cx="22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05" name="Rectangle 119">
                <a:extLst>
                  <a:ext uri="{FF2B5EF4-FFF2-40B4-BE49-F238E27FC236}">
                    <a16:creationId xmlns:a16="http://schemas.microsoft.com/office/drawing/2014/main" id="{96DF0ED2-88EC-8EB5-3EA0-6BF25D16F323}"/>
                  </a:ext>
                </a:extLst>
              </p:cNvPr>
              <p:cNvSpPr>
                <a:spLocks noChangeArrowheads="1"/>
              </p:cNvSpPr>
              <p:nvPr/>
            </p:nvSpPr>
            <p:spPr bwMode="auto">
              <a:xfrm>
                <a:off x="2884" y="1377"/>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06" name="Rectangle 120">
                <a:extLst>
                  <a:ext uri="{FF2B5EF4-FFF2-40B4-BE49-F238E27FC236}">
                    <a16:creationId xmlns:a16="http://schemas.microsoft.com/office/drawing/2014/main" id="{D7208966-F837-4B2F-9A7C-D1862DDE5D40}"/>
                  </a:ext>
                </a:extLst>
              </p:cNvPr>
              <p:cNvSpPr>
                <a:spLocks noChangeArrowheads="1"/>
              </p:cNvSpPr>
              <p:nvPr/>
            </p:nvSpPr>
            <p:spPr bwMode="auto">
              <a:xfrm>
                <a:off x="2890" y="1377"/>
                <a:ext cx="22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07" name="Rectangle 121">
                <a:extLst>
                  <a:ext uri="{FF2B5EF4-FFF2-40B4-BE49-F238E27FC236}">
                    <a16:creationId xmlns:a16="http://schemas.microsoft.com/office/drawing/2014/main" id="{7BA8DB5B-F39B-9CE3-40D8-A243033B6059}"/>
                  </a:ext>
                </a:extLst>
              </p:cNvPr>
              <p:cNvSpPr>
                <a:spLocks noChangeArrowheads="1"/>
              </p:cNvSpPr>
              <p:nvPr/>
            </p:nvSpPr>
            <p:spPr bwMode="auto">
              <a:xfrm>
                <a:off x="3111" y="1377"/>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08" name="Rectangle 122">
                <a:extLst>
                  <a:ext uri="{FF2B5EF4-FFF2-40B4-BE49-F238E27FC236}">
                    <a16:creationId xmlns:a16="http://schemas.microsoft.com/office/drawing/2014/main" id="{3C872C26-5C71-AA79-E934-2DA242FE6232}"/>
                  </a:ext>
                </a:extLst>
              </p:cNvPr>
              <p:cNvSpPr>
                <a:spLocks noChangeArrowheads="1"/>
              </p:cNvSpPr>
              <p:nvPr/>
            </p:nvSpPr>
            <p:spPr bwMode="auto">
              <a:xfrm>
                <a:off x="3117" y="1377"/>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09" name="Rectangle 123">
                <a:extLst>
                  <a:ext uri="{FF2B5EF4-FFF2-40B4-BE49-F238E27FC236}">
                    <a16:creationId xmlns:a16="http://schemas.microsoft.com/office/drawing/2014/main" id="{AF24B013-649A-D041-B5DF-7483ECC7CA07}"/>
                  </a:ext>
                </a:extLst>
              </p:cNvPr>
              <p:cNvSpPr>
                <a:spLocks noChangeArrowheads="1"/>
              </p:cNvSpPr>
              <p:nvPr/>
            </p:nvSpPr>
            <p:spPr bwMode="auto">
              <a:xfrm>
                <a:off x="3339" y="1377"/>
                <a:ext cx="5"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10" name="Rectangle 124">
                <a:extLst>
                  <a:ext uri="{FF2B5EF4-FFF2-40B4-BE49-F238E27FC236}">
                    <a16:creationId xmlns:a16="http://schemas.microsoft.com/office/drawing/2014/main" id="{0E8869C0-8F25-6D35-52FF-2B4341C427D3}"/>
                  </a:ext>
                </a:extLst>
              </p:cNvPr>
              <p:cNvSpPr>
                <a:spLocks noChangeArrowheads="1"/>
              </p:cNvSpPr>
              <p:nvPr/>
            </p:nvSpPr>
            <p:spPr bwMode="auto">
              <a:xfrm>
                <a:off x="3344" y="1377"/>
                <a:ext cx="223"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11" name="Rectangle 125">
                <a:extLst>
                  <a:ext uri="{FF2B5EF4-FFF2-40B4-BE49-F238E27FC236}">
                    <a16:creationId xmlns:a16="http://schemas.microsoft.com/office/drawing/2014/main" id="{83F66A09-C161-6A9F-4BE7-D8F67EDD2F61}"/>
                  </a:ext>
                </a:extLst>
              </p:cNvPr>
              <p:cNvSpPr>
                <a:spLocks noChangeArrowheads="1"/>
              </p:cNvSpPr>
              <p:nvPr/>
            </p:nvSpPr>
            <p:spPr bwMode="auto">
              <a:xfrm>
                <a:off x="3567" y="1377"/>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12" name="Rectangle 126">
                <a:extLst>
                  <a:ext uri="{FF2B5EF4-FFF2-40B4-BE49-F238E27FC236}">
                    <a16:creationId xmlns:a16="http://schemas.microsoft.com/office/drawing/2014/main" id="{E886392B-F8B8-AF0D-5A61-458276B0D7F8}"/>
                  </a:ext>
                </a:extLst>
              </p:cNvPr>
              <p:cNvSpPr>
                <a:spLocks noChangeArrowheads="1"/>
              </p:cNvSpPr>
              <p:nvPr/>
            </p:nvSpPr>
            <p:spPr bwMode="auto">
              <a:xfrm>
                <a:off x="3573" y="1377"/>
                <a:ext cx="22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13" name="Rectangle 127">
                <a:extLst>
                  <a:ext uri="{FF2B5EF4-FFF2-40B4-BE49-F238E27FC236}">
                    <a16:creationId xmlns:a16="http://schemas.microsoft.com/office/drawing/2014/main" id="{3C46E75C-753B-9F47-4A84-C6E3AA288495}"/>
                  </a:ext>
                </a:extLst>
              </p:cNvPr>
              <p:cNvSpPr>
                <a:spLocks noChangeArrowheads="1"/>
              </p:cNvSpPr>
              <p:nvPr/>
            </p:nvSpPr>
            <p:spPr bwMode="auto">
              <a:xfrm>
                <a:off x="3794" y="1377"/>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14" name="Rectangle 128">
                <a:extLst>
                  <a:ext uri="{FF2B5EF4-FFF2-40B4-BE49-F238E27FC236}">
                    <a16:creationId xmlns:a16="http://schemas.microsoft.com/office/drawing/2014/main" id="{78EDA27B-BFFF-B277-1AD7-499E5125FC9B}"/>
                  </a:ext>
                </a:extLst>
              </p:cNvPr>
              <p:cNvSpPr>
                <a:spLocks noChangeArrowheads="1"/>
              </p:cNvSpPr>
              <p:nvPr/>
            </p:nvSpPr>
            <p:spPr bwMode="auto">
              <a:xfrm>
                <a:off x="1519" y="1383"/>
                <a:ext cx="6" cy="25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15" name="Rectangle 129">
                <a:extLst>
                  <a:ext uri="{FF2B5EF4-FFF2-40B4-BE49-F238E27FC236}">
                    <a16:creationId xmlns:a16="http://schemas.microsoft.com/office/drawing/2014/main" id="{A2C0DD38-D84B-E60B-E6B8-BE0ED330944B}"/>
                  </a:ext>
                </a:extLst>
              </p:cNvPr>
              <p:cNvSpPr>
                <a:spLocks noChangeArrowheads="1"/>
              </p:cNvSpPr>
              <p:nvPr/>
            </p:nvSpPr>
            <p:spPr bwMode="auto">
              <a:xfrm>
                <a:off x="1747" y="1383"/>
                <a:ext cx="6" cy="25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16" name="Rectangle 130">
                <a:extLst>
                  <a:ext uri="{FF2B5EF4-FFF2-40B4-BE49-F238E27FC236}">
                    <a16:creationId xmlns:a16="http://schemas.microsoft.com/office/drawing/2014/main" id="{4C9CE288-CD5F-C000-33EF-591A11BCC450}"/>
                  </a:ext>
                </a:extLst>
              </p:cNvPr>
              <p:cNvSpPr>
                <a:spLocks noChangeArrowheads="1"/>
              </p:cNvSpPr>
              <p:nvPr/>
            </p:nvSpPr>
            <p:spPr bwMode="auto">
              <a:xfrm>
                <a:off x="1974" y="1383"/>
                <a:ext cx="6" cy="25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17" name="Rectangle 131">
                <a:extLst>
                  <a:ext uri="{FF2B5EF4-FFF2-40B4-BE49-F238E27FC236}">
                    <a16:creationId xmlns:a16="http://schemas.microsoft.com/office/drawing/2014/main" id="{21D9362C-90A7-261F-59B1-6CAE67106DAC}"/>
                  </a:ext>
                </a:extLst>
              </p:cNvPr>
              <p:cNvSpPr>
                <a:spLocks noChangeArrowheads="1"/>
              </p:cNvSpPr>
              <p:nvPr/>
            </p:nvSpPr>
            <p:spPr bwMode="auto">
              <a:xfrm>
                <a:off x="2202" y="1383"/>
                <a:ext cx="5" cy="25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18" name="Rectangle 132">
                <a:extLst>
                  <a:ext uri="{FF2B5EF4-FFF2-40B4-BE49-F238E27FC236}">
                    <a16:creationId xmlns:a16="http://schemas.microsoft.com/office/drawing/2014/main" id="{941A47ED-C3B2-40B2-32F4-056B4FAA6E86}"/>
                  </a:ext>
                </a:extLst>
              </p:cNvPr>
              <p:cNvSpPr>
                <a:spLocks noChangeArrowheads="1"/>
              </p:cNvSpPr>
              <p:nvPr/>
            </p:nvSpPr>
            <p:spPr bwMode="auto">
              <a:xfrm>
                <a:off x="2429" y="1383"/>
                <a:ext cx="6" cy="25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19" name="Rectangle 133">
                <a:extLst>
                  <a:ext uri="{FF2B5EF4-FFF2-40B4-BE49-F238E27FC236}">
                    <a16:creationId xmlns:a16="http://schemas.microsoft.com/office/drawing/2014/main" id="{3F16FA6F-5A78-A6DB-0E51-70FAD5073559}"/>
                  </a:ext>
                </a:extLst>
              </p:cNvPr>
              <p:cNvSpPr>
                <a:spLocks noChangeArrowheads="1"/>
              </p:cNvSpPr>
              <p:nvPr/>
            </p:nvSpPr>
            <p:spPr bwMode="auto">
              <a:xfrm>
                <a:off x="2657" y="1383"/>
                <a:ext cx="6" cy="25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20" name="Rectangle 134">
                <a:extLst>
                  <a:ext uri="{FF2B5EF4-FFF2-40B4-BE49-F238E27FC236}">
                    <a16:creationId xmlns:a16="http://schemas.microsoft.com/office/drawing/2014/main" id="{69C1995E-072A-CE03-BC64-BD19E893F635}"/>
                  </a:ext>
                </a:extLst>
              </p:cNvPr>
              <p:cNvSpPr>
                <a:spLocks noChangeArrowheads="1"/>
              </p:cNvSpPr>
              <p:nvPr/>
            </p:nvSpPr>
            <p:spPr bwMode="auto">
              <a:xfrm>
                <a:off x="2884" y="1383"/>
                <a:ext cx="6" cy="25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21" name="Rectangle 135">
                <a:extLst>
                  <a:ext uri="{FF2B5EF4-FFF2-40B4-BE49-F238E27FC236}">
                    <a16:creationId xmlns:a16="http://schemas.microsoft.com/office/drawing/2014/main" id="{BEC82501-BB98-4587-DC74-B86CE5364DF5}"/>
                  </a:ext>
                </a:extLst>
              </p:cNvPr>
              <p:cNvSpPr>
                <a:spLocks noChangeArrowheads="1"/>
              </p:cNvSpPr>
              <p:nvPr/>
            </p:nvSpPr>
            <p:spPr bwMode="auto">
              <a:xfrm>
                <a:off x="3111" y="1383"/>
                <a:ext cx="6" cy="25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22" name="Rectangle 136">
                <a:extLst>
                  <a:ext uri="{FF2B5EF4-FFF2-40B4-BE49-F238E27FC236}">
                    <a16:creationId xmlns:a16="http://schemas.microsoft.com/office/drawing/2014/main" id="{135CB618-8FD3-3322-8313-6808F3249E1A}"/>
                  </a:ext>
                </a:extLst>
              </p:cNvPr>
              <p:cNvSpPr>
                <a:spLocks noChangeArrowheads="1"/>
              </p:cNvSpPr>
              <p:nvPr/>
            </p:nvSpPr>
            <p:spPr bwMode="auto">
              <a:xfrm>
                <a:off x="3339" y="1383"/>
                <a:ext cx="5" cy="25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23" name="Rectangle 137">
                <a:extLst>
                  <a:ext uri="{FF2B5EF4-FFF2-40B4-BE49-F238E27FC236}">
                    <a16:creationId xmlns:a16="http://schemas.microsoft.com/office/drawing/2014/main" id="{AED0DCDC-5883-F151-0681-8DD94F2CAE48}"/>
                  </a:ext>
                </a:extLst>
              </p:cNvPr>
              <p:cNvSpPr>
                <a:spLocks noChangeArrowheads="1"/>
              </p:cNvSpPr>
              <p:nvPr/>
            </p:nvSpPr>
            <p:spPr bwMode="auto">
              <a:xfrm>
                <a:off x="3567" y="1383"/>
                <a:ext cx="6" cy="25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24" name="Rectangle 138">
                <a:extLst>
                  <a:ext uri="{FF2B5EF4-FFF2-40B4-BE49-F238E27FC236}">
                    <a16:creationId xmlns:a16="http://schemas.microsoft.com/office/drawing/2014/main" id="{2959472D-1CC8-4C9B-CDE3-19743BABF5C9}"/>
                  </a:ext>
                </a:extLst>
              </p:cNvPr>
              <p:cNvSpPr>
                <a:spLocks noChangeArrowheads="1"/>
              </p:cNvSpPr>
              <p:nvPr/>
            </p:nvSpPr>
            <p:spPr bwMode="auto">
              <a:xfrm>
                <a:off x="3794" y="1383"/>
                <a:ext cx="6" cy="25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25" name="Rectangle 139">
                <a:extLst>
                  <a:ext uri="{FF2B5EF4-FFF2-40B4-BE49-F238E27FC236}">
                    <a16:creationId xmlns:a16="http://schemas.microsoft.com/office/drawing/2014/main" id="{69407D5E-9B85-C78A-EEA9-8049EF2208DE}"/>
                  </a:ext>
                </a:extLst>
              </p:cNvPr>
              <p:cNvSpPr>
                <a:spLocks noChangeArrowheads="1"/>
              </p:cNvSpPr>
              <p:nvPr/>
            </p:nvSpPr>
            <p:spPr bwMode="auto">
              <a:xfrm>
                <a:off x="1525" y="1640"/>
                <a:ext cx="221" cy="249"/>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26" name="Rectangle 140">
                <a:extLst>
                  <a:ext uri="{FF2B5EF4-FFF2-40B4-BE49-F238E27FC236}">
                    <a16:creationId xmlns:a16="http://schemas.microsoft.com/office/drawing/2014/main" id="{8C11362E-C6F8-B146-288C-727B04747454}"/>
                  </a:ext>
                </a:extLst>
              </p:cNvPr>
              <p:cNvSpPr>
                <a:spLocks noChangeArrowheads="1"/>
              </p:cNvSpPr>
              <p:nvPr/>
            </p:nvSpPr>
            <p:spPr bwMode="auto">
              <a:xfrm>
                <a:off x="1525" y="1640"/>
                <a:ext cx="221" cy="77"/>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27" name="Rectangle 141">
                <a:extLst>
                  <a:ext uri="{FF2B5EF4-FFF2-40B4-BE49-F238E27FC236}">
                    <a16:creationId xmlns:a16="http://schemas.microsoft.com/office/drawing/2014/main" id="{222B2636-A052-F76A-E8C7-9D0CBC03E8AC}"/>
                  </a:ext>
                </a:extLst>
              </p:cNvPr>
              <p:cNvSpPr>
                <a:spLocks noChangeArrowheads="1"/>
              </p:cNvSpPr>
              <p:nvPr/>
            </p:nvSpPr>
            <p:spPr bwMode="auto">
              <a:xfrm>
                <a:off x="1525" y="1640"/>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28" name="Rectangle 142">
                <a:extLst>
                  <a:ext uri="{FF2B5EF4-FFF2-40B4-BE49-F238E27FC236}">
                    <a16:creationId xmlns:a16="http://schemas.microsoft.com/office/drawing/2014/main" id="{A9F5589E-F470-DA76-008D-E7B906A37C96}"/>
                  </a:ext>
                </a:extLst>
              </p:cNvPr>
              <p:cNvSpPr>
                <a:spLocks noChangeArrowheads="1"/>
              </p:cNvSpPr>
              <p:nvPr/>
            </p:nvSpPr>
            <p:spPr bwMode="auto">
              <a:xfrm>
                <a:off x="1537" y="1613"/>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29" name="Rectangle 143">
                <a:extLst>
                  <a:ext uri="{FF2B5EF4-FFF2-40B4-BE49-F238E27FC236}">
                    <a16:creationId xmlns:a16="http://schemas.microsoft.com/office/drawing/2014/main" id="{CA326416-2FA6-380C-555D-EB4663E395D6}"/>
                  </a:ext>
                </a:extLst>
              </p:cNvPr>
              <p:cNvSpPr>
                <a:spLocks noChangeArrowheads="1"/>
              </p:cNvSpPr>
              <p:nvPr/>
            </p:nvSpPr>
            <p:spPr bwMode="auto">
              <a:xfrm>
                <a:off x="1753" y="1640"/>
                <a:ext cx="221" cy="249"/>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30" name="Rectangle 144">
                <a:extLst>
                  <a:ext uri="{FF2B5EF4-FFF2-40B4-BE49-F238E27FC236}">
                    <a16:creationId xmlns:a16="http://schemas.microsoft.com/office/drawing/2014/main" id="{5E1F4377-6978-1C57-2916-000F115D3912}"/>
                  </a:ext>
                </a:extLst>
              </p:cNvPr>
              <p:cNvSpPr>
                <a:spLocks noChangeArrowheads="1"/>
              </p:cNvSpPr>
              <p:nvPr/>
            </p:nvSpPr>
            <p:spPr bwMode="auto">
              <a:xfrm>
                <a:off x="1753" y="1640"/>
                <a:ext cx="221" cy="77"/>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31" name="Rectangle 145">
                <a:extLst>
                  <a:ext uri="{FF2B5EF4-FFF2-40B4-BE49-F238E27FC236}">
                    <a16:creationId xmlns:a16="http://schemas.microsoft.com/office/drawing/2014/main" id="{73854479-1208-892C-EB8A-E03FF68AE1F6}"/>
                  </a:ext>
                </a:extLst>
              </p:cNvPr>
              <p:cNvSpPr>
                <a:spLocks noChangeArrowheads="1"/>
              </p:cNvSpPr>
              <p:nvPr/>
            </p:nvSpPr>
            <p:spPr bwMode="auto">
              <a:xfrm>
                <a:off x="1753" y="1640"/>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32" name="Rectangle 146">
                <a:extLst>
                  <a:ext uri="{FF2B5EF4-FFF2-40B4-BE49-F238E27FC236}">
                    <a16:creationId xmlns:a16="http://schemas.microsoft.com/office/drawing/2014/main" id="{1A334D04-39AD-22EF-67A0-5B4076270896}"/>
                  </a:ext>
                </a:extLst>
              </p:cNvPr>
              <p:cNvSpPr>
                <a:spLocks noChangeArrowheads="1"/>
              </p:cNvSpPr>
              <p:nvPr/>
            </p:nvSpPr>
            <p:spPr bwMode="auto">
              <a:xfrm>
                <a:off x="1765" y="1613"/>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33" name="Rectangle 147">
                <a:extLst>
                  <a:ext uri="{FF2B5EF4-FFF2-40B4-BE49-F238E27FC236}">
                    <a16:creationId xmlns:a16="http://schemas.microsoft.com/office/drawing/2014/main" id="{9BEC06B1-E536-2B9A-FBCF-A8335CC72561}"/>
                  </a:ext>
                </a:extLst>
              </p:cNvPr>
              <p:cNvSpPr>
                <a:spLocks noChangeArrowheads="1"/>
              </p:cNvSpPr>
              <p:nvPr/>
            </p:nvSpPr>
            <p:spPr bwMode="auto">
              <a:xfrm>
                <a:off x="1980" y="1640"/>
                <a:ext cx="222" cy="249"/>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34" name="Rectangle 148">
                <a:extLst>
                  <a:ext uri="{FF2B5EF4-FFF2-40B4-BE49-F238E27FC236}">
                    <a16:creationId xmlns:a16="http://schemas.microsoft.com/office/drawing/2014/main" id="{5D7E19D6-2865-386A-63ED-B30BC6F47A8E}"/>
                  </a:ext>
                </a:extLst>
              </p:cNvPr>
              <p:cNvSpPr>
                <a:spLocks noChangeArrowheads="1"/>
              </p:cNvSpPr>
              <p:nvPr/>
            </p:nvSpPr>
            <p:spPr bwMode="auto">
              <a:xfrm>
                <a:off x="1980" y="1640"/>
                <a:ext cx="222" cy="77"/>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35" name="Rectangle 149">
                <a:extLst>
                  <a:ext uri="{FF2B5EF4-FFF2-40B4-BE49-F238E27FC236}">
                    <a16:creationId xmlns:a16="http://schemas.microsoft.com/office/drawing/2014/main" id="{89DE642D-1EB9-A649-D332-50CEBA9E3674}"/>
                  </a:ext>
                </a:extLst>
              </p:cNvPr>
              <p:cNvSpPr>
                <a:spLocks noChangeArrowheads="1"/>
              </p:cNvSpPr>
              <p:nvPr/>
            </p:nvSpPr>
            <p:spPr bwMode="auto">
              <a:xfrm>
                <a:off x="1980" y="1640"/>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36" name="Rectangle 150">
                <a:extLst>
                  <a:ext uri="{FF2B5EF4-FFF2-40B4-BE49-F238E27FC236}">
                    <a16:creationId xmlns:a16="http://schemas.microsoft.com/office/drawing/2014/main" id="{A8CB976A-354F-511F-F720-054F8FF77F83}"/>
                  </a:ext>
                </a:extLst>
              </p:cNvPr>
              <p:cNvSpPr>
                <a:spLocks noChangeArrowheads="1"/>
              </p:cNvSpPr>
              <p:nvPr/>
            </p:nvSpPr>
            <p:spPr bwMode="auto">
              <a:xfrm>
                <a:off x="1993" y="1613"/>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37" name="Rectangle 151">
                <a:extLst>
                  <a:ext uri="{FF2B5EF4-FFF2-40B4-BE49-F238E27FC236}">
                    <a16:creationId xmlns:a16="http://schemas.microsoft.com/office/drawing/2014/main" id="{C1642D09-BF46-DF87-F78D-444FE5EEE53B}"/>
                  </a:ext>
                </a:extLst>
              </p:cNvPr>
              <p:cNvSpPr>
                <a:spLocks noChangeArrowheads="1"/>
              </p:cNvSpPr>
              <p:nvPr/>
            </p:nvSpPr>
            <p:spPr bwMode="auto">
              <a:xfrm>
                <a:off x="2207" y="1640"/>
                <a:ext cx="222" cy="249"/>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38" name="Rectangle 152">
                <a:extLst>
                  <a:ext uri="{FF2B5EF4-FFF2-40B4-BE49-F238E27FC236}">
                    <a16:creationId xmlns:a16="http://schemas.microsoft.com/office/drawing/2014/main" id="{37DF6A24-67F1-AF5D-AE8C-7934BF88F1D5}"/>
                  </a:ext>
                </a:extLst>
              </p:cNvPr>
              <p:cNvSpPr>
                <a:spLocks noChangeArrowheads="1"/>
              </p:cNvSpPr>
              <p:nvPr/>
            </p:nvSpPr>
            <p:spPr bwMode="auto">
              <a:xfrm>
                <a:off x="2207" y="1640"/>
                <a:ext cx="222" cy="77"/>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39" name="Rectangle 153">
                <a:extLst>
                  <a:ext uri="{FF2B5EF4-FFF2-40B4-BE49-F238E27FC236}">
                    <a16:creationId xmlns:a16="http://schemas.microsoft.com/office/drawing/2014/main" id="{306860CC-80B9-4601-63CB-3B0166876236}"/>
                  </a:ext>
                </a:extLst>
              </p:cNvPr>
              <p:cNvSpPr>
                <a:spLocks noChangeArrowheads="1"/>
              </p:cNvSpPr>
              <p:nvPr/>
            </p:nvSpPr>
            <p:spPr bwMode="auto">
              <a:xfrm>
                <a:off x="2207" y="1640"/>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40" name="Rectangle 154">
                <a:extLst>
                  <a:ext uri="{FF2B5EF4-FFF2-40B4-BE49-F238E27FC236}">
                    <a16:creationId xmlns:a16="http://schemas.microsoft.com/office/drawing/2014/main" id="{845967A7-9D2A-05A5-41D9-10619B482C93}"/>
                  </a:ext>
                </a:extLst>
              </p:cNvPr>
              <p:cNvSpPr>
                <a:spLocks noChangeArrowheads="1"/>
              </p:cNvSpPr>
              <p:nvPr/>
            </p:nvSpPr>
            <p:spPr bwMode="auto">
              <a:xfrm>
                <a:off x="2220" y="1613"/>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41" name="Rectangle 155">
                <a:extLst>
                  <a:ext uri="{FF2B5EF4-FFF2-40B4-BE49-F238E27FC236}">
                    <a16:creationId xmlns:a16="http://schemas.microsoft.com/office/drawing/2014/main" id="{E38F4389-9C50-BC6F-609F-BA564D221C86}"/>
                  </a:ext>
                </a:extLst>
              </p:cNvPr>
              <p:cNvSpPr>
                <a:spLocks noChangeArrowheads="1"/>
              </p:cNvSpPr>
              <p:nvPr/>
            </p:nvSpPr>
            <p:spPr bwMode="auto">
              <a:xfrm>
                <a:off x="2435" y="1640"/>
                <a:ext cx="221" cy="249"/>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42" name="Rectangle 156">
                <a:extLst>
                  <a:ext uri="{FF2B5EF4-FFF2-40B4-BE49-F238E27FC236}">
                    <a16:creationId xmlns:a16="http://schemas.microsoft.com/office/drawing/2014/main" id="{C80310F1-327F-B02A-5E4B-4D66A1E69AAC}"/>
                  </a:ext>
                </a:extLst>
              </p:cNvPr>
              <p:cNvSpPr>
                <a:spLocks noChangeArrowheads="1"/>
              </p:cNvSpPr>
              <p:nvPr/>
            </p:nvSpPr>
            <p:spPr bwMode="auto">
              <a:xfrm>
                <a:off x="2435" y="1640"/>
                <a:ext cx="221" cy="77"/>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43" name="Rectangle 157">
                <a:extLst>
                  <a:ext uri="{FF2B5EF4-FFF2-40B4-BE49-F238E27FC236}">
                    <a16:creationId xmlns:a16="http://schemas.microsoft.com/office/drawing/2014/main" id="{ADD2469E-7D0C-6952-17B3-499439A1917F}"/>
                  </a:ext>
                </a:extLst>
              </p:cNvPr>
              <p:cNvSpPr>
                <a:spLocks noChangeArrowheads="1"/>
              </p:cNvSpPr>
              <p:nvPr/>
            </p:nvSpPr>
            <p:spPr bwMode="auto">
              <a:xfrm>
                <a:off x="2435" y="1640"/>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44" name="Rectangle 158">
                <a:extLst>
                  <a:ext uri="{FF2B5EF4-FFF2-40B4-BE49-F238E27FC236}">
                    <a16:creationId xmlns:a16="http://schemas.microsoft.com/office/drawing/2014/main" id="{B41D89AF-1890-9FE0-7AF6-FBF39C987662}"/>
                  </a:ext>
                </a:extLst>
              </p:cNvPr>
              <p:cNvSpPr>
                <a:spLocks noChangeArrowheads="1"/>
              </p:cNvSpPr>
              <p:nvPr/>
            </p:nvSpPr>
            <p:spPr bwMode="auto">
              <a:xfrm>
                <a:off x="2447" y="1613"/>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45" name="Rectangle 159">
                <a:extLst>
                  <a:ext uri="{FF2B5EF4-FFF2-40B4-BE49-F238E27FC236}">
                    <a16:creationId xmlns:a16="http://schemas.microsoft.com/office/drawing/2014/main" id="{6D251516-C19F-31C1-AF94-07B503008321}"/>
                  </a:ext>
                </a:extLst>
              </p:cNvPr>
              <p:cNvSpPr>
                <a:spLocks noChangeArrowheads="1"/>
              </p:cNvSpPr>
              <p:nvPr/>
            </p:nvSpPr>
            <p:spPr bwMode="auto">
              <a:xfrm>
                <a:off x="2663" y="1640"/>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46" name="Rectangle 160">
                <a:extLst>
                  <a:ext uri="{FF2B5EF4-FFF2-40B4-BE49-F238E27FC236}">
                    <a16:creationId xmlns:a16="http://schemas.microsoft.com/office/drawing/2014/main" id="{ABB07446-30FE-7278-63AD-3BCEAA9471AA}"/>
                  </a:ext>
                </a:extLst>
              </p:cNvPr>
              <p:cNvSpPr>
                <a:spLocks noChangeArrowheads="1"/>
              </p:cNvSpPr>
              <p:nvPr/>
            </p:nvSpPr>
            <p:spPr bwMode="auto">
              <a:xfrm>
                <a:off x="2675" y="1613"/>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47" name="Rectangle 161">
                <a:extLst>
                  <a:ext uri="{FF2B5EF4-FFF2-40B4-BE49-F238E27FC236}">
                    <a16:creationId xmlns:a16="http://schemas.microsoft.com/office/drawing/2014/main" id="{79B3CDA6-9A30-523E-4EEA-76A0DF030C4B}"/>
                  </a:ext>
                </a:extLst>
              </p:cNvPr>
              <p:cNvSpPr>
                <a:spLocks noChangeArrowheads="1"/>
              </p:cNvSpPr>
              <p:nvPr/>
            </p:nvSpPr>
            <p:spPr bwMode="auto">
              <a:xfrm>
                <a:off x="2890" y="1640"/>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48" name="Rectangle 162">
                <a:extLst>
                  <a:ext uri="{FF2B5EF4-FFF2-40B4-BE49-F238E27FC236}">
                    <a16:creationId xmlns:a16="http://schemas.microsoft.com/office/drawing/2014/main" id="{754A0894-F1D4-C077-A5A1-0F4AB23DAE68}"/>
                  </a:ext>
                </a:extLst>
              </p:cNvPr>
              <p:cNvSpPr>
                <a:spLocks noChangeArrowheads="1"/>
              </p:cNvSpPr>
              <p:nvPr/>
            </p:nvSpPr>
            <p:spPr bwMode="auto">
              <a:xfrm>
                <a:off x="2902" y="1613"/>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49" name="Rectangle 163">
                <a:extLst>
                  <a:ext uri="{FF2B5EF4-FFF2-40B4-BE49-F238E27FC236}">
                    <a16:creationId xmlns:a16="http://schemas.microsoft.com/office/drawing/2014/main" id="{13FC1345-F38E-B99D-5F23-1EE791A5FD98}"/>
                  </a:ext>
                </a:extLst>
              </p:cNvPr>
              <p:cNvSpPr>
                <a:spLocks noChangeArrowheads="1"/>
              </p:cNvSpPr>
              <p:nvPr/>
            </p:nvSpPr>
            <p:spPr bwMode="auto">
              <a:xfrm>
                <a:off x="3117" y="1640"/>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50" name="Rectangle 164">
                <a:extLst>
                  <a:ext uri="{FF2B5EF4-FFF2-40B4-BE49-F238E27FC236}">
                    <a16:creationId xmlns:a16="http://schemas.microsoft.com/office/drawing/2014/main" id="{7869E502-540C-6DEF-F8BF-DC2C34EB4AE3}"/>
                  </a:ext>
                </a:extLst>
              </p:cNvPr>
              <p:cNvSpPr>
                <a:spLocks noChangeArrowheads="1"/>
              </p:cNvSpPr>
              <p:nvPr/>
            </p:nvSpPr>
            <p:spPr bwMode="auto">
              <a:xfrm>
                <a:off x="3130" y="1613"/>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51" name="Rectangle 165">
                <a:extLst>
                  <a:ext uri="{FF2B5EF4-FFF2-40B4-BE49-F238E27FC236}">
                    <a16:creationId xmlns:a16="http://schemas.microsoft.com/office/drawing/2014/main" id="{B8F80742-6182-F391-A5ED-4BA28B3E2D42}"/>
                  </a:ext>
                </a:extLst>
              </p:cNvPr>
              <p:cNvSpPr>
                <a:spLocks noChangeArrowheads="1"/>
              </p:cNvSpPr>
              <p:nvPr/>
            </p:nvSpPr>
            <p:spPr bwMode="auto">
              <a:xfrm>
                <a:off x="3344" y="1640"/>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52" name="Rectangle 166">
                <a:extLst>
                  <a:ext uri="{FF2B5EF4-FFF2-40B4-BE49-F238E27FC236}">
                    <a16:creationId xmlns:a16="http://schemas.microsoft.com/office/drawing/2014/main" id="{965B2A08-7A30-FCCE-C55A-2B1D0B83818D}"/>
                  </a:ext>
                </a:extLst>
              </p:cNvPr>
              <p:cNvSpPr>
                <a:spLocks noChangeArrowheads="1"/>
              </p:cNvSpPr>
              <p:nvPr/>
            </p:nvSpPr>
            <p:spPr bwMode="auto">
              <a:xfrm>
                <a:off x="3357" y="1613"/>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53" name="Rectangle 167">
                <a:extLst>
                  <a:ext uri="{FF2B5EF4-FFF2-40B4-BE49-F238E27FC236}">
                    <a16:creationId xmlns:a16="http://schemas.microsoft.com/office/drawing/2014/main" id="{B283F533-7AFD-E6FE-8291-D74A2EFD986D}"/>
                  </a:ext>
                </a:extLst>
              </p:cNvPr>
              <p:cNvSpPr>
                <a:spLocks noChangeArrowheads="1"/>
              </p:cNvSpPr>
              <p:nvPr/>
            </p:nvSpPr>
            <p:spPr bwMode="auto">
              <a:xfrm>
                <a:off x="3573" y="1640"/>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54" name="Rectangle 168">
                <a:extLst>
                  <a:ext uri="{FF2B5EF4-FFF2-40B4-BE49-F238E27FC236}">
                    <a16:creationId xmlns:a16="http://schemas.microsoft.com/office/drawing/2014/main" id="{248BDEDC-DD14-41F7-D5AD-041FC9C41FF8}"/>
                  </a:ext>
                </a:extLst>
              </p:cNvPr>
              <p:cNvSpPr>
                <a:spLocks noChangeArrowheads="1"/>
              </p:cNvSpPr>
              <p:nvPr/>
            </p:nvSpPr>
            <p:spPr bwMode="auto">
              <a:xfrm>
                <a:off x="3585" y="1613"/>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55" name="Rectangle 169">
                <a:extLst>
                  <a:ext uri="{FF2B5EF4-FFF2-40B4-BE49-F238E27FC236}">
                    <a16:creationId xmlns:a16="http://schemas.microsoft.com/office/drawing/2014/main" id="{A234469C-3688-A26E-3D3D-A4724503A794}"/>
                  </a:ext>
                </a:extLst>
              </p:cNvPr>
              <p:cNvSpPr>
                <a:spLocks noChangeArrowheads="1"/>
              </p:cNvSpPr>
              <p:nvPr/>
            </p:nvSpPr>
            <p:spPr bwMode="auto">
              <a:xfrm>
                <a:off x="1519" y="1634"/>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56" name="Rectangle 170">
                <a:extLst>
                  <a:ext uri="{FF2B5EF4-FFF2-40B4-BE49-F238E27FC236}">
                    <a16:creationId xmlns:a16="http://schemas.microsoft.com/office/drawing/2014/main" id="{9033AF54-D56E-4A1E-0DA4-2286867F64B8}"/>
                  </a:ext>
                </a:extLst>
              </p:cNvPr>
              <p:cNvSpPr>
                <a:spLocks noChangeArrowheads="1"/>
              </p:cNvSpPr>
              <p:nvPr/>
            </p:nvSpPr>
            <p:spPr bwMode="auto">
              <a:xfrm>
                <a:off x="1525" y="1634"/>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57" name="Rectangle 171">
                <a:extLst>
                  <a:ext uri="{FF2B5EF4-FFF2-40B4-BE49-F238E27FC236}">
                    <a16:creationId xmlns:a16="http://schemas.microsoft.com/office/drawing/2014/main" id="{5DCB84A2-7B4C-0F2F-2A9F-50EDFA74C527}"/>
                  </a:ext>
                </a:extLst>
              </p:cNvPr>
              <p:cNvSpPr>
                <a:spLocks noChangeArrowheads="1"/>
              </p:cNvSpPr>
              <p:nvPr/>
            </p:nvSpPr>
            <p:spPr bwMode="auto">
              <a:xfrm>
                <a:off x="1747" y="1634"/>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58" name="Rectangle 172">
                <a:extLst>
                  <a:ext uri="{FF2B5EF4-FFF2-40B4-BE49-F238E27FC236}">
                    <a16:creationId xmlns:a16="http://schemas.microsoft.com/office/drawing/2014/main" id="{1B8BC750-2EBA-956E-6EA4-D12DA5956320}"/>
                  </a:ext>
                </a:extLst>
              </p:cNvPr>
              <p:cNvSpPr>
                <a:spLocks noChangeArrowheads="1"/>
              </p:cNvSpPr>
              <p:nvPr/>
            </p:nvSpPr>
            <p:spPr bwMode="auto">
              <a:xfrm>
                <a:off x="1753" y="1634"/>
                <a:ext cx="22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59" name="Rectangle 173">
                <a:extLst>
                  <a:ext uri="{FF2B5EF4-FFF2-40B4-BE49-F238E27FC236}">
                    <a16:creationId xmlns:a16="http://schemas.microsoft.com/office/drawing/2014/main" id="{B3CC6A19-6FB0-90A1-CF4F-48939472B940}"/>
                  </a:ext>
                </a:extLst>
              </p:cNvPr>
              <p:cNvSpPr>
                <a:spLocks noChangeArrowheads="1"/>
              </p:cNvSpPr>
              <p:nvPr/>
            </p:nvSpPr>
            <p:spPr bwMode="auto">
              <a:xfrm>
                <a:off x="1974" y="1634"/>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60" name="Rectangle 174">
                <a:extLst>
                  <a:ext uri="{FF2B5EF4-FFF2-40B4-BE49-F238E27FC236}">
                    <a16:creationId xmlns:a16="http://schemas.microsoft.com/office/drawing/2014/main" id="{0D343279-8C25-DF6E-0387-B51679969652}"/>
                  </a:ext>
                </a:extLst>
              </p:cNvPr>
              <p:cNvSpPr>
                <a:spLocks noChangeArrowheads="1"/>
              </p:cNvSpPr>
              <p:nvPr/>
            </p:nvSpPr>
            <p:spPr bwMode="auto">
              <a:xfrm>
                <a:off x="1980" y="1634"/>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61" name="Rectangle 175">
                <a:extLst>
                  <a:ext uri="{FF2B5EF4-FFF2-40B4-BE49-F238E27FC236}">
                    <a16:creationId xmlns:a16="http://schemas.microsoft.com/office/drawing/2014/main" id="{A1F9381E-7839-1806-55DE-A0E0349ECCBD}"/>
                  </a:ext>
                </a:extLst>
              </p:cNvPr>
              <p:cNvSpPr>
                <a:spLocks noChangeArrowheads="1"/>
              </p:cNvSpPr>
              <p:nvPr/>
            </p:nvSpPr>
            <p:spPr bwMode="auto">
              <a:xfrm>
                <a:off x="2202" y="1634"/>
                <a:ext cx="5"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62" name="Rectangle 176">
                <a:extLst>
                  <a:ext uri="{FF2B5EF4-FFF2-40B4-BE49-F238E27FC236}">
                    <a16:creationId xmlns:a16="http://schemas.microsoft.com/office/drawing/2014/main" id="{FCB25C07-471E-D3FD-EA74-DDEBD420BE66}"/>
                  </a:ext>
                </a:extLst>
              </p:cNvPr>
              <p:cNvSpPr>
                <a:spLocks noChangeArrowheads="1"/>
              </p:cNvSpPr>
              <p:nvPr/>
            </p:nvSpPr>
            <p:spPr bwMode="auto">
              <a:xfrm>
                <a:off x="2207" y="1634"/>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63" name="Rectangle 177">
                <a:extLst>
                  <a:ext uri="{FF2B5EF4-FFF2-40B4-BE49-F238E27FC236}">
                    <a16:creationId xmlns:a16="http://schemas.microsoft.com/office/drawing/2014/main" id="{337AFF56-4829-E005-5132-AEE7D89491A4}"/>
                  </a:ext>
                </a:extLst>
              </p:cNvPr>
              <p:cNvSpPr>
                <a:spLocks noChangeArrowheads="1"/>
              </p:cNvSpPr>
              <p:nvPr/>
            </p:nvSpPr>
            <p:spPr bwMode="auto">
              <a:xfrm>
                <a:off x="2429" y="1634"/>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64" name="Rectangle 178">
                <a:extLst>
                  <a:ext uri="{FF2B5EF4-FFF2-40B4-BE49-F238E27FC236}">
                    <a16:creationId xmlns:a16="http://schemas.microsoft.com/office/drawing/2014/main" id="{5B3C2977-A21F-C099-116F-6CC997E35441}"/>
                  </a:ext>
                </a:extLst>
              </p:cNvPr>
              <p:cNvSpPr>
                <a:spLocks noChangeArrowheads="1"/>
              </p:cNvSpPr>
              <p:nvPr/>
            </p:nvSpPr>
            <p:spPr bwMode="auto">
              <a:xfrm>
                <a:off x="2435" y="1634"/>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65" name="Rectangle 179">
                <a:extLst>
                  <a:ext uri="{FF2B5EF4-FFF2-40B4-BE49-F238E27FC236}">
                    <a16:creationId xmlns:a16="http://schemas.microsoft.com/office/drawing/2014/main" id="{8B01E694-CABF-D92C-7734-32B6C4851241}"/>
                  </a:ext>
                </a:extLst>
              </p:cNvPr>
              <p:cNvSpPr>
                <a:spLocks noChangeArrowheads="1"/>
              </p:cNvSpPr>
              <p:nvPr/>
            </p:nvSpPr>
            <p:spPr bwMode="auto">
              <a:xfrm>
                <a:off x="2657" y="1634"/>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66" name="Rectangle 180">
                <a:extLst>
                  <a:ext uri="{FF2B5EF4-FFF2-40B4-BE49-F238E27FC236}">
                    <a16:creationId xmlns:a16="http://schemas.microsoft.com/office/drawing/2014/main" id="{7F5097BD-5FFC-6A2D-1794-59A5BF57605D}"/>
                  </a:ext>
                </a:extLst>
              </p:cNvPr>
              <p:cNvSpPr>
                <a:spLocks noChangeArrowheads="1"/>
              </p:cNvSpPr>
              <p:nvPr/>
            </p:nvSpPr>
            <p:spPr bwMode="auto">
              <a:xfrm>
                <a:off x="2663" y="1634"/>
                <a:ext cx="22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67" name="Rectangle 181">
                <a:extLst>
                  <a:ext uri="{FF2B5EF4-FFF2-40B4-BE49-F238E27FC236}">
                    <a16:creationId xmlns:a16="http://schemas.microsoft.com/office/drawing/2014/main" id="{971908D2-1A1A-0DC7-B53B-6A345362E9E9}"/>
                  </a:ext>
                </a:extLst>
              </p:cNvPr>
              <p:cNvSpPr>
                <a:spLocks noChangeArrowheads="1"/>
              </p:cNvSpPr>
              <p:nvPr/>
            </p:nvSpPr>
            <p:spPr bwMode="auto">
              <a:xfrm>
                <a:off x="2884" y="1634"/>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68" name="Rectangle 182">
                <a:extLst>
                  <a:ext uri="{FF2B5EF4-FFF2-40B4-BE49-F238E27FC236}">
                    <a16:creationId xmlns:a16="http://schemas.microsoft.com/office/drawing/2014/main" id="{3E90964D-2EAF-180F-0FDD-A743FBF23115}"/>
                  </a:ext>
                </a:extLst>
              </p:cNvPr>
              <p:cNvSpPr>
                <a:spLocks noChangeArrowheads="1"/>
              </p:cNvSpPr>
              <p:nvPr/>
            </p:nvSpPr>
            <p:spPr bwMode="auto">
              <a:xfrm>
                <a:off x="2890" y="1634"/>
                <a:ext cx="22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69" name="Rectangle 183">
                <a:extLst>
                  <a:ext uri="{FF2B5EF4-FFF2-40B4-BE49-F238E27FC236}">
                    <a16:creationId xmlns:a16="http://schemas.microsoft.com/office/drawing/2014/main" id="{12C108E7-FA8E-BE84-A8B4-698A5C7863BB}"/>
                  </a:ext>
                </a:extLst>
              </p:cNvPr>
              <p:cNvSpPr>
                <a:spLocks noChangeArrowheads="1"/>
              </p:cNvSpPr>
              <p:nvPr/>
            </p:nvSpPr>
            <p:spPr bwMode="auto">
              <a:xfrm>
                <a:off x="3111" y="1634"/>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70" name="Rectangle 184">
                <a:extLst>
                  <a:ext uri="{FF2B5EF4-FFF2-40B4-BE49-F238E27FC236}">
                    <a16:creationId xmlns:a16="http://schemas.microsoft.com/office/drawing/2014/main" id="{94195713-D596-20AC-9476-8CEBD3109C68}"/>
                  </a:ext>
                </a:extLst>
              </p:cNvPr>
              <p:cNvSpPr>
                <a:spLocks noChangeArrowheads="1"/>
              </p:cNvSpPr>
              <p:nvPr/>
            </p:nvSpPr>
            <p:spPr bwMode="auto">
              <a:xfrm>
                <a:off x="3117" y="1634"/>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71" name="Rectangle 185">
                <a:extLst>
                  <a:ext uri="{FF2B5EF4-FFF2-40B4-BE49-F238E27FC236}">
                    <a16:creationId xmlns:a16="http://schemas.microsoft.com/office/drawing/2014/main" id="{7314F88F-CB83-B526-6BD8-3937C3DD43F2}"/>
                  </a:ext>
                </a:extLst>
              </p:cNvPr>
              <p:cNvSpPr>
                <a:spLocks noChangeArrowheads="1"/>
              </p:cNvSpPr>
              <p:nvPr/>
            </p:nvSpPr>
            <p:spPr bwMode="auto">
              <a:xfrm>
                <a:off x="3339" y="1634"/>
                <a:ext cx="5"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72" name="Rectangle 186">
                <a:extLst>
                  <a:ext uri="{FF2B5EF4-FFF2-40B4-BE49-F238E27FC236}">
                    <a16:creationId xmlns:a16="http://schemas.microsoft.com/office/drawing/2014/main" id="{382CCA84-19D9-CE08-7E36-7B7E27931670}"/>
                  </a:ext>
                </a:extLst>
              </p:cNvPr>
              <p:cNvSpPr>
                <a:spLocks noChangeArrowheads="1"/>
              </p:cNvSpPr>
              <p:nvPr/>
            </p:nvSpPr>
            <p:spPr bwMode="auto">
              <a:xfrm>
                <a:off x="3344" y="1634"/>
                <a:ext cx="223"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73" name="Rectangle 187">
                <a:extLst>
                  <a:ext uri="{FF2B5EF4-FFF2-40B4-BE49-F238E27FC236}">
                    <a16:creationId xmlns:a16="http://schemas.microsoft.com/office/drawing/2014/main" id="{6AABE759-8E61-A2E7-9009-6BCFC9425868}"/>
                  </a:ext>
                </a:extLst>
              </p:cNvPr>
              <p:cNvSpPr>
                <a:spLocks noChangeArrowheads="1"/>
              </p:cNvSpPr>
              <p:nvPr/>
            </p:nvSpPr>
            <p:spPr bwMode="auto">
              <a:xfrm>
                <a:off x="3567" y="1634"/>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74" name="Rectangle 188">
                <a:extLst>
                  <a:ext uri="{FF2B5EF4-FFF2-40B4-BE49-F238E27FC236}">
                    <a16:creationId xmlns:a16="http://schemas.microsoft.com/office/drawing/2014/main" id="{C2D56A07-B85D-EC80-32E4-1E4FDA0B5407}"/>
                  </a:ext>
                </a:extLst>
              </p:cNvPr>
              <p:cNvSpPr>
                <a:spLocks noChangeArrowheads="1"/>
              </p:cNvSpPr>
              <p:nvPr/>
            </p:nvSpPr>
            <p:spPr bwMode="auto">
              <a:xfrm>
                <a:off x="3573" y="1634"/>
                <a:ext cx="22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75" name="Rectangle 189">
                <a:extLst>
                  <a:ext uri="{FF2B5EF4-FFF2-40B4-BE49-F238E27FC236}">
                    <a16:creationId xmlns:a16="http://schemas.microsoft.com/office/drawing/2014/main" id="{7DFDF9BA-779A-4954-1AE3-D57A51FDF30F}"/>
                  </a:ext>
                </a:extLst>
              </p:cNvPr>
              <p:cNvSpPr>
                <a:spLocks noChangeArrowheads="1"/>
              </p:cNvSpPr>
              <p:nvPr/>
            </p:nvSpPr>
            <p:spPr bwMode="auto">
              <a:xfrm>
                <a:off x="3794" y="1634"/>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76" name="Rectangle 190">
                <a:extLst>
                  <a:ext uri="{FF2B5EF4-FFF2-40B4-BE49-F238E27FC236}">
                    <a16:creationId xmlns:a16="http://schemas.microsoft.com/office/drawing/2014/main" id="{6514912B-67ED-F0D1-1A68-15110F38018D}"/>
                  </a:ext>
                </a:extLst>
              </p:cNvPr>
              <p:cNvSpPr>
                <a:spLocks noChangeArrowheads="1"/>
              </p:cNvSpPr>
              <p:nvPr/>
            </p:nvSpPr>
            <p:spPr bwMode="auto">
              <a:xfrm>
                <a:off x="1519" y="1640"/>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77" name="Rectangle 191">
                <a:extLst>
                  <a:ext uri="{FF2B5EF4-FFF2-40B4-BE49-F238E27FC236}">
                    <a16:creationId xmlns:a16="http://schemas.microsoft.com/office/drawing/2014/main" id="{B583EEFE-6E73-8702-46E8-EF5912CF69EB}"/>
                  </a:ext>
                </a:extLst>
              </p:cNvPr>
              <p:cNvSpPr>
                <a:spLocks noChangeArrowheads="1"/>
              </p:cNvSpPr>
              <p:nvPr/>
            </p:nvSpPr>
            <p:spPr bwMode="auto">
              <a:xfrm>
                <a:off x="1747" y="1640"/>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78" name="Rectangle 192">
                <a:extLst>
                  <a:ext uri="{FF2B5EF4-FFF2-40B4-BE49-F238E27FC236}">
                    <a16:creationId xmlns:a16="http://schemas.microsoft.com/office/drawing/2014/main" id="{4A05759E-AF5F-B2E8-9AB4-70956F18846F}"/>
                  </a:ext>
                </a:extLst>
              </p:cNvPr>
              <p:cNvSpPr>
                <a:spLocks noChangeArrowheads="1"/>
              </p:cNvSpPr>
              <p:nvPr/>
            </p:nvSpPr>
            <p:spPr bwMode="auto">
              <a:xfrm>
                <a:off x="1974" y="1640"/>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79" name="Rectangle 193">
                <a:extLst>
                  <a:ext uri="{FF2B5EF4-FFF2-40B4-BE49-F238E27FC236}">
                    <a16:creationId xmlns:a16="http://schemas.microsoft.com/office/drawing/2014/main" id="{C7D39C51-56DF-87AD-4369-96DCD33F74E2}"/>
                  </a:ext>
                </a:extLst>
              </p:cNvPr>
              <p:cNvSpPr>
                <a:spLocks noChangeArrowheads="1"/>
              </p:cNvSpPr>
              <p:nvPr/>
            </p:nvSpPr>
            <p:spPr bwMode="auto">
              <a:xfrm>
                <a:off x="2202" y="1640"/>
                <a:ext cx="5"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80" name="Rectangle 194">
                <a:extLst>
                  <a:ext uri="{FF2B5EF4-FFF2-40B4-BE49-F238E27FC236}">
                    <a16:creationId xmlns:a16="http://schemas.microsoft.com/office/drawing/2014/main" id="{2664CC49-91C9-D4D1-7F33-FD4D512FB8A8}"/>
                  </a:ext>
                </a:extLst>
              </p:cNvPr>
              <p:cNvSpPr>
                <a:spLocks noChangeArrowheads="1"/>
              </p:cNvSpPr>
              <p:nvPr/>
            </p:nvSpPr>
            <p:spPr bwMode="auto">
              <a:xfrm>
                <a:off x="2429" y="1640"/>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81" name="Rectangle 195">
                <a:extLst>
                  <a:ext uri="{FF2B5EF4-FFF2-40B4-BE49-F238E27FC236}">
                    <a16:creationId xmlns:a16="http://schemas.microsoft.com/office/drawing/2014/main" id="{3A6529F9-2E81-0C9A-9E18-4AA48EEEB6FF}"/>
                  </a:ext>
                </a:extLst>
              </p:cNvPr>
              <p:cNvSpPr>
                <a:spLocks noChangeArrowheads="1"/>
              </p:cNvSpPr>
              <p:nvPr/>
            </p:nvSpPr>
            <p:spPr bwMode="auto">
              <a:xfrm>
                <a:off x="2657" y="1640"/>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82" name="Rectangle 196">
                <a:extLst>
                  <a:ext uri="{FF2B5EF4-FFF2-40B4-BE49-F238E27FC236}">
                    <a16:creationId xmlns:a16="http://schemas.microsoft.com/office/drawing/2014/main" id="{BCFE4C51-3E9D-8457-9E03-9B9AF92505C9}"/>
                  </a:ext>
                </a:extLst>
              </p:cNvPr>
              <p:cNvSpPr>
                <a:spLocks noChangeArrowheads="1"/>
              </p:cNvSpPr>
              <p:nvPr/>
            </p:nvSpPr>
            <p:spPr bwMode="auto">
              <a:xfrm>
                <a:off x="2884" y="1640"/>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83" name="Rectangle 197">
                <a:extLst>
                  <a:ext uri="{FF2B5EF4-FFF2-40B4-BE49-F238E27FC236}">
                    <a16:creationId xmlns:a16="http://schemas.microsoft.com/office/drawing/2014/main" id="{E0F6E93E-8748-F071-0629-586455ED21C1}"/>
                  </a:ext>
                </a:extLst>
              </p:cNvPr>
              <p:cNvSpPr>
                <a:spLocks noChangeArrowheads="1"/>
              </p:cNvSpPr>
              <p:nvPr/>
            </p:nvSpPr>
            <p:spPr bwMode="auto">
              <a:xfrm>
                <a:off x="3111" y="1640"/>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84" name="Rectangle 198">
                <a:extLst>
                  <a:ext uri="{FF2B5EF4-FFF2-40B4-BE49-F238E27FC236}">
                    <a16:creationId xmlns:a16="http://schemas.microsoft.com/office/drawing/2014/main" id="{57193F7B-354A-801D-DA33-6FF43F3FF936}"/>
                  </a:ext>
                </a:extLst>
              </p:cNvPr>
              <p:cNvSpPr>
                <a:spLocks noChangeArrowheads="1"/>
              </p:cNvSpPr>
              <p:nvPr/>
            </p:nvSpPr>
            <p:spPr bwMode="auto">
              <a:xfrm>
                <a:off x="3339" y="1640"/>
                <a:ext cx="5"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85" name="Rectangle 199">
                <a:extLst>
                  <a:ext uri="{FF2B5EF4-FFF2-40B4-BE49-F238E27FC236}">
                    <a16:creationId xmlns:a16="http://schemas.microsoft.com/office/drawing/2014/main" id="{74D3C200-179E-15DB-3460-6033C44190CF}"/>
                  </a:ext>
                </a:extLst>
              </p:cNvPr>
              <p:cNvSpPr>
                <a:spLocks noChangeArrowheads="1"/>
              </p:cNvSpPr>
              <p:nvPr/>
            </p:nvSpPr>
            <p:spPr bwMode="auto">
              <a:xfrm>
                <a:off x="3567" y="1640"/>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86" name="Rectangle 200">
                <a:extLst>
                  <a:ext uri="{FF2B5EF4-FFF2-40B4-BE49-F238E27FC236}">
                    <a16:creationId xmlns:a16="http://schemas.microsoft.com/office/drawing/2014/main" id="{F85F0D9A-9DE7-B063-73EB-5C12BE68174F}"/>
                  </a:ext>
                </a:extLst>
              </p:cNvPr>
              <p:cNvSpPr>
                <a:spLocks noChangeArrowheads="1"/>
              </p:cNvSpPr>
              <p:nvPr/>
            </p:nvSpPr>
            <p:spPr bwMode="auto">
              <a:xfrm>
                <a:off x="3794" y="1640"/>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87" name="Rectangle 201">
                <a:extLst>
                  <a:ext uri="{FF2B5EF4-FFF2-40B4-BE49-F238E27FC236}">
                    <a16:creationId xmlns:a16="http://schemas.microsoft.com/office/drawing/2014/main" id="{96F2202A-3291-0997-3CDC-A4BCADAFE8E8}"/>
                  </a:ext>
                </a:extLst>
              </p:cNvPr>
              <p:cNvSpPr>
                <a:spLocks noChangeArrowheads="1"/>
              </p:cNvSpPr>
              <p:nvPr/>
            </p:nvSpPr>
            <p:spPr bwMode="auto">
              <a:xfrm>
                <a:off x="1525" y="1896"/>
                <a:ext cx="221" cy="249"/>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88" name="Rectangle 202">
                <a:extLst>
                  <a:ext uri="{FF2B5EF4-FFF2-40B4-BE49-F238E27FC236}">
                    <a16:creationId xmlns:a16="http://schemas.microsoft.com/office/drawing/2014/main" id="{885A40E6-E21E-A64F-7CD1-2FA8AE953E68}"/>
                  </a:ext>
                </a:extLst>
              </p:cNvPr>
              <p:cNvSpPr>
                <a:spLocks noChangeArrowheads="1"/>
              </p:cNvSpPr>
              <p:nvPr/>
            </p:nvSpPr>
            <p:spPr bwMode="auto">
              <a:xfrm>
                <a:off x="1525" y="1896"/>
                <a:ext cx="221" cy="77"/>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89" name="Rectangle 203">
                <a:extLst>
                  <a:ext uri="{FF2B5EF4-FFF2-40B4-BE49-F238E27FC236}">
                    <a16:creationId xmlns:a16="http://schemas.microsoft.com/office/drawing/2014/main" id="{7FC68972-2699-ACD7-FE7C-299A93058585}"/>
                  </a:ext>
                </a:extLst>
              </p:cNvPr>
              <p:cNvSpPr>
                <a:spLocks noChangeArrowheads="1"/>
              </p:cNvSpPr>
              <p:nvPr/>
            </p:nvSpPr>
            <p:spPr bwMode="auto">
              <a:xfrm>
                <a:off x="1525" y="1896"/>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90" name="Rectangle 204">
                <a:extLst>
                  <a:ext uri="{FF2B5EF4-FFF2-40B4-BE49-F238E27FC236}">
                    <a16:creationId xmlns:a16="http://schemas.microsoft.com/office/drawing/2014/main" id="{68BAE936-6BCB-0715-61EA-909C10A6F9FC}"/>
                  </a:ext>
                </a:extLst>
              </p:cNvPr>
              <p:cNvSpPr>
                <a:spLocks noChangeArrowheads="1"/>
              </p:cNvSpPr>
              <p:nvPr/>
            </p:nvSpPr>
            <p:spPr bwMode="auto">
              <a:xfrm>
                <a:off x="1537" y="1869"/>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grpSp>
        <p:grpSp>
          <p:nvGrpSpPr>
            <p:cNvPr id="14" name="Group 406">
              <a:extLst>
                <a:ext uri="{FF2B5EF4-FFF2-40B4-BE49-F238E27FC236}">
                  <a16:creationId xmlns:a16="http://schemas.microsoft.com/office/drawing/2014/main" id="{20E5176E-D989-FB3D-A067-96E9A7361D99}"/>
                </a:ext>
              </a:extLst>
            </p:cNvPr>
            <p:cNvGrpSpPr>
              <a:grpSpLocks/>
            </p:cNvGrpSpPr>
            <p:nvPr/>
          </p:nvGrpSpPr>
          <p:grpSpPr bwMode="auto">
            <a:xfrm>
              <a:off x="2411413" y="2967038"/>
              <a:ext cx="3621088" cy="1658937"/>
              <a:chOff x="1519" y="1869"/>
              <a:chExt cx="2281" cy="1045"/>
            </a:xfrm>
          </p:grpSpPr>
          <p:sp>
            <p:nvSpPr>
              <p:cNvPr id="291" name="Rectangle 206">
                <a:extLst>
                  <a:ext uri="{FF2B5EF4-FFF2-40B4-BE49-F238E27FC236}">
                    <a16:creationId xmlns:a16="http://schemas.microsoft.com/office/drawing/2014/main" id="{4FCC93EE-7183-A556-1F17-D32E3F459DC4}"/>
                  </a:ext>
                </a:extLst>
              </p:cNvPr>
              <p:cNvSpPr>
                <a:spLocks noChangeArrowheads="1"/>
              </p:cNvSpPr>
              <p:nvPr/>
            </p:nvSpPr>
            <p:spPr bwMode="auto">
              <a:xfrm>
                <a:off x="1753" y="1896"/>
                <a:ext cx="221" cy="249"/>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92" name="Rectangle 207">
                <a:extLst>
                  <a:ext uri="{FF2B5EF4-FFF2-40B4-BE49-F238E27FC236}">
                    <a16:creationId xmlns:a16="http://schemas.microsoft.com/office/drawing/2014/main" id="{98CE5710-33DB-DBD3-5DAC-85E701861DB0}"/>
                  </a:ext>
                </a:extLst>
              </p:cNvPr>
              <p:cNvSpPr>
                <a:spLocks noChangeArrowheads="1"/>
              </p:cNvSpPr>
              <p:nvPr/>
            </p:nvSpPr>
            <p:spPr bwMode="auto">
              <a:xfrm>
                <a:off x="1753" y="1896"/>
                <a:ext cx="221" cy="77"/>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93" name="Rectangle 208">
                <a:extLst>
                  <a:ext uri="{FF2B5EF4-FFF2-40B4-BE49-F238E27FC236}">
                    <a16:creationId xmlns:a16="http://schemas.microsoft.com/office/drawing/2014/main" id="{938FD8D8-620B-6FAC-ABC4-29C1347D16B8}"/>
                  </a:ext>
                </a:extLst>
              </p:cNvPr>
              <p:cNvSpPr>
                <a:spLocks noChangeArrowheads="1"/>
              </p:cNvSpPr>
              <p:nvPr/>
            </p:nvSpPr>
            <p:spPr bwMode="auto">
              <a:xfrm>
                <a:off x="1753" y="1896"/>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94" name="Rectangle 209">
                <a:extLst>
                  <a:ext uri="{FF2B5EF4-FFF2-40B4-BE49-F238E27FC236}">
                    <a16:creationId xmlns:a16="http://schemas.microsoft.com/office/drawing/2014/main" id="{326B921E-9A99-6D58-5A18-B9C03BCCC102}"/>
                  </a:ext>
                </a:extLst>
              </p:cNvPr>
              <p:cNvSpPr>
                <a:spLocks noChangeArrowheads="1"/>
              </p:cNvSpPr>
              <p:nvPr/>
            </p:nvSpPr>
            <p:spPr bwMode="auto">
              <a:xfrm>
                <a:off x="1765" y="1869"/>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95" name="Rectangle 210">
                <a:extLst>
                  <a:ext uri="{FF2B5EF4-FFF2-40B4-BE49-F238E27FC236}">
                    <a16:creationId xmlns:a16="http://schemas.microsoft.com/office/drawing/2014/main" id="{582D4147-E574-FDE5-778A-F9CC865FA8C4}"/>
                  </a:ext>
                </a:extLst>
              </p:cNvPr>
              <p:cNvSpPr>
                <a:spLocks noChangeArrowheads="1"/>
              </p:cNvSpPr>
              <p:nvPr/>
            </p:nvSpPr>
            <p:spPr bwMode="auto">
              <a:xfrm>
                <a:off x="1980" y="1896"/>
                <a:ext cx="222" cy="249"/>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96" name="Rectangle 211">
                <a:extLst>
                  <a:ext uri="{FF2B5EF4-FFF2-40B4-BE49-F238E27FC236}">
                    <a16:creationId xmlns:a16="http://schemas.microsoft.com/office/drawing/2014/main" id="{00392875-191C-3FCE-5806-C5F5C60E99E5}"/>
                  </a:ext>
                </a:extLst>
              </p:cNvPr>
              <p:cNvSpPr>
                <a:spLocks noChangeArrowheads="1"/>
              </p:cNvSpPr>
              <p:nvPr/>
            </p:nvSpPr>
            <p:spPr bwMode="auto">
              <a:xfrm>
                <a:off x="1980" y="1896"/>
                <a:ext cx="222" cy="77"/>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97" name="Rectangle 212">
                <a:extLst>
                  <a:ext uri="{FF2B5EF4-FFF2-40B4-BE49-F238E27FC236}">
                    <a16:creationId xmlns:a16="http://schemas.microsoft.com/office/drawing/2014/main" id="{0EE2B907-E559-336A-B45F-94CB7694A617}"/>
                  </a:ext>
                </a:extLst>
              </p:cNvPr>
              <p:cNvSpPr>
                <a:spLocks noChangeArrowheads="1"/>
              </p:cNvSpPr>
              <p:nvPr/>
            </p:nvSpPr>
            <p:spPr bwMode="auto">
              <a:xfrm>
                <a:off x="1980" y="1896"/>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98" name="Rectangle 213">
                <a:extLst>
                  <a:ext uri="{FF2B5EF4-FFF2-40B4-BE49-F238E27FC236}">
                    <a16:creationId xmlns:a16="http://schemas.microsoft.com/office/drawing/2014/main" id="{230CC50B-56AC-4028-3AB0-3484E2C7B77B}"/>
                  </a:ext>
                </a:extLst>
              </p:cNvPr>
              <p:cNvSpPr>
                <a:spLocks noChangeArrowheads="1"/>
              </p:cNvSpPr>
              <p:nvPr/>
            </p:nvSpPr>
            <p:spPr bwMode="auto">
              <a:xfrm>
                <a:off x="1993" y="1869"/>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99" name="Rectangle 214">
                <a:extLst>
                  <a:ext uri="{FF2B5EF4-FFF2-40B4-BE49-F238E27FC236}">
                    <a16:creationId xmlns:a16="http://schemas.microsoft.com/office/drawing/2014/main" id="{06E76D7F-6ECD-5411-EA38-1774156B54D1}"/>
                  </a:ext>
                </a:extLst>
              </p:cNvPr>
              <p:cNvSpPr>
                <a:spLocks noChangeArrowheads="1"/>
              </p:cNvSpPr>
              <p:nvPr/>
            </p:nvSpPr>
            <p:spPr bwMode="auto">
              <a:xfrm>
                <a:off x="2207" y="1896"/>
                <a:ext cx="222" cy="249"/>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00" name="Rectangle 215">
                <a:extLst>
                  <a:ext uri="{FF2B5EF4-FFF2-40B4-BE49-F238E27FC236}">
                    <a16:creationId xmlns:a16="http://schemas.microsoft.com/office/drawing/2014/main" id="{C28B7A2E-673A-C22B-793F-938367AFC261}"/>
                  </a:ext>
                </a:extLst>
              </p:cNvPr>
              <p:cNvSpPr>
                <a:spLocks noChangeArrowheads="1"/>
              </p:cNvSpPr>
              <p:nvPr/>
            </p:nvSpPr>
            <p:spPr bwMode="auto">
              <a:xfrm>
                <a:off x="2207" y="1896"/>
                <a:ext cx="222" cy="77"/>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01" name="Rectangle 216">
                <a:extLst>
                  <a:ext uri="{FF2B5EF4-FFF2-40B4-BE49-F238E27FC236}">
                    <a16:creationId xmlns:a16="http://schemas.microsoft.com/office/drawing/2014/main" id="{9958F38F-1793-20D4-7019-4C6A5C857F98}"/>
                  </a:ext>
                </a:extLst>
              </p:cNvPr>
              <p:cNvSpPr>
                <a:spLocks noChangeArrowheads="1"/>
              </p:cNvSpPr>
              <p:nvPr/>
            </p:nvSpPr>
            <p:spPr bwMode="auto">
              <a:xfrm>
                <a:off x="2207" y="1896"/>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02" name="Rectangle 217">
                <a:extLst>
                  <a:ext uri="{FF2B5EF4-FFF2-40B4-BE49-F238E27FC236}">
                    <a16:creationId xmlns:a16="http://schemas.microsoft.com/office/drawing/2014/main" id="{DCEFC30E-9D19-7D7E-9839-71019E0CF869}"/>
                  </a:ext>
                </a:extLst>
              </p:cNvPr>
              <p:cNvSpPr>
                <a:spLocks noChangeArrowheads="1"/>
              </p:cNvSpPr>
              <p:nvPr/>
            </p:nvSpPr>
            <p:spPr bwMode="auto">
              <a:xfrm>
                <a:off x="2220" y="1869"/>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03" name="Rectangle 218">
                <a:extLst>
                  <a:ext uri="{FF2B5EF4-FFF2-40B4-BE49-F238E27FC236}">
                    <a16:creationId xmlns:a16="http://schemas.microsoft.com/office/drawing/2014/main" id="{BE3DC13D-AC46-CFA4-4342-90D5C28C5FAE}"/>
                  </a:ext>
                </a:extLst>
              </p:cNvPr>
              <p:cNvSpPr>
                <a:spLocks noChangeArrowheads="1"/>
              </p:cNvSpPr>
              <p:nvPr/>
            </p:nvSpPr>
            <p:spPr bwMode="auto">
              <a:xfrm>
                <a:off x="2435" y="1896"/>
                <a:ext cx="221" cy="249"/>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04" name="Rectangle 219">
                <a:extLst>
                  <a:ext uri="{FF2B5EF4-FFF2-40B4-BE49-F238E27FC236}">
                    <a16:creationId xmlns:a16="http://schemas.microsoft.com/office/drawing/2014/main" id="{1902D72F-74CD-9B24-F261-0F1CC78DD1B9}"/>
                  </a:ext>
                </a:extLst>
              </p:cNvPr>
              <p:cNvSpPr>
                <a:spLocks noChangeArrowheads="1"/>
              </p:cNvSpPr>
              <p:nvPr/>
            </p:nvSpPr>
            <p:spPr bwMode="auto">
              <a:xfrm>
                <a:off x="2435" y="1896"/>
                <a:ext cx="221" cy="77"/>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05" name="Rectangle 220">
                <a:extLst>
                  <a:ext uri="{FF2B5EF4-FFF2-40B4-BE49-F238E27FC236}">
                    <a16:creationId xmlns:a16="http://schemas.microsoft.com/office/drawing/2014/main" id="{7FA4647A-962E-BA28-DF63-14EAF4FCE7F6}"/>
                  </a:ext>
                </a:extLst>
              </p:cNvPr>
              <p:cNvSpPr>
                <a:spLocks noChangeArrowheads="1"/>
              </p:cNvSpPr>
              <p:nvPr/>
            </p:nvSpPr>
            <p:spPr bwMode="auto">
              <a:xfrm>
                <a:off x="2435" y="1896"/>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06" name="Rectangle 221">
                <a:extLst>
                  <a:ext uri="{FF2B5EF4-FFF2-40B4-BE49-F238E27FC236}">
                    <a16:creationId xmlns:a16="http://schemas.microsoft.com/office/drawing/2014/main" id="{4A8609F3-AA40-4D75-8DAA-5396D853A657}"/>
                  </a:ext>
                </a:extLst>
              </p:cNvPr>
              <p:cNvSpPr>
                <a:spLocks noChangeArrowheads="1"/>
              </p:cNvSpPr>
              <p:nvPr/>
            </p:nvSpPr>
            <p:spPr bwMode="auto">
              <a:xfrm>
                <a:off x="2447" y="1869"/>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07" name="Rectangle 222">
                <a:extLst>
                  <a:ext uri="{FF2B5EF4-FFF2-40B4-BE49-F238E27FC236}">
                    <a16:creationId xmlns:a16="http://schemas.microsoft.com/office/drawing/2014/main" id="{40CBE0F0-BE10-BFF6-64DE-75B4D58017B5}"/>
                  </a:ext>
                </a:extLst>
              </p:cNvPr>
              <p:cNvSpPr>
                <a:spLocks noChangeArrowheads="1"/>
              </p:cNvSpPr>
              <p:nvPr/>
            </p:nvSpPr>
            <p:spPr bwMode="auto">
              <a:xfrm>
                <a:off x="2663" y="1896"/>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08" name="Rectangle 223">
                <a:extLst>
                  <a:ext uri="{FF2B5EF4-FFF2-40B4-BE49-F238E27FC236}">
                    <a16:creationId xmlns:a16="http://schemas.microsoft.com/office/drawing/2014/main" id="{C5582C33-DEFD-4630-A644-5C400D24804B}"/>
                  </a:ext>
                </a:extLst>
              </p:cNvPr>
              <p:cNvSpPr>
                <a:spLocks noChangeArrowheads="1"/>
              </p:cNvSpPr>
              <p:nvPr/>
            </p:nvSpPr>
            <p:spPr bwMode="auto">
              <a:xfrm>
                <a:off x="2675" y="1869"/>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09" name="Rectangle 224">
                <a:extLst>
                  <a:ext uri="{FF2B5EF4-FFF2-40B4-BE49-F238E27FC236}">
                    <a16:creationId xmlns:a16="http://schemas.microsoft.com/office/drawing/2014/main" id="{32BC2BA2-A9E0-5DA9-2BC8-6CDE593DD78A}"/>
                  </a:ext>
                </a:extLst>
              </p:cNvPr>
              <p:cNvSpPr>
                <a:spLocks noChangeArrowheads="1"/>
              </p:cNvSpPr>
              <p:nvPr/>
            </p:nvSpPr>
            <p:spPr bwMode="auto">
              <a:xfrm>
                <a:off x="2890" y="1896"/>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10" name="Rectangle 225">
                <a:extLst>
                  <a:ext uri="{FF2B5EF4-FFF2-40B4-BE49-F238E27FC236}">
                    <a16:creationId xmlns:a16="http://schemas.microsoft.com/office/drawing/2014/main" id="{63B81C3C-B31A-3565-0D2F-D83FDC99F5FE}"/>
                  </a:ext>
                </a:extLst>
              </p:cNvPr>
              <p:cNvSpPr>
                <a:spLocks noChangeArrowheads="1"/>
              </p:cNvSpPr>
              <p:nvPr/>
            </p:nvSpPr>
            <p:spPr bwMode="auto">
              <a:xfrm>
                <a:off x="2902" y="1869"/>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11" name="Rectangle 226">
                <a:extLst>
                  <a:ext uri="{FF2B5EF4-FFF2-40B4-BE49-F238E27FC236}">
                    <a16:creationId xmlns:a16="http://schemas.microsoft.com/office/drawing/2014/main" id="{31DCC7DE-8B08-3393-50E5-AE96CB2DE696}"/>
                  </a:ext>
                </a:extLst>
              </p:cNvPr>
              <p:cNvSpPr>
                <a:spLocks noChangeArrowheads="1"/>
              </p:cNvSpPr>
              <p:nvPr/>
            </p:nvSpPr>
            <p:spPr bwMode="auto">
              <a:xfrm>
                <a:off x="3117" y="1896"/>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12" name="Rectangle 227">
                <a:extLst>
                  <a:ext uri="{FF2B5EF4-FFF2-40B4-BE49-F238E27FC236}">
                    <a16:creationId xmlns:a16="http://schemas.microsoft.com/office/drawing/2014/main" id="{06BE075E-CB85-A102-049E-7C9C1EF0EBB5}"/>
                  </a:ext>
                </a:extLst>
              </p:cNvPr>
              <p:cNvSpPr>
                <a:spLocks noChangeArrowheads="1"/>
              </p:cNvSpPr>
              <p:nvPr/>
            </p:nvSpPr>
            <p:spPr bwMode="auto">
              <a:xfrm>
                <a:off x="3130" y="1869"/>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13" name="Rectangle 228">
                <a:extLst>
                  <a:ext uri="{FF2B5EF4-FFF2-40B4-BE49-F238E27FC236}">
                    <a16:creationId xmlns:a16="http://schemas.microsoft.com/office/drawing/2014/main" id="{505F8FC2-E4A3-0DAF-4784-509449AD5734}"/>
                  </a:ext>
                </a:extLst>
              </p:cNvPr>
              <p:cNvSpPr>
                <a:spLocks noChangeArrowheads="1"/>
              </p:cNvSpPr>
              <p:nvPr/>
            </p:nvSpPr>
            <p:spPr bwMode="auto">
              <a:xfrm>
                <a:off x="3344" y="1896"/>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14" name="Rectangle 229">
                <a:extLst>
                  <a:ext uri="{FF2B5EF4-FFF2-40B4-BE49-F238E27FC236}">
                    <a16:creationId xmlns:a16="http://schemas.microsoft.com/office/drawing/2014/main" id="{B6AE7E12-819A-E137-F910-6696D2226275}"/>
                  </a:ext>
                </a:extLst>
              </p:cNvPr>
              <p:cNvSpPr>
                <a:spLocks noChangeArrowheads="1"/>
              </p:cNvSpPr>
              <p:nvPr/>
            </p:nvSpPr>
            <p:spPr bwMode="auto">
              <a:xfrm>
                <a:off x="3357" y="1869"/>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15" name="Rectangle 230">
                <a:extLst>
                  <a:ext uri="{FF2B5EF4-FFF2-40B4-BE49-F238E27FC236}">
                    <a16:creationId xmlns:a16="http://schemas.microsoft.com/office/drawing/2014/main" id="{9B88B2EE-5E38-6F35-B311-49D9D9E5C0E7}"/>
                  </a:ext>
                </a:extLst>
              </p:cNvPr>
              <p:cNvSpPr>
                <a:spLocks noChangeArrowheads="1"/>
              </p:cNvSpPr>
              <p:nvPr/>
            </p:nvSpPr>
            <p:spPr bwMode="auto">
              <a:xfrm>
                <a:off x="3573" y="1896"/>
                <a:ext cx="221" cy="249"/>
              </a:xfrm>
              <a:prstGeom prst="rect">
                <a:avLst/>
              </a:prstGeom>
              <a:solidFill>
                <a:srgbClr val="F9BDC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16" name="Rectangle 231">
                <a:extLst>
                  <a:ext uri="{FF2B5EF4-FFF2-40B4-BE49-F238E27FC236}">
                    <a16:creationId xmlns:a16="http://schemas.microsoft.com/office/drawing/2014/main" id="{D9620A29-548A-AFAE-09B0-AA2D494081E9}"/>
                  </a:ext>
                </a:extLst>
              </p:cNvPr>
              <p:cNvSpPr>
                <a:spLocks noChangeArrowheads="1"/>
              </p:cNvSpPr>
              <p:nvPr/>
            </p:nvSpPr>
            <p:spPr bwMode="auto">
              <a:xfrm>
                <a:off x="3573" y="1896"/>
                <a:ext cx="221" cy="77"/>
              </a:xfrm>
              <a:prstGeom prst="rect">
                <a:avLst/>
              </a:prstGeom>
              <a:solidFill>
                <a:srgbClr val="F9BDC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17" name="Rectangle 232">
                <a:extLst>
                  <a:ext uri="{FF2B5EF4-FFF2-40B4-BE49-F238E27FC236}">
                    <a16:creationId xmlns:a16="http://schemas.microsoft.com/office/drawing/2014/main" id="{E011AC78-3E72-2227-3DCD-B9F634282F6C}"/>
                  </a:ext>
                </a:extLst>
              </p:cNvPr>
              <p:cNvSpPr>
                <a:spLocks noChangeArrowheads="1"/>
              </p:cNvSpPr>
              <p:nvPr/>
            </p:nvSpPr>
            <p:spPr bwMode="auto">
              <a:xfrm>
                <a:off x="3573" y="1896"/>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18" name="Rectangle 233">
                <a:extLst>
                  <a:ext uri="{FF2B5EF4-FFF2-40B4-BE49-F238E27FC236}">
                    <a16:creationId xmlns:a16="http://schemas.microsoft.com/office/drawing/2014/main" id="{A1C28188-5F03-97E0-4B61-F57E39BC3886}"/>
                  </a:ext>
                </a:extLst>
              </p:cNvPr>
              <p:cNvSpPr>
                <a:spLocks noChangeArrowheads="1"/>
              </p:cNvSpPr>
              <p:nvPr/>
            </p:nvSpPr>
            <p:spPr bwMode="auto">
              <a:xfrm>
                <a:off x="3585" y="1869"/>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19" name="Rectangle 234">
                <a:extLst>
                  <a:ext uri="{FF2B5EF4-FFF2-40B4-BE49-F238E27FC236}">
                    <a16:creationId xmlns:a16="http://schemas.microsoft.com/office/drawing/2014/main" id="{BD11C352-9E97-5553-C7F0-0FC1451A89C6}"/>
                  </a:ext>
                </a:extLst>
              </p:cNvPr>
              <p:cNvSpPr>
                <a:spLocks noChangeArrowheads="1"/>
              </p:cNvSpPr>
              <p:nvPr/>
            </p:nvSpPr>
            <p:spPr bwMode="auto">
              <a:xfrm>
                <a:off x="1519" y="1889"/>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20" name="Rectangle 235">
                <a:extLst>
                  <a:ext uri="{FF2B5EF4-FFF2-40B4-BE49-F238E27FC236}">
                    <a16:creationId xmlns:a16="http://schemas.microsoft.com/office/drawing/2014/main" id="{A7A398D6-8F91-3C8C-FD74-CA23077204DB}"/>
                  </a:ext>
                </a:extLst>
              </p:cNvPr>
              <p:cNvSpPr>
                <a:spLocks noChangeArrowheads="1"/>
              </p:cNvSpPr>
              <p:nvPr/>
            </p:nvSpPr>
            <p:spPr bwMode="auto">
              <a:xfrm>
                <a:off x="1525" y="1889"/>
                <a:ext cx="222"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21" name="Rectangle 236">
                <a:extLst>
                  <a:ext uri="{FF2B5EF4-FFF2-40B4-BE49-F238E27FC236}">
                    <a16:creationId xmlns:a16="http://schemas.microsoft.com/office/drawing/2014/main" id="{00BA5CF1-2B12-09B0-E6A8-55DB928FD3F2}"/>
                  </a:ext>
                </a:extLst>
              </p:cNvPr>
              <p:cNvSpPr>
                <a:spLocks noChangeArrowheads="1"/>
              </p:cNvSpPr>
              <p:nvPr/>
            </p:nvSpPr>
            <p:spPr bwMode="auto">
              <a:xfrm>
                <a:off x="1747" y="1889"/>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22" name="Rectangle 237">
                <a:extLst>
                  <a:ext uri="{FF2B5EF4-FFF2-40B4-BE49-F238E27FC236}">
                    <a16:creationId xmlns:a16="http://schemas.microsoft.com/office/drawing/2014/main" id="{22752118-BAB6-FA3D-53D2-E15E707BF95C}"/>
                  </a:ext>
                </a:extLst>
              </p:cNvPr>
              <p:cNvSpPr>
                <a:spLocks noChangeArrowheads="1"/>
              </p:cNvSpPr>
              <p:nvPr/>
            </p:nvSpPr>
            <p:spPr bwMode="auto">
              <a:xfrm>
                <a:off x="1753" y="1889"/>
                <a:ext cx="221"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23" name="Rectangle 238">
                <a:extLst>
                  <a:ext uri="{FF2B5EF4-FFF2-40B4-BE49-F238E27FC236}">
                    <a16:creationId xmlns:a16="http://schemas.microsoft.com/office/drawing/2014/main" id="{E6BBB561-77AB-EE12-826B-1B66266DDA80}"/>
                  </a:ext>
                </a:extLst>
              </p:cNvPr>
              <p:cNvSpPr>
                <a:spLocks noChangeArrowheads="1"/>
              </p:cNvSpPr>
              <p:nvPr/>
            </p:nvSpPr>
            <p:spPr bwMode="auto">
              <a:xfrm>
                <a:off x="1974" y="1889"/>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24" name="Rectangle 239">
                <a:extLst>
                  <a:ext uri="{FF2B5EF4-FFF2-40B4-BE49-F238E27FC236}">
                    <a16:creationId xmlns:a16="http://schemas.microsoft.com/office/drawing/2014/main" id="{16ABC850-3C21-F48C-55B1-8FF201DAD5B8}"/>
                  </a:ext>
                </a:extLst>
              </p:cNvPr>
              <p:cNvSpPr>
                <a:spLocks noChangeArrowheads="1"/>
              </p:cNvSpPr>
              <p:nvPr/>
            </p:nvSpPr>
            <p:spPr bwMode="auto">
              <a:xfrm>
                <a:off x="1980" y="1889"/>
                <a:ext cx="222"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25" name="Rectangle 240">
                <a:extLst>
                  <a:ext uri="{FF2B5EF4-FFF2-40B4-BE49-F238E27FC236}">
                    <a16:creationId xmlns:a16="http://schemas.microsoft.com/office/drawing/2014/main" id="{2B8F3C03-8667-5553-10AF-B8919D499574}"/>
                  </a:ext>
                </a:extLst>
              </p:cNvPr>
              <p:cNvSpPr>
                <a:spLocks noChangeArrowheads="1"/>
              </p:cNvSpPr>
              <p:nvPr/>
            </p:nvSpPr>
            <p:spPr bwMode="auto">
              <a:xfrm>
                <a:off x="2202" y="1889"/>
                <a:ext cx="5"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26" name="Rectangle 241">
                <a:extLst>
                  <a:ext uri="{FF2B5EF4-FFF2-40B4-BE49-F238E27FC236}">
                    <a16:creationId xmlns:a16="http://schemas.microsoft.com/office/drawing/2014/main" id="{1C76A2FF-F7C2-AAAE-A881-F8A34127F23A}"/>
                  </a:ext>
                </a:extLst>
              </p:cNvPr>
              <p:cNvSpPr>
                <a:spLocks noChangeArrowheads="1"/>
              </p:cNvSpPr>
              <p:nvPr/>
            </p:nvSpPr>
            <p:spPr bwMode="auto">
              <a:xfrm>
                <a:off x="2207" y="1889"/>
                <a:ext cx="222"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27" name="Rectangle 242">
                <a:extLst>
                  <a:ext uri="{FF2B5EF4-FFF2-40B4-BE49-F238E27FC236}">
                    <a16:creationId xmlns:a16="http://schemas.microsoft.com/office/drawing/2014/main" id="{536DE16E-75C2-795E-B796-1F5E78023F63}"/>
                  </a:ext>
                </a:extLst>
              </p:cNvPr>
              <p:cNvSpPr>
                <a:spLocks noChangeArrowheads="1"/>
              </p:cNvSpPr>
              <p:nvPr/>
            </p:nvSpPr>
            <p:spPr bwMode="auto">
              <a:xfrm>
                <a:off x="2429" y="1889"/>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28" name="Rectangle 243">
                <a:extLst>
                  <a:ext uri="{FF2B5EF4-FFF2-40B4-BE49-F238E27FC236}">
                    <a16:creationId xmlns:a16="http://schemas.microsoft.com/office/drawing/2014/main" id="{3DA3D91F-1EA1-D182-E901-97B8E2A34975}"/>
                  </a:ext>
                </a:extLst>
              </p:cNvPr>
              <p:cNvSpPr>
                <a:spLocks noChangeArrowheads="1"/>
              </p:cNvSpPr>
              <p:nvPr/>
            </p:nvSpPr>
            <p:spPr bwMode="auto">
              <a:xfrm>
                <a:off x="2435" y="1889"/>
                <a:ext cx="222"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29" name="Rectangle 244">
                <a:extLst>
                  <a:ext uri="{FF2B5EF4-FFF2-40B4-BE49-F238E27FC236}">
                    <a16:creationId xmlns:a16="http://schemas.microsoft.com/office/drawing/2014/main" id="{25A687CF-8721-A13C-B546-1D35CCE7425B}"/>
                  </a:ext>
                </a:extLst>
              </p:cNvPr>
              <p:cNvSpPr>
                <a:spLocks noChangeArrowheads="1"/>
              </p:cNvSpPr>
              <p:nvPr/>
            </p:nvSpPr>
            <p:spPr bwMode="auto">
              <a:xfrm>
                <a:off x="2657" y="1889"/>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30" name="Rectangle 245">
                <a:extLst>
                  <a:ext uri="{FF2B5EF4-FFF2-40B4-BE49-F238E27FC236}">
                    <a16:creationId xmlns:a16="http://schemas.microsoft.com/office/drawing/2014/main" id="{6C6835A8-D395-F309-0F03-710FB6002B97}"/>
                  </a:ext>
                </a:extLst>
              </p:cNvPr>
              <p:cNvSpPr>
                <a:spLocks noChangeArrowheads="1"/>
              </p:cNvSpPr>
              <p:nvPr/>
            </p:nvSpPr>
            <p:spPr bwMode="auto">
              <a:xfrm>
                <a:off x="2663" y="1889"/>
                <a:ext cx="221"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31" name="Rectangle 246">
                <a:extLst>
                  <a:ext uri="{FF2B5EF4-FFF2-40B4-BE49-F238E27FC236}">
                    <a16:creationId xmlns:a16="http://schemas.microsoft.com/office/drawing/2014/main" id="{A1255138-282E-75F2-17D9-21FF701EEEEE}"/>
                  </a:ext>
                </a:extLst>
              </p:cNvPr>
              <p:cNvSpPr>
                <a:spLocks noChangeArrowheads="1"/>
              </p:cNvSpPr>
              <p:nvPr/>
            </p:nvSpPr>
            <p:spPr bwMode="auto">
              <a:xfrm>
                <a:off x="2884" y="1889"/>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32" name="Rectangle 247">
                <a:extLst>
                  <a:ext uri="{FF2B5EF4-FFF2-40B4-BE49-F238E27FC236}">
                    <a16:creationId xmlns:a16="http://schemas.microsoft.com/office/drawing/2014/main" id="{43B3B24D-DD4C-BAC4-E313-11818D23E70D}"/>
                  </a:ext>
                </a:extLst>
              </p:cNvPr>
              <p:cNvSpPr>
                <a:spLocks noChangeArrowheads="1"/>
              </p:cNvSpPr>
              <p:nvPr/>
            </p:nvSpPr>
            <p:spPr bwMode="auto">
              <a:xfrm>
                <a:off x="2890" y="1889"/>
                <a:ext cx="221"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33" name="Rectangle 248">
                <a:extLst>
                  <a:ext uri="{FF2B5EF4-FFF2-40B4-BE49-F238E27FC236}">
                    <a16:creationId xmlns:a16="http://schemas.microsoft.com/office/drawing/2014/main" id="{182F2EB9-5B7B-D1E2-9140-6888627A204E}"/>
                  </a:ext>
                </a:extLst>
              </p:cNvPr>
              <p:cNvSpPr>
                <a:spLocks noChangeArrowheads="1"/>
              </p:cNvSpPr>
              <p:nvPr/>
            </p:nvSpPr>
            <p:spPr bwMode="auto">
              <a:xfrm>
                <a:off x="3111" y="1889"/>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34" name="Rectangle 249">
                <a:extLst>
                  <a:ext uri="{FF2B5EF4-FFF2-40B4-BE49-F238E27FC236}">
                    <a16:creationId xmlns:a16="http://schemas.microsoft.com/office/drawing/2014/main" id="{059E3250-4787-624A-9BF7-80C4EA31B6CF}"/>
                  </a:ext>
                </a:extLst>
              </p:cNvPr>
              <p:cNvSpPr>
                <a:spLocks noChangeArrowheads="1"/>
              </p:cNvSpPr>
              <p:nvPr/>
            </p:nvSpPr>
            <p:spPr bwMode="auto">
              <a:xfrm>
                <a:off x="3117" y="1889"/>
                <a:ext cx="222"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35" name="Rectangle 250">
                <a:extLst>
                  <a:ext uri="{FF2B5EF4-FFF2-40B4-BE49-F238E27FC236}">
                    <a16:creationId xmlns:a16="http://schemas.microsoft.com/office/drawing/2014/main" id="{3065C3AB-CAD6-E49F-7ECC-21357C8C882C}"/>
                  </a:ext>
                </a:extLst>
              </p:cNvPr>
              <p:cNvSpPr>
                <a:spLocks noChangeArrowheads="1"/>
              </p:cNvSpPr>
              <p:nvPr/>
            </p:nvSpPr>
            <p:spPr bwMode="auto">
              <a:xfrm>
                <a:off x="3339" y="1889"/>
                <a:ext cx="5"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36" name="Rectangle 251">
                <a:extLst>
                  <a:ext uri="{FF2B5EF4-FFF2-40B4-BE49-F238E27FC236}">
                    <a16:creationId xmlns:a16="http://schemas.microsoft.com/office/drawing/2014/main" id="{C17E7001-59AC-9FEC-D250-09F3FD9CF5C2}"/>
                  </a:ext>
                </a:extLst>
              </p:cNvPr>
              <p:cNvSpPr>
                <a:spLocks noChangeArrowheads="1"/>
              </p:cNvSpPr>
              <p:nvPr/>
            </p:nvSpPr>
            <p:spPr bwMode="auto">
              <a:xfrm>
                <a:off x="3344" y="1889"/>
                <a:ext cx="223"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37" name="Rectangle 252">
                <a:extLst>
                  <a:ext uri="{FF2B5EF4-FFF2-40B4-BE49-F238E27FC236}">
                    <a16:creationId xmlns:a16="http://schemas.microsoft.com/office/drawing/2014/main" id="{06F57A4F-8D27-3B23-7B91-93BE9B1841F9}"/>
                  </a:ext>
                </a:extLst>
              </p:cNvPr>
              <p:cNvSpPr>
                <a:spLocks noChangeArrowheads="1"/>
              </p:cNvSpPr>
              <p:nvPr/>
            </p:nvSpPr>
            <p:spPr bwMode="auto">
              <a:xfrm>
                <a:off x="3567" y="1889"/>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38" name="Rectangle 253">
                <a:extLst>
                  <a:ext uri="{FF2B5EF4-FFF2-40B4-BE49-F238E27FC236}">
                    <a16:creationId xmlns:a16="http://schemas.microsoft.com/office/drawing/2014/main" id="{8597329A-E5C0-6088-FCA0-1A395554F3CA}"/>
                  </a:ext>
                </a:extLst>
              </p:cNvPr>
              <p:cNvSpPr>
                <a:spLocks noChangeArrowheads="1"/>
              </p:cNvSpPr>
              <p:nvPr/>
            </p:nvSpPr>
            <p:spPr bwMode="auto">
              <a:xfrm>
                <a:off x="3573" y="1889"/>
                <a:ext cx="221"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39" name="Rectangle 254">
                <a:extLst>
                  <a:ext uri="{FF2B5EF4-FFF2-40B4-BE49-F238E27FC236}">
                    <a16:creationId xmlns:a16="http://schemas.microsoft.com/office/drawing/2014/main" id="{DA3073D9-DDF9-84AC-8B6F-0A2A1B4CC65A}"/>
                  </a:ext>
                </a:extLst>
              </p:cNvPr>
              <p:cNvSpPr>
                <a:spLocks noChangeArrowheads="1"/>
              </p:cNvSpPr>
              <p:nvPr/>
            </p:nvSpPr>
            <p:spPr bwMode="auto">
              <a:xfrm>
                <a:off x="3794" y="1889"/>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40" name="Rectangle 255">
                <a:extLst>
                  <a:ext uri="{FF2B5EF4-FFF2-40B4-BE49-F238E27FC236}">
                    <a16:creationId xmlns:a16="http://schemas.microsoft.com/office/drawing/2014/main" id="{70F882BB-3143-935D-71FA-ACA7388BEEAC}"/>
                  </a:ext>
                </a:extLst>
              </p:cNvPr>
              <p:cNvSpPr>
                <a:spLocks noChangeArrowheads="1"/>
              </p:cNvSpPr>
              <p:nvPr/>
            </p:nvSpPr>
            <p:spPr bwMode="auto">
              <a:xfrm>
                <a:off x="1519" y="1896"/>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41" name="Rectangle 256">
                <a:extLst>
                  <a:ext uri="{FF2B5EF4-FFF2-40B4-BE49-F238E27FC236}">
                    <a16:creationId xmlns:a16="http://schemas.microsoft.com/office/drawing/2014/main" id="{847B0A5A-B835-BE86-EEBD-ACB068A87E3F}"/>
                  </a:ext>
                </a:extLst>
              </p:cNvPr>
              <p:cNvSpPr>
                <a:spLocks noChangeArrowheads="1"/>
              </p:cNvSpPr>
              <p:nvPr/>
            </p:nvSpPr>
            <p:spPr bwMode="auto">
              <a:xfrm>
                <a:off x="1747" y="1896"/>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42" name="Rectangle 257">
                <a:extLst>
                  <a:ext uri="{FF2B5EF4-FFF2-40B4-BE49-F238E27FC236}">
                    <a16:creationId xmlns:a16="http://schemas.microsoft.com/office/drawing/2014/main" id="{786F982C-1B2C-FFCE-559E-2B1CE7EA2A98}"/>
                  </a:ext>
                </a:extLst>
              </p:cNvPr>
              <p:cNvSpPr>
                <a:spLocks noChangeArrowheads="1"/>
              </p:cNvSpPr>
              <p:nvPr/>
            </p:nvSpPr>
            <p:spPr bwMode="auto">
              <a:xfrm>
                <a:off x="1974" y="1896"/>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43" name="Rectangle 258">
                <a:extLst>
                  <a:ext uri="{FF2B5EF4-FFF2-40B4-BE49-F238E27FC236}">
                    <a16:creationId xmlns:a16="http://schemas.microsoft.com/office/drawing/2014/main" id="{306AD264-9F63-D426-D122-F1B0EFE736BF}"/>
                  </a:ext>
                </a:extLst>
              </p:cNvPr>
              <p:cNvSpPr>
                <a:spLocks noChangeArrowheads="1"/>
              </p:cNvSpPr>
              <p:nvPr/>
            </p:nvSpPr>
            <p:spPr bwMode="auto">
              <a:xfrm>
                <a:off x="2202" y="1896"/>
                <a:ext cx="5"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44" name="Rectangle 259">
                <a:extLst>
                  <a:ext uri="{FF2B5EF4-FFF2-40B4-BE49-F238E27FC236}">
                    <a16:creationId xmlns:a16="http://schemas.microsoft.com/office/drawing/2014/main" id="{AF6C17B2-EF7B-7781-2C10-10F4DBC92DBE}"/>
                  </a:ext>
                </a:extLst>
              </p:cNvPr>
              <p:cNvSpPr>
                <a:spLocks noChangeArrowheads="1"/>
              </p:cNvSpPr>
              <p:nvPr/>
            </p:nvSpPr>
            <p:spPr bwMode="auto">
              <a:xfrm>
                <a:off x="2429" y="1896"/>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45" name="Rectangle 260">
                <a:extLst>
                  <a:ext uri="{FF2B5EF4-FFF2-40B4-BE49-F238E27FC236}">
                    <a16:creationId xmlns:a16="http://schemas.microsoft.com/office/drawing/2014/main" id="{700DD8AA-ED07-4BC2-B2BA-43641775E92E}"/>
                  </a:ext>
                </a:extLst>
              </p:cNvPr>
              <p:cNvSpPr>
                <a:spLocks noChangeArrowheads="1"/>
              </p:cNvSpPr>
              <p:nvPr/>
            </p:nvSpPr>
            <p:spPr bwMode="auto">
              <a:xfrm>
                <a:off x="2657" y="1896"/>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46" name="Rectangle 261">
                <a:extLst>
                  <a:ext uri="{FF2B5EF4-FFF2-40B4-BE49-F238E27FC236}">
                    <a16:creationId xmlns:a16="http://schemas.microsoft.com/office/drawing/2014/main" id="{13CFF56D-9F99-7741-045B-EA2B98C8F93F}"/>
                  </a:ext>
                </a:extLst>
              </p:cNvPr>
              <p:cNvSpPr>
                <a:spLocks noChangeArrowheads="1"/>
              </p:cNvSpPr>
              <p:nvPr/>
            </p:nvSpPr>
            <p:spPr bwMode="auto">
              <a:xfrm>
                <a:off x="2884" y="1896"/>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47" name="Rectangle 262">
                <a:extLst>
                  <a:ext uri="{FF2B5EF4-FFF2-40B4-BE49-F238E27FC236}">
                    <a16:creationId xmlns:a16="http://schemas.microsoft.com/office/drawing/2014/main" id="{EA1BF055-CA1D-95E9-23EE-B8AC6D9D5B8D}"/>
                  </a:ext>
                </a:extLst>
              </p:cNvPr>
              <p:cNvSpPr>
                <a:spLocks noChangeArrowheads="1"/>
              </p:cNvSpPr>
              <p:nvPr/>
            </p:nvSpPr>
            <p:spPr bwMode="auto">
              <a:xfrm>
                <a:off x="3111" y="1896"/>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48" name="Rectangle 263">
                <a:extLst>
                  <a:ext uri="{FF2B5EF4-FFF2-40B4-BE49-F238E27FC236}">
                    <a16:creationId xmlns:a16="http://schemas.microsoft.com/office/drawing/2014/main" id="{849CD4BB-F864-140A-E021-224EC47711F5}"/>
                  </a:ext>
                </a:extLst>
              </p:cNvPr>
              <p:cNvSpPr>
                <a:spLocks noChangeArrowheads="1"/>
              </p:cNvSpPr>
              <p:nvPr/>
            </p:nvSpPr>
            <p:spPr bwMode="auto">
              <a:xfrm>
                <a:off x="3339" y="1896"/>
                <a:ext cx="5"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49" name="Rectangle 264">
                <a:extLst>
                  <a:ext uri="{FF2B5EF4-FFF2-40B4-BE49-F238E27FC236}">
                    <a16:creationId xmlns:a16="http://schemas.microsoft.com/office/drawing/2014/main" id="{23D93066-C535-D927-EE70-3463B1DEB790}"/>
                  </a:ext>
                </a:extLst>
              </p:cNvPr>
              <p:cNvSpPr>
                <a:spLocks noChangeArrowheads="1"/>
              </p:cNvSpPr>
              <p:nvPr/>
            </p:nvSpPr>
            <p:spPr bwMode="auto">
              <a:xfrm>
                <a:off x="3567" y="1896"/>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50" name="Rectangle 265">
                <a:extLst>
                  <a:ext uri="{FF2B5EF4-FFF2-40B4-BE49-F238E27FC236}">
                    <a16:creationId xmlns:a16="http://schemas.microsoft.com/office/drawing/2014/main" id="{6197464F-8FB7-AE3B-511E-5B4680264263}"/>
                  </a:ext>
                </a:extLst>
              </p:cNvPr>
              <p:cNvSpPr>
                <a:spLocks noChangeArrowheads="1"/>
              </p:cNvSpPr>
              <p:nvPr/>
            </p:nvSpPr>
            <p:spPr bwMode="auto">
              <a:xfrm>
                <a:off x="3794" y="1896"/>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51" name="Rectangle 266">
                <a:extLst>
                  <a:ext uri="{FF2B5EF4-FFF2-40B4-BE49-F238E27FC236}">
                    <a16:creationId xmlns:a16="http://schemas.microsoft.com/office/drawing/2014/main" id="{67E38ECA-6CB3-EF36-225F-FD10FE2273B7}"/>
                  </a:ext>
                </a:extLst>
              </p:cNvPr>
              <p:cNvSpPr>
                <a:spLocks noChangeArrowheads="1"/>
              </p:cNvSpPr>
              <p:nvPr/>
            </p:nvSpPr>
            <p:spPr bwMode="auto">
              <a:xfrm>
                <a:off x="1525" y="2152"/>
                <a:ext cx="221" cy="249"/>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52" name="Rectangle 267">
                <a:extLst>
                  <a:ext uri="{FF2B5EF4-FFF2-40B4-BE49-F238E27FC236}">
                    <a16:creationId xmlns:a16="http://schemas.microsoft.com/office/drawing/2014/main" id="{DDB47E86-F935-7B85-632E-C7F40724CAAC}"/>
                  </a:ext>
                </a:extLst>
              </p:cNvPr>
              <p:cNvSpPr>
                <a:spLocks noChangeArrowheads="1"/>
              </p:cNvSpPr>
              <p:nvPr/>
            </p:nvSpPr>
            <p:spPr bwMode="auto">
              <a:xfrm>
                <a:off x="1525" y="2152"/>
                <a:ext cx="221" cy="77"/>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53" name="Rectangle 268">
                <a:extLst>
                  <a:ext uri="{FF2B5EF4-FFF2-40B4-BE49-F238E27FC236}">
                    <a16:creationId xmlns:a16="http://schemas.microsoft.com/office/drawing/2014/main" id="{0464DE5D-54EF-424D-D6B3-893D7EF45C3A}"/>
                  </a:ext>
                </a:extLst>
              </p:cNvPr>
              <p:cNvSpPr>
                <a:spLocks noChangeArrowheads="1"/>
              </p:cNvSpPr>
              <p:nvPr/>
            </p:nvSpPr>
            <p:spPr bwMode="auto">
              <a:xfrm>
                <a:off x="1525" y="2151"/>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54" name="Rectangle 269">
                <a:extLst>
                  <a:ext uri="{FF2B5EF4-FFF2-40B4-BE49-F238E27FC236}">
                    <a16:creationId xmlns:a16="http://schemas.microsoft.com/office/drawing/2014/main" id="{541B1368-BCDF-39F2-3D6F-85E6FBC8758C}"/>
                  </a:ext>
                </a:extLst>
              </p:cNvPr>
              <p:cNvSpPr>
                <a:spLocks noChangeArrowheads="1"/>
              </p:cNvSpPr>
              <p:nvPr/>
            </p:nvSpPr>
            <p:spPr bwMode="auto">
              <a:xfrm>
                <a:off x="1537" y="2124"/>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55" name="Rectangle 270">
                <a:extLst>
                  <a:ext uri="{FF2B5EF4-FFF2-40B4-BE49-F238E27FC236}">
                    <a16:creationId xmlns:a16="http://schemas.microsoft.com/office/drawing/2014/main" id="{4D71A2F4-4060-419E-6855-81F970D11AEF}"/>
                  </a:ext>
                </a:extLst>
              </p:cNvPr>
              <p:cNvSpPr>
                <a:spLocks noChangeArrowheads="1"/>
              </p:cNvSpPr>
              <p:nvPr/>
            </p:nvSpPr>
            <p:spPr bwMode="auto">
              <a:xfrm>
                <a:off x="1753" y="2152"/>
                <a:ext cx="221" cy="249"/>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56" name="Rectangle 271">
                <a:extLst>
                  <a:ext uri="{FF2B5EF4-FFF2-40B4-BE49-F238E27FC236}">
                    <a16:creationId xmlns:a16="http://schemas.microsoft.com/office/drawing/2014/main" id="{21C80BA3-7604-0528-C6AF-7018D65ED01E}"/>
                  </a:ext>
                </a:extLst>
              </p:cNvPr>
              <p:cNvSpPr>
                <a:spLocks noChangeArrowheads="1"/>
              </p:cNvSpPr>
              <p:nvPr/>
            </p:nvSpPr>
            <p:spPr bwMode="auto">
              <a:xfrm>
                <a:off x="1753" y="2152"/>
                <a:ext cx="221" cy="77"/>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57" name="Rectangle 272">
                <a:extLst>
                  <a:ext uri="{FF2B5EF4-FFF2-40B4-BE49-F238E27FC236}">
                    <a16:creationId xmlns:a16="http://schemas.microsoft.com/office/drawing/2014/main" id="{74FD88E9-4B08-993C-8D02-DA34F9B75B63}"/>
                  </a:ext>
                </a:extLst>
              </p:cNvPr>
              <p:cNvSpPr>
                <a:spLocks noChangeArrowheads="1"/>
              </p:cNvSpPr>
              <p:nvPr/>
            </p:nvSpPr>
            <p:spPr bwMode="auto">
              <a:xfrm>
                <a:off x="1753" y="2151"/>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58" name="Rectangle 273">
                <a:extLst>
                  <a:ext uri="{FF2B5EF4-FFF2-40B4-BE49-F238E27FC236}">
                    <a16:creationId xmlns:a16="http://schemas.microsoft.com/office/drawing/2014/main" id="{F2A59AF9-04EF-67DB-F2BB-A8674681A843}"/>
                  </a:ext>
                </a:extLst>
              </p:cNvPr>
              <p:cNvSpPr>
                <a:spLocks noChangeArrowheads="1"/>
              </p:cNvSpPr>
              <p:nvPr/>
            </p:nvSpPr>
            <p:spPr bwMode="auto">
              <a:xfrm>
                <a:off x="1765" y="2124"/>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59" name="Rectangle 274">
                <a:extLst>
                  <a:ext uri="{FF2B5EF4-FFF2-40B4-BE49-F238E27FC236}">
                    <a16:creationId xmlns:a16="http://schemas.microsoft.com/office/drawing/2014/main" id="{16451CA7-ACD6-E740-77FE-E8859B61572E}"/>
                  </a:ext>
                </a:extLst>
              </p:cNvPr>
              <p:cNvSpPr>
                <a:spLocks noChangeArrowheads="1"/>
              </p:cNvSpPr>
              <p:nvPr/>
            </p:nvSpPr>
            <p:spPr bwMode="auto">
              <a:xfrm>
                <a:off x="1980" y="2152"/>
                <a:ext cx="222" cy="249"/>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sp>
            <p:nvSpPr>
              <p:cNvPr id="360" name="Rectangle 275">
                <a:extLst>
                  <a:ext uri="{FF2B5EF4-FFF2-40B4-BE49-F238E27FC236}">
                    <a16:creationId xmlns:a16="http://schemas.microsoft.com/office/drawing/2014/main" id="{45B6C914-D13B-E6AA-57D9-5E86351A3989}"/>
                  </a:ext>
                </a:extLst>
              </p:cNvPr>
              <p:cNvSpPr>
                <a:spLocks noChangeArrowheads="1"/>
              </p:cNvSpPr>
              <p:nvPr/>
            </p:nvSpPr>
            <p:spPr bwMode="auto">
              <a:xfrm>
                <a:off x="1980" y="2152"/>
                <a:ext cx="222" cy="77"/>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61" name="Rectangle 276">
                <a:extLst>
                  <a:ext uri="{FF2B5EF4-FFF2-40B4-BE49-F238E27FC236}">
                    <a16:creationId xmlns:a16="http://schemas.microsoft.com/office/drawing/2014/main" id="{3F07106B-DF75-90C3-8EED-DF0C9153529C}"/>
                  </a:ext>
                </a:extLst>
              </p:cNvPr>
              <p:cNvSpPr>
                <a:spLocks noChangeArrowheads="1"/>
              </p:cNvSpPr>
              <p:nvPr/>
            </p:nvSpPr>
            <p:spPr bwMode="auto">
              <a:xfrm>
                <a:off x="1980" y="2151"/>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62" name="Rectangle 277">
                <a:extLst>
                  <a:ext uri="{FF2B5EF4-FFF2-40B4-BE49-F238E27FC236}">
                    <a16:creationId xmlns:a16="http://schemas.microsoft.com/office/drawing/2014/main" id="{69C21DCE-574C-69B1-F6BC-28D8CFB0A5FB}"/>
                  </a:ext>
                </a:extLst>
              </p:cNvPr>
              <p:cNvSpPr>
                <a:spLocks noChangeArrowheads="1"/>
              </p:cNvSpPr>
              <p:nvPr/>
            </p:nvSpPr>
            <p:spPr bwMode="auto">
              <a:xfrm>
                <a:off x="1993" y="2124"/>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63" name="Rectangle 278">
                <a:extLst>
                  <a:ext uri="{FF2B5EF4-FFF2-40B4-BE49-F238E27FC236}">
                    <a16:creationId xmlns:a16="http://schemas.microsoft.com/office/drawing/2014/main" id="{2415472A-594D-B42D-0A7F-C0B7A85039A9}"/>
                  </a:ext>
                </a:extLst>
              </p:cNvPr>
              <p:cNvSpPr>
                <a:spLocks noChangeArrowheads="1"/>
              </p:cNvSpPr>
              <p:nvPr/>
            </p:nvSpPr>
            <p:spPr bwMode="auto">
              <a:xfrm>
                <a:off x="2207" y="2152"/>
                <a:ext cx="222" cy="249"/>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64" name="Rectangle 279">
                <a:extLst>
                  <a:ext uri="{FF2B5EF4-FFF2-40B4-BE49-F238E27FC236}">
                    <a16:creationId xmlns:a16="http://schemas.microsoft.com/office/drawing/2014/main" id="{8083A9EB-7CA4-02DA-7124-6A3239BDB10F}"/>
                  </a:ext>
                </a:extLst>
              </p:cNvPr>
              <p:cNvSpPr>
                <a:spLocks noChangeArrowheads="1"/>
              </p:cNvSpPr>
              <p:nvPr/>
            </p:nvSpPr>
            <p:spPr bwMode="auto">
              <a:xfrm>
                <a:off x="2207" y="2152"/>
                <a:ext cx="222" cy="77"/>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65" name="Rectangle 280">
                <a:extLst>
                  <a:ext uri="{FF2B5EF4-FFF2-40B4-BE49-F238E27FC236}">
                    <a16:creationId xmlns:a16="http://schemas.microsoft.com/office/drawing/2014/main" id="{26FB41E1-0044-E378-69A2-331DB210E57D}"/>
                  </a:ext>
                </a:extLst>
              </p:cNvPr>
              <p:cNvSpPr>
                <a:spLocks noChangeArrowheads="1"/>
              </p:cNvSpPr>
              <p:nvPr/>
            </p:nvSpPr>
            <p:spPr bwMode="auto">
              <a:xfrm>
                <a:off x="2207" y="2151"/>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66" name="Rectangle 281">
                <a:extLst>
                  <a:ext uri="{FF2B5EF4-FFF2-40B4-BE49-F238E27FC236}">
                    <a16:creationId xmlns:a16="http://schemas.microsoft.com/office/drawing/2014/main" id="{2160F899-E57B-C15C-862B-86A411A1C64C}"/>
                  </a:ext>
                </a:extLst>
              </p:cNvPr>
              <p:cNvSpPr>
                <a:spLocks noChangeArrowheads="1"/>
              </p:cNvSpPr>
              <p:nvPr/>
            </p:nvSpPr>
            <p:spPr bwMode="auto">
              <a:xfrm>
                <a:off x="2220" y="2124"/>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67" name="Rectangle 282">
                <a:extLst>
                  <a:ext uri="{FF2B5EF4-FFF2-40B4-BE49-F238E27FC236}">
                    <a16:creationId xmlns:a16="http://schemas.microsoft.com/office/drawing/2014/main" id="{EE4F12AC-1C55-F4DD-4E59-572914786E09}"/>
                  </a:ext>
                </a:extLst>
              </p:cNvPr>
              <p:cNvSpPr>
                <a:spLocks noChangeArrowheads="1"/>
              </p:cNvSpPr>
              <p:nvPr/>
            </p:nvSpPr>
            <p:spPr bwMode="auto">
              <a:xfrm>
                <a:off x="2435" y="2152"/>
                <a:ext cx="221" cy="249"/>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68" name="Rectangle 283">
                <a:extLst>
                  <a:ext uri="{FF2B5EF4-FFF2-40B4-BE49-F238E27FC236}">
                    <a16:creationId xmlns:a16="http://schemas.microsoft.com/office/drawing/2014/main" id="{04AB8FF0-2761-1F03-A35F-9EEA79CD8DF7}"/>
                  </a:ext>
                </a:extLst>
              </p:cNvPr>
              <p:cNvSpPr>
                <a:spLocks noChangeArrowheads="1"/>
              </p:cNvSpPr>
              <p:nvPr/>
            </p:nvSpPr>
            <p:spPr bwMode="auto">
              <a:xfrm>
                <a:off x="2435" y="2152"/>
                <a:ext cx="221" cy="77"/>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69" name="Rectangle 284">
                <a:extLst>
                  <a:ext uri="{FF2B5EF4-FFF2-40B4-BE49-F238E27FC236}">
                    <a16:creationId xmlns:a16="http://schemas.microsoft.com/office/drawing/2014/main" id="{6BC7F6DA-A8DE-83D9-E16E-BEFEC5CC6742}"/>
                  </a:ext>
                </a:extLst>
              </p:cNvPr>
              <p:cNvSpPr>
                <a:spLocks noChangeArrowheads="1"/>
              </p:cNvSpPr>
              <p:nvPr/>
            </p:nvSpPr>
            <p:spPr bwMode="auto">
              <a:xfrm>
                <a:off x="2435" y="2151"/>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70" name="Rectangle 285">
                <a:extLst>
                  <a:ext uri="{FF2B5EF4-FFF2-40B4-BE49-F238E27FC236}">
                    <a16:creationId xmlns:a16="http://schemas.microsoft.com/office/drawing/2014/main" id="{72ADF4A9-AA92-A93F-5E94-5107AA6F1EBF}"/>
                  </a:ext>
                </a:extLst>
              </p:cNvPr>
              <p:cNvSpPr>
                <a:spLocks noChangeArrowheads="1"/>
              </p:cNvSpPr>
              <p:nvPr/>
            </p:nvSpPr>
            <p:spPr bwMode="auto">
              <a:xfrm>
                <a:off x="2447" y="2124"/>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71" name="Rectangle 286">
                <a:extLst>
                  <a:ext uri="{FF2B5EF4-FFF2-40B4-BE49-F238E27FC236}">
                    <a16:creationId xmlns:a16="http://schemas.microsoft.com/office/drawing/2014/main" id="{8A8928B8-3C20-FBD0-30F6-2EBC4954FE72}"/>
                  </a:ext>
                </a:extLst>
              </p:cNvPr>
              <p:cNvSpPr>
                <a:spLocks noChangeArrowheads="1"/>
              </p:cNvSpPr>
              <p:nvPr/>
            </p:nvSpPr>
            <p:spPr bwMode="auto">
              <a:xfrm>
                <a:off x="2663" y="2151"/>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72" name="Rectangle 287">
                <a:extLst>
                  <a:ext uri="{FF2B5EF4-FFF2-40B4-BE49-F238E27FC236}">
                    <a16:creationId xmlns:a16="http://schemas.microsoft.com/office/drawing/2014/main" id="{917D8223-E0A7-F6ED-5C6B-C2F68680E90D}"/>
                  </a:ext>
                </a:extLst>
              </p:cNvPr>
              <p:cNvSpPr>
                <a:spLocks noChangeArrowheads="1"/>
              </p:cNvSpPr>
              <p:nvPr/>
            </p:nvSpPr>
            <p:spPr bwMode="auto">
              <a:xfrm>
                <a:off x="2675" y="2124"/>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73" name="Rectangle 288">
                <a:extLst>
                  <a:ext uri="{FF2B5EF4-FFF2-40B4-BE49-F238E27FC236}">
                    <a16:creationId xmlns:a16="http://schemas.microsoft.com/office/drawing/2014/main" id="{B9795923-5FD5-1794-860C-23E9A670DCB7}"/>
                  </a:ext>
                </a:extLst>
              </p:cNvPr>
              <p:cNvSpPr>
                <a:spLocks noChangeArrowheads="1"/>
              </p:cNvSpPr>
              <p:nvPr/>
            </p:nvSpPr>
            <p:spPr bwMode="auto">
              <a:xfrm>
                <a:off x="2890" y="2152"/>
                <a:ext cx="221" cy="249"/>
              </a:xfrm>
              <a:prstGeom prst="rect">
                <a:avLst/>
              </a:prstGeom>
              <a:solidFill>
                <a:srgbClr val="989F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74" name="Rectangle 289">
                <a:extLst>
                  <a:ext uri="{FF2B5EF4-FFF2-40B4-BE49-F238E27FC236}">
                    <a16:creationId xmlns:a16="http://schemas.microsoft.com/office/drawing/2014/main" id="{6C8D8C7E-36BE-B7D1-DA61-83D227471B3C}"/>
                  </a:ext>
                </a:extLst>
              </p:cNvPr>
              <p:cNvSpPr>
                <a:spLocks noChangeArrowheads="1"/>
              </p:cNvSpPr>
              <p:nvPr/>
            </p:nvSpPr>
            <p:spPr bwMode="auto">
              <a:xfrm>
                <a:off x="2890" y="2152"/>
                <a:ext cx="221" cy="77"/>
              </a:xfrm>
              <a:prstGeom prst="rect">
                <a:avLst/>
              </a:prstGeom>
              <a:solidFill>
                <a:srgbClr val="989F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75" name="Rectangle 290">
                <a:extLst>
                  <a:ext uri="{FF2B5EF4-FFF2-40B4-BE49-F238E27FC236}">
                    <a16:creationId xmlns:a16="http://schemas.microsoft.com/office/drawing/2014/main" id="{6E4CBEB5-B689-C612-FA10-46258F7BE2B1}"/>
                  </a:ext>
                </a:extLst>
              </p:cNvPr>
              <p:cNvSpPr>
                <a:spLocks noChangeArrowheads="1"/>
              </p:cNvSpPr>
              <p:nvPr/>
            </p:nvSpPr>
            <p:spPr bwMode="auto">
              <a:xfrm>
                <a:off x="2890" y="2151"/>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76" name="Rectangle 291">
                <a:extLst>
                  <a:ext uri="{FF2B5EF4-FFF2-40B4-BE49-F238E27FC236}">
                    <a16:creationId xmlns:a16="http://schemas.microsoft.com/office/drawing/2014/main" id="{C08FE7C3-620B-3129-D06A-2A9C8CF29203}"/>
                  </a:ext>
                </a:extLst>
              </p:cNvPr>
              <p:cNvSpPr>
                <a:spLocks noChangeArrowheads="1"/>
              </p:cNvSpPr>
              <p:nvPr/>
            </p:nvSpPr>
            <p:spPr bwMode="auto">
              <a:xfrm>
                <a:off x="2902" y="2124"/>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77" name="Rectangle 292">
                <a:extLst>
                  <a:ext uri="{FF2B5EF4-FFF2-40B4-BE49-F238E27FC236}">
                    <a16:creationId xmlns:a16="http://schemas.microsoft.com/office/drawing/2014/main" id="{1B374C5D-FE93-D2DB-5A4E-7962ECF556B1}"/>
                  </a:ext>
                </a:extLst>
              </p:cNvPr>
              <p:cNvSpPr>
                <a:spLocks noChangeArrowheads="1"/>
              </p:cNvSpPr>
              <p:nvPr/>
            </p:nvSpPr>
            <p:spPr bwMode="auto">
              <a:xfrm>
                <a:off x="3117" y="2152"/>
                <a:ext cx="222" cy="249"/>
              </a:xfrm>
              <a:prstGeom prst="rect">
                <a:avLst/>
              </a:prstGeom>
              <a:solidFill>
                <a:srgbClr val="989F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78" name="Rectangle 293">
                <a:extLst>
                  <a:ext uri="{FF2B5EF4-FFF2-40B4-BE49-F238E27FC236}">
                    <a16:creationId xmlns:a16="http://schemas.microsoft.com/office/drawing/2014/main" id="{A8F5E3B7-DBC1-0BF0-9853-BB8186B675A5}"/>
                  </a:ext>
                </a:extLst>
              </p:cNvPr>
              <p:cNvSpPr>
                <a:spLocks noChangeArrowheads="1"/>
              </p:cNvSpPr>
              <p:nvPr/>
            </p:nvSpPr>
            <p:spPr bwMode="auto">
              <a:xfrm>
                <a:off x="3117" y="2152"/>
                <a:ext cx="222" cy="77"/>
              </a:xfrm>
              <a:prstGeom prst="rect">
                <a:avLst/>
              </a:prstGeom>
              <a:solidFill>
                <a:srgbClr val="989F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79" name="Rectangle 294">
                <a:extLst>
                  <a:ext uri="{FF2B5EF4-FFF2-40B4-BE49-F238E27FC236}">
                    <a16:creationId xmlns:a16="http://schemas.microsoft.com/office/drawing/2014/main" id="{8619069D-6693-5A3C-7699-BB30A372DC15}"/>
                  </a:ext>
                </a:extLst>
              </p:cNvPr>
              <p:cNvSpPr>
                <a:spLocks noChangeArrowheads="1"/>
              </p:cNvSpPr>
              <p:nvPr/>
            </p:nvSpPr>
            <p:spPr bwMode="auto">
              <a:xfrm>
                <a:off x="3117" y="2151"/>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80" name="Rectangle 295">
                <a:extLst>
                  <a:ext uri="{FF2B5EF4-FFF2-40B4-BE49-F238E27FC236}">
                    <a16:creationId xmlns:a16="http://schemas.microsoft.com/office/drawing/2014/main" id="{07B6DB82-97E2-584F-18EC-94A339E83751}"/>
                  </a:ext>
                </a:extLst>
              </p:cNvPr>
              <p:cNvSpPr>
                <a:spLocks noChangeArrowheads="1"/>
              </p:cNvSpPr>
              <p:nvPr/>
            </p:nvSpPr>
            <p:spPr bwMode="auto">
              <a:xfrm>
                <a:off x="3130" y="2124"/>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81" name="Rectangle 296">
                <a:extLst>
                  <a:ext uri="{FF2B5EF4-FFF2-40B4-BE49-F238E27FC236}">
                    <a16:creationId xmlns:a16="http://schemas.microsoft.com/office/drawing/2014/main" id="{0372BD94-ECA3-5547-5FA6-13F00AD73EBB}"/>
                  </a:ext>
                </a:extLst>
              </p:cNvPr>
              <p:cNvSpPr>
                <a:spLocks noChangeArrowheads="1"/>
              </p:cNvSpPr>
              <p:nvPr/>
            </p:nvSpPr>
            <p:spPr bwMode="auto">
              <a:xfrm>
                <a:off x="3344" y="2151"/>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82" name="Rectangle 297">
                <a:extLst>
                  <a:ext uri="{FF2B5EF4-FFF2-40B4-BE49-F238E27FC236}">
                    <a16:creationId xmlns:a16="http://schemas.microsoft.com/office/drawing/2014/main" id="{BECA9CA7-149E-2D6F-1EAF-E6B807E27F04}"/>
                  </a:ext>
                </a:extLst>
              </p:cNvPr>
              <p:cNvSpPr>
                <a:spLocks noChangeArrowheads="1"/>
              </p:cNvSpPr>
              <p:nvPr/>
            </p:nvSpPr>
            <p:spPr bwMode="auto">
              <a:xfrm>
                <a:off x="3357" y="2124"/>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83" name="Rectangle 298">
                <a:extLst>
                  <a:ext uri="{FF2B5EF4-FFF2-40B4-BE49-F238E27FC236}">
                    <a16:creationId xmlns:a16="http://schemas.microsoft.com/office/drawing/2014/main" id="{61C04089-598F-D37C-953F-2FBBA36C6CBA}"/>
                  </a:ext>
                </a:extLst>
              </p:cNvPr>
              <p:cNvSpPr>
                <a:spLocks noChangeArrowheads="1"/>
              </p:cNvSpPr>
              <p:nvPr/>
            </p:nvSpPr>
            <p:spPr bwMode="auto">
              <a:xfrm>
                <a:off x="3573" y="2152"/>
                <a:ext cx="221" cy="249"/>
              </a:xfrm>
              <a:prstGeom prst="rect">
                <a:avLst/>
              </a:prstGeom>
              <a:solidFill>
                <a:srgbClr val="F9BDC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84" name="Rectangle 299">
                <a:extLst>
                  <a:ext uri="{FF2B5EF4-FFF2-40B4-BE49-F238E27FC236}">
                    <a16:creationId xmlns:a16="http://schemas.microsoft.com/office/drawing/2014/main" id="{3FD32493-E16A-0146-E02F-AA2A688B5CBC}"/>
                  </a:ext>
                </a:extLst>
              </p:cNvPr>
              <p:cNvSpPr>
                <a:spLocks noChangeArrowheads="1"/>
              </p:cNvSpPr>
              <p:nvPr/>
            </p:nvSpPr>
            <p:spPr bwMode="auto">
              <a:xfrm>
                <a:off x="3573" y="2152"/>
                <a:ext cx="221" cy="77"/>
              </a:xfrm>
              <a:prstGeom prst="rect">
                <a:avLst/>
              </a:prstGeom>
              <a:solidFill>
                <a:srgbClr val="F9BDC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85" name="Rectangle 300">
                <a:extLst>
                  <a:ext uri="{FF2B5EF4-FFF2-40B4-BE49-F238E27FC236}">
                    <a16:creationId xmlns:a16="http://schemas.microsoft.com/office/drawing/2014/main" id="{DBB43829-5C23-EEB4-1ED7-43D84E679852}"/>
                  </a:ext>
                </a:extLst>
              </p:cNvPr>
              <p:cNvSpPr>
                <a:spLocks noChangeArrowheads="1"/>
              </p:cNvSpPr>
              <p:nvPr/>
            </p:nvSpPr>
            <p:spPr bwMode="auto">
              <a:xfrm>
                <a:off x="3573" y="2151"/>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86" name="Rectangle 301">
                <a:extLst>
                  <a:ext uri="{FF2B5EF4-FFF2-40B4-BE49-F238E27FC236}">
                    <a16:creationId xmlns:a16="http://schemas.microsoft.com/office/drawing/2014/main" id="{282CE6E5-8C51-4C5C-8E8D-5EDEC62E6882}"/>
                  </a:ext>
                </a:extLst>
              </p:cNvPr>
              <p:cNvSpPr>
                <a:spLocks noChangeArrowheads="1"/>
              </p:cNvSpPr>
              <p:nvPr/>
            </p:nvSpPr>
            <p:spPr bwMode="auto">
              <a:xfrm>
                <a:off x="3585" y="2124"/>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87" name="Rectangle 302">
                <a:extLst>
                  <a:ext uri="{FF2B5EF4-FFF2-40B4-BE49-F238E27FC236}">
                    <a16:creationId xmlns:a16="http://schemas.microsoft.com/office/drawing/2014/main" id="{D63CA7A2-BFB2-5026-F190-29605A2C1BB3}"/>
                  </a:ext>
                </a:extLst>
              </p:cNvPr>
              <p:cNvSpPr>
                <a:spLocks noChangeArrowheads="1"/>
              </p:cNvSpPr>
              <p:nvPr/>
            </p:nvSpPr>
            <p:spPr bwMode="auto">
              <a:xfrm>
                <a:off x="1519" y="2145"/>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88" name="Rectangle 303">
                <a:extLst>
                  <a:ext uri="{FF2B5EF4-FFF2-40B4-BE49-F238E27FC236}">
                    <a16:creationId xmlns:a16="http://schemas.microsoft.com/office/drawing/2014/main" id="{E9C98AF9-F5B5-1C06-C43B-FAC271D657F4}"/>
                  </a:ext>
                </a:extLst>
              </p:cNvPr>
              <p:cNvSpPr>
                <a:spLocks noChangeArrowheads="1"/>
              </p:cNvSpPr>
              <p:nvPr/>
            </p:nvSpPr>
            <p:spPr bwMode="auto">
              <a:xfrm>
                <a:off x="1525" y="2145"/>
                <a:ext cx="222"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89" name="Rectangle 304">
                <a:extLst>
                  <a:ext uri="{FF2B5EF4-FFF2-40B4-BE49-F238E27FC236}">
                    <a16:creationId xmlns:a16="http://schemas.microsoft.com/office/drawing/2014/main" id="{665F0EC9-1718-3B76-6D78-48A75CDCADDB}"/>
                  </a:ext>
                </a:extLst>
              </p:cNvPr>
              <p:cNvSpPr>
                <a:spLocks noChangeArrowheads="1"/>
              </p:cNvSpPr>
              <p:nvPr/>
            </p:nvSpPr>
            <p:spPr bwMode="auto">
              <a:xfrm>
                <a:off x="1747" y="2145"/>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90" name="Rectangle 305">
                <a:extLst>
                  <a:ext uri="{FF2B5EF4-FFF2-40B4-BE49-F238E27FC236}">
                    <a16:creationId xmlns:a16="http://schemas.microsoft.com/office/drawing/2014/main" id="{06E0F00C-03DC-5E13-F01C-0FA1D8DD6E17}"/>
                  </a:ext>
                </a:extLst>
              </p:cNvPr>
              <p:cNvSpPr>
                <a:spLocks noChangeArrowheads="1"/>
              </p:cNvSpPr>
              <p:nvPr/>
            </p:nvSpPr>
            <p:spPr bwMode="auto">
              <a:xfrm>
                <a:off x="1753" y="2145"/>
                <a:ext cx="221"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91" name="Rectangle 306">
                <a:extLst>
                  <a:ext uri="{FF2B5EF4-FFF2-40B4-BE49-F238E27FC236}">
                    <a16:creationId xmlns:a16="http://schemas.microsoft.com/office/drawing/2014/main" id="{0E13E40B-FC3C-3CAF-4551-7BDAA28411F8}"/>
                  </a:ext>
                </a:extLst>
              </p:cNvPr>
              <p:cNvSpPr>
                <a:spLocks noChangeArrowheads="1"/>
              </p:cNvSpPr>
              <p:nvPr/>
            </p:nvSpPr>
            <p:spPr bwMode="auto">
              <a:xfrm>
                <a:off x="1974" y="2145"/>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92" name="Rectangle 307">
                <a:extLst>
                  <a:ext uri="{FF2B5EF4-FFF2-40B4-BE49-F238E27FC236}">
                    <a16:creationId xmlns:a16="http://schemas.microsoft.com/office/drawing/2014/main" id="{FF70A05F-425C-3C00-368C-D44ACE8283CC}"/>
                  </a:ext>
                </a:extLst>
              </p:cNvPr>
              <p:cNvSpPr>
                <a:spLocks noChangeArrowheads="1"/>
              </p:cNvSpPr>
              <p:nvPr/>
            </p:nvSpPr>
            <p:spPr bwMode="auto">
              <a:xfrm>
                <a:off x="1980" y="2145"/>
                <a:ext cx="222"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93" name="Rectangle 308">
                <a:extLst>
                  <a:ext uri="{FF2B5EF4-FFF2-40B4-BE49-F238E27FC236}">
                    <a16:creationId xmlns:a16="http://schemas.microsoft.com/office/drawing/2014/main" id="{43F69778-FEA1-EC5B-C12E-5E46629BFC6B}"/>
                  </a:ext>
                </a:extLst>
              </p:cNvPr>
              <p:cNvSpPr>
                <a:spLocks noChangeArrowheads="1"/>
              </p:cNvSpPr>
              <p:nvPr/>
            </p:nvSpPr>
            <p:spPr bwMode="auto">
              <a:xfrm>
                <a:off x="2202" y="2145"/>
                <a:ext cx="5"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94" name="Rectangle 309">
                <a:extLst>
                  <a:ext uri="{FF2B5EF4-FFF2-40B4-BE49-F238E27FC236}">
                    <a16:creationId xmlns:a16="http://schemas.microsoft.com/office/drawing/2014/main" id="{E4484DA0-3444-45D9-2BC7-C2B38CFFE0E4}"/>
                  </a:ext>
                </a:extLst>
              </p:cNvPr>
              <p:cNvSpPr>
                <a:spLocks noChangeArrowheads="1"/>
              </p:cNvSpPr>
              <p:nvPr/>
            </p:nvSpPr>
            <p:spPr bwMode="auto">
              <a:xfrm>
                <a:off x="2207" y="2145"/>
                <a:ext cx="222"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95" name="Rectangle 310">
                <a:extLst>
                  <a:ext uri="{FF2B5EF4-FFF2-40B4-BE49-F238E27FC236}">
                    <a16:creationId xmlns:a16="http://schemas.microsoft.com/office/drawing/2014/main" id="{1197CEEB-D0B7-6AFD-AC16-E46441DB8331}"/>
                  </a:ext>
                </a:extLst>
              </p:cNvPr>
              <p:cNvSpPr>
                <a:spLocks noChangeArrowheads="1"/>
              </p:cNvSpPr>
              <p:nvPr/>
            </p:nvSpPr>
            <p:spPr bwMode="auto">
              <a:xfrm>
                <a:off x="2429" y="2145"/>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96" name="Rectangle 311">
                <a:extLst>
                  <a:ext uri="{FF2B5EF4-FFF2-40B4-BE49-F238E27FC236}">
                    <a16:creationId xmlns:a16="http://schemas.microsoft.com/office/drawing/2014/main" id="{09C51E55-32B4-A6BA-0368-70167C1D0074}"/>
                  </a:ext>
                </a:extLst>
              </p:cNvPr>
              <p:cNvSpPr>
                <a:spLocks noChangeArrowheads="1"/>
              </p:cNvSpPr>
              <p:nvPr/>
            </p:nvSpPr>
            <p:spPr bwMode="auto">
              <a:xfrm>
                <a:off x="2435" y="2145"/>
                <a:ext cx="222"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97" name="Rectangle 312">
                <a:extLst>
                  <a:ext uri="{FF2B5EF4-FFF2-40B4-BE49-F238E27FC236}">
                    <a16:creationId xmlns:a16="http://schemas.microsoft.com/office/drawing/2014/main" id="{C6D047A6-4F9E-7529-9C78-E3C0F482A619}"/>
                  </a:ext>
                </a:extLst>
              </p:cNvPr>
              <p:cNvSpPr>
                <a:spLocks noChangeArrowheads="1"/>
              </p:cNvSpPr>
              <p:nvPr/>
            </p:nvSpPr>
            <p:spPr bwMode="auto">
              <a:xfrm>
                <a:off x="2657" y="2145"/>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98" name="Rectangle 313">
                <a:extLst>
                  <a:ext uri="{FF2B5EF4-FFF2-40B4-BE49-F238E27FC236}">
                    <a16:creationId xmlns:a16="http://schemas.microsoft.com/office/drawing/2014/main" id="{4F2DBA85-8EC8-B8F8-68A3-D5AC5ABEF3FA}"/>
                  </a:ext>
                </a:extLst>
              </p:cNvPr>
              <p:cNvSpPr>
                <a:spLocks noChangeArrowheads="1"/>
              </p:cNvSpPr>
              <p:nvPr/>
            </p:nvSpPr>
            <p:spPr bwMode="auto">
              <a:xfrm>
                <a:off x="2663" y="2145"/>
                <a:ext cx="221"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99" name="Rectangle 314">
                <a:extLst>
                  <a:ext uri="{FF2B5EF4-FFF2-40B4-BE49-F238E27FC236}">
                    <a16:creationId xmlns:a16="http://schemas.microsoft.com/office/drawing/2014/main" id="{1ECF0007-D2DA-B392-FE72-DD2F2DE5761D}"/>
                  </a:ext>
                </a:extLst>
              </p:cNvPr>
              <p:cNvSpPr>
                <a:spLocks noChangeArrowheads="1"/>
              </p:cNvSpPr>
              <p:nvPr/>
            </p:nvSpPr>
            <p:spPr bwMode="auto">
              <a:xfrm>
                <a:off x="2884" y="2145"/>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00" name="Rectangle 315">
                <a:extLst>
                  <a:ext uri="{FF2B5EF4-FFF2-40B4-BE49-F238E27FC236}">
                    <a16:creationId xmlns:a16="http://schemas.microsoft.com/office/drawing/2014/main" id="{FCD2AE0E-E138-75AE-BB72-8836D32E5D32}"/>
                  </a:ext>
                </a:extLst>
              </p:cNvPr>
              <p:cNvSpPr>
                <a:spLocks noChangeArrowheads="1"/>
              </p:cNvSpPr>
              <p:nvPr/>
            </p:nvSpPr>
            <p:spPr bwMode="auto">
              <a:xfrm>
                <a:off x="2890" y="2145"/>
                <a:ext cx="221"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01" name="Rectangle 316">
                <a:extLst>
                  <a:ext uri="{FF2B5EF4-FFF2-40B4-BE49-F238E27FC236}">
                    <a16:creationId xmlns:a16="http://schemas.microsoft.com/office/drawing/2014/main" id="{4625F268-A01D-9B3D-D3BE-2EA744BF566A}"/>
                  </a:ext>
                </a:extLst>
              </p:cNvPr>
              <p:cNvSpPr>
                <a:spLocks noChangeArrowheads="1"/>
              </p:cNvSpPr>
              <p:nvPr/>
            </p:nvSpPr>
            <p:spPr bwMode="auto">
              <a:xfrm>
                <a:off x="3111" y="2145"/>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02" name="Rectangle 317">
                <a:extLst>
                  <a:ext uri="{FF2B5EF4-FFF2-40B4-BE49-F238E27FC236}">
                    <a16:creationId xmlns:a16="http://schemas.microsoft.com/office/drawing/2014/main" id="{F937B16B-147E-C1A3-94B9-DF88A8C3A4F0}"/>
                  </a:ext>
                </a:extLst>
              </p:cNvPr>
              <p:cNvSpPr>
                <a:spLocks noChangeArrowheads="1"/>
              </p:cNvSpPr>
              <p:nvPr/>
            </p:nvSpPr>
            <p:spPr bwMode="auto">
              <a:xfrm>
                <a:off x="3117" y="2145"/>
                <a:ext cx="222"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03" name="Rectangle 318">
                <a:extLst>
                  <a:ext uri="{FF2B5EF4-FFF2-40B4-BE49-F238E27FC236}">
                    <a16:creationId xmlns:a16="http://schemas.microsoft.com/office/drawing/2014/main" id="{D3B90B0D-1810-EBF8-ACBD-9DE2F901BEEB}"/>
                  </a:ext>
                </a:extLst>
              </p:cNvPr>
              <p:cNvSpPr>
                <a:spLocks noChangeArrowheads="1"/>
              </p:cNvSpPr>
              <p:nvPr/>
            </p:nvSpPr>
            <p:spPr bwMode="auto">
              <a:xfrm>
                <a:off x="3339" y="2145"/>
                <a:ext cx="5"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04" name="Rectangle 319">
                <a:extLst>
                  <a:ext uri="{FF2B5EF4-FFF2-40B4-BE49-F238E27FC236}">
                    <a16:creationId xmlns:a16="http://schemas.microsoft.com/office/drawing/2014/main" id="{7747D75E-201E-A1F2-9462-A72267B3DAA9}"/>
                  </a:ext>
                </a:extLst>
              </p:cNvPr>
              <p:cNvSpPr>
                <a:spLocks noChangeArrowheads="1"/>
              </p:cNvSpPr>
              <p:nvPr/>
            </p:nvSpPr>
            <p:spPr bwMode="auto">
              <a:xfrm>
                <a:off x="3344" y="2145"/>
                <a:ext cx="223"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05" name="Rectangle 320">
                <a:extLst>
                  <a:ext uri="{FF2B5EF4-FFF2-40B4-BE49-F238E27FC236}">
                    <a16:creationId xmlns:a16="http://schemas.microsoft.com/office/drawing/2014/main" id="{168125AE-F830-20D8-4D34-AC6134E1514F}"/>
                  </a:ext>
                </a:extLst>
              </p:cNvPr>
              <p:cNvSpPr>
                <a:spLocks noChangeArrowheads="1"/>
              </p:cNvSpPr>
              <p:nvPr/>
            </p:nvSpPr>
            <p:spPr bwMode="auto">
              <a:xfrm>
                <a:off x="3567" y="2145"/>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06" name="Rectangle 321">
                <a:extLst>
                  <a:ext uri="{FF2B5EF4-FFF2-40B4-BE49-F238E27FC236}">
                    <a16:creationId xmlns:a16="http://schemas.microsoft.com/office/drawing/2014/main" id="{73173350-55CB-B3D4-CD01-C92988E1DC3E}"/>
                  </a:ext>
                </a:extLst>
              </p:cNvPr>
              <p:cNvSpPr>
                <a:spLocks noChangeArrowheads="1"/>
              </p:cNvSpPr>
              <p:nvPr/>
            </p:nvSpPr>
            <p:spPr bwMode="auto">
              <a:xfrm>
                <a:off x="3573" y="2145"/>
                <a:ext cx="221"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07" name="Rectangle 322">
                <a:extLst>
                  <a:ext uri="{FF2B5EF4-FFF2-40B4-BE49-F238E27FC236}">
                    <a16:creationId xmlns:a16="http://schemas.microsoft.com/office/drawing/2014/main" id="{6E5C9F02-D2C9-9B72-5B83-1B0A69A7A86E}"/>
                  </a:ext>
                </a:extLst>
              </p:cNvPr>
              <p:cNvSpPr>
                <a:spLocks noChangeArrowheads="1"/>
              </p:cNvSpPr>
              <p:nvPr/>
            </p:nvSpPr>
            <p:spPr bwMode="auto">
              <a:xfrm>
                <a:off x="3794" y="2145"/>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08" name="Rectangle 323">
                <a:extLst>
                  <a:ext uri="{FF2B5EF4-FFF2-40B4-BE49-F238E27FC236}">
                    <a16:creationId xmlns:a16="http://schemas.microsoft.com/office/drawing/2014/main" id="{0C010D68-E8A8-1A4C-A9C5-89D25AD03157}"/>
                  </a:ext>
                </a:extLst>
              </p:cNvPr>
              <p:cNvSpPr>
                <a:spLocks noChangeArrowheads="1"/>
              </p:cNvSpPr>
              <p:nvPr/>
            </p:nvSpPr>
            <p:spPr bwMode="auto">
              <a:xfrm>
                <a:off x="1519" y="2152"/>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09" name="Rectangle 324">
                <a:extLst>
                  <a:ext uri="{FF2B5EF4-FFF2-40B4-BE49-F238E27FC236}">
                    <a16:creationId xmlns:a16="http://schemas.microsoft.com/office/drawing/2014/main" id="{CF25ADF5-4FC3-9914-92C1-306FDE3D943B}"/>
                  </a:ext>
                </a:extLst>
              </p:cNvPr>
              <p:cNvSpPr>
                <a:spLocks noChangeArrowheads="1"/>
              </p:cNvSpPr>
              <p:nvPr/>
            </p:nvSpPr>
            <p:spPr bwMode="auto">
              <a:xfrm>
                <a:off x="1747" y="2152"/>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10" name="Rectangle 325">
                <a:extLst>
                  <a:ext uri="{FF2B5EF4-FFF2-40B4-BE49-F238E27FC236}">
                    <a16:creationId xmlns:a16="http://schemas.microsoft.com/office/drawing/2014/main" id="{CD648D5B-3211-1320-2BBE-B20525244CB3}"/>
                  </a:ext>
                </a:extLst>
              </p:cNvPr>
              <p:cNvSpPr>
                <a:spLocks noChangeArrowheads="1"/>
              </p:cNvSpPr>
              <p:nvPr/>
            </p:nvSpPr>
            <p:spPr bwMode="auto">
              <a:xfrm>
                <a:off x="1974" y="2152"/>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11" name="Rectangle 326">
                <a:extLst>
                  <a:ext uri="{FF2B5EF4-FFF2-40B4-BE49-F238E27FC236}">
                    <a16:creationId xmlns:a16="http://schemas.microsoft.com/office/drawing/2014/main" id="{47C20A5E-5B49-ECE7-DBC3-24058CD0B944}"/>
                  </a:ext>
                </a:extLst>
              </p:cNvPr>
              <p:cNvSpPr>
                <a:spLocks noChangeArrowheads="1"/>
              </p:cNvSpPr>
              <p:nvPr/>
            </p:nvSpPr>
            <p:spPr bwMode="auto">
              <a:xfrm>
                <a:off x="2202" y="2152"/>
                <a:ext cx="5"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12" name="Rectangle 327">
                <a:extLst>
                  <a:ext uri="{FF2B5EF4-FFF2-40B4-BE49-F238E27FC236}">
                    <a16:creationId xmlns:a16="http://schemas.microsoft.com/office/drawing/2014/main" id="{7E17552C-A4F6-80B0-E635-F4418E99DB81}"/>
                  </a:ext>
                </a:extLst>
              </p:cNvPr>
              <p:cNvSpPr>
                <a:spLocks noChangeArrowheads="1"/>
              </p:cNvSpPr>
              <p:nvPr/>
            </p:nvSpPr>
            <p:spPr bwMode="auto">
              <a:xfrm>
                <a:off x="2429" y="2152"/>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13" name="Rectangle 328">
                <a:extLst>
                  <a:ext uri="{FF2B5EF4-FFF2-40B4-BE49-F238E27FC236}">
                    <a16:creationId xmlns:a16="http://schemas.microsoft.com/office/drawing/2014/main" id="{91AF46CE-335A-4C6C-21A9-5A23D6655912}"/>
                  </a:ext>
                </a:extLst>
              </p:cNvPr>
              <p:cNvSpPr>
                <a:spLocks noChangeArrowheads="1"/>
              </p:cNvSpPr>
              <p:nvPr/>
            </p:nvSpPr>
            <p:spPr bwMode="auto">
              <a:xfrm>
                <a:off x="2657" y="2152"/>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14" name="Rectangle 329">
                <a:extLst>
                  <a:ext uri="{FF2B5EF4-FFF2-40B4-BE49-F238E27FC236}">
                    <a16:creationId xmlns:a16="http://schemas.microsoft.com/office/drawing/2014/main" id="{AED7C583-EFEB-2CB8-8C50-E4C494B4C833}"/>
                  </a:ext>
                </a:extLst>
              </p:cNvPr>
              <p:cNvSpPr>
                <a:spLocks noChangeArrowheads="1"/>
              </p:cNvSpPr>
              <p:nvPr/>
            </p:nvSpPr>
            <p:spPr bwMode="auto">
              <a:xfrm>
                <a:off x="2884" y="2152"/>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15" name="Rectangle 330">
                <a:extLst>
                  <a:ext uri="{FF2B5EF4-FFF2-40B4-BE49-F238E27FC236}">
                    <a16:creationId xmlns:a16="http://schemas.microsoft.com/office/drawing/2014/main" id="{77BF67C5-0939-05FA-3C6E-11A7242F1184}"/>
                  </a:ext>
                </a:extLst>
              </p:cNvPr>
              <p:cNvSpPr>
                <a:spLocks noChangeArrowheads="1"/>
              </p:cNvSpPr>
              <p:nvPr/>
            </p:nvSpPr>
            <p:spPr bwMode="auto">
              <a:xfrm>
                <a:off x="3111" y="2152"/>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16" name="Rectangle 331">
                <a:extLst>
                  <a:ext uri="{FF2B5EF4-FFF2-40B4-BE49-F238E27FC236}">
                    <a16:creationId xmlns:a16="http://schemas.microsoft.com/office/drawing/2014/main" id="{3114BEEF-FB1B-7AA3-347F-33851F0B35DC}"/>
                  </a:ext>
                </a:extLst>
              </p:cNvPr>
              <p:cNvSpPr>
                <a:spLocks noChangeArrowheads="1"/>
              </p:cNvSpPr>
              <p:nvPr/>
            </p:nvSpPr>
            <p:spPr bwMode="auto">
              <a:xfrm>
                <a:off x="3339" y="2152"/>
                <a:ext cx="5"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17" name="Rectangle 332">
                <a:extLst>
                  <a:ext uri="{FF2B5EF4-FFF2-40B4-BE49-F238E27FC236}">
                    <a16:creationId xmlns:a16="http://schemas.microsoft.com/office/drawing/2014/main" id="{53D0D818-CDA9-570C-2F1D-E2525910D8C7}"/>
                  </a:ext>
                </a:extLst>
              </p:cNvPr>
              <p:cNvSpPr>
                <a:spLocks noChangeArrowheads="1"/>
              </p:cNvSpPr>
              <p:nvPr/>
            </p:nvSpPr>
            <p:spPr bwMode="auto">
              <a:xfrm>
                <a:off x="3567" y="2152"/>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18" name="Rectangle 333">
                <a:extLst>
                  <a:ext uri="{FF2B5EF4-FFF2-40B4-BE49-F238E27FC236}">
                    <a16:creationId xmlns:a16="http://schemas.microsoft.com/office/drawing/2014/main" id="{93924E70-2062-A7DB-4B78-2FA7FE20CDB2}"/>
                  </a:ext>
                </a:extLst>
              </p:cNvPr>
              <p:cNvSpPr>
                <a:spLocks noChangeArrowheads="1"/>
              </p:cNvSpPr>
              <p:nvPr/>
            </p:nvSpPr>
            <p:spPr bwMode="auto">
              <a:xfrm>
                <a:off x="3794" y="2152"/>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19" name="Rectangle 334">
                <a:extLst>
                  <a:ext uri="{FF2B5EF4-FFF2-40B4-BE49-F238E27FC236}">
                    <a16:creationId xmlns:a16="http://schemas.microsoft.com/office/drawing/2014/main" id="{34FD739F-3A52-A62E-5199-5AD5D1A8A209}"/>
                  </a:ext>
                </a:extLst>
              </p:cNvPr>
              <p:cNvSpPr>
                <a:spLocks noChangeArrowheads="1"/>
              </p:cNvSpPr>
              <p:nvPr/>
            </p:nvSpPr>
            <p:spPr bwMode="auto">
              <a:xfrm>
                <a:off x="1525" y="2408"/>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20" name="Rectangle 335">
                <a:extLst>
                  <a:ext uri="{FF2B5EF4-FFF2-40B4-BE49-F238E27FC236}">
                    <a16:creationId xmlns:a16="http://schemas.microsoft.com/office/drawing/2014/main" id="{9D196626-A2F7-CC2B-D219-C508DF69F2E5}"/>
                  </a:ext>
                </a:extLst>
              </p:cNvPr>
              <p:cNvSpPr>
                <a:spLocks noChangeArrowheads="1"/>
              </p:cNvSpPr>
              <p:nvPr/>
            </p:nvSpPr>
            <p:spPr bwMode="auto">
              <a:xfrm>
                <a:off x="1537" y="2381"/>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21" name="Rectangle 336">
                <a:extLst>
                  <a:ext uri="{FF2B5EF4-FFF2-40B4-BE49-F238E27FC236}">
                    <a16:creationId xmlns:a16="http://schemas.microsoft.com/office/drawing/2014/main" id="{DF42995D-9CA9-D6EF-DE28-DF427B5D864D}"/>
                  </a:ext>
                </a:extLst>
              </p:cNvPr>
              <p:cNvSpPr>
                <a:spLocks noChangeArrowheads="1"/>
              </p:cNvSpPr>
              <p:nvPr/>
            </p:nvSpPr>
            <p:spPr bwMode="auto">
              <a:xfrm>
                <a:off x="1753" y="2408"/>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22" name="Rectangle 337">
                <a:extLst>
                  <a:ext uri="{FF2B5EF4-FFF2-40B4-BE49-F238E27FC236}">
                    <a16:creationId xmlns:a16="http://schemas.microsoft.com/office/drawing/2014/main" id="{7E5D4ACC-BAA3-D935-70ED-FB6EB46CB435}"/>
                  </a:ext>
                </a:extLst>
              </p:cNvPr>
              <p:cNvSpPr>
                <a:spLocks noChangeArrowheads="1"/>
              </p:cNvSpPr>
              <p:nvPr/>
            </p:nvSpPr>
            <p:spPr bwMode="auto">
              <a:xfrm>
                <a:off x="1765" y="2381"/>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23" name="Rectangle 338">
                <a:extLst>
                  <a:ext uri="{FF2B5EF4-FFF2-40B4-BE49-F238E27FC236}">
                    <a16:creationId xmlns:a16="http://schemas.microsoft.com/office/drawing/2014/main" id="{B9EE21BD-7057-AA31-CA87-85D912995B67}"/>
                  </a:ext>
                </a:extLst>
              </p:cNvPr>
              <p:cNvSpPr>
                <a:spLocks noChangeArrowheads="1"/>
              </p:cNvSpPr>
              <p:nvPr/>
            </p:nvSpPr>
            <p:spPr bwMode="auto">
              <a:xfrm>
                <a:off x="1980" y="2408"/>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24" name="Rectangle 339">
                <a:extLst>
                  <a:ext uri="{FF2B5EF4-FFF2-40B4-BE49-F238E27FC236}">
                    <a16:creationId xmlns:a16="http://schemas.microsoft.com/office/drawing/2014/main" id="{48D6D52F-82B7-0B0B-50D1-91629FA46BA4}"/>
                  </a:ext>
                </a:extLst>
              </p:cNvPr>
              <p:cNvSpPr>
                <a:spLocks noChangeArrowheads="1"/>
              </p:cNvSpPr>
              <p:nvPr/>
            </p:nvSpPr>
            <p:spPr bwMode="auto">
              <a:xfrm>
                <a:off x="1993" y="2381"/>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25" name="Rectangle 340">
                <a:extLst>
                  <a:ext uri="{FF2B5EF4-FFF2-40B4-BE49-F238E27FC236}">
                    <a16:creationId xmlns:a16="http://schemas.microsoft.com/office/drawing/2014/main" id="{40967C13-19DB-6D1B-03E0-5C5EE6087F80}"/>
                  </a:ext>
                </a:extLst>
              </p:cNvPr>
              <p:cNvSpPr>
                <a:spLocks noChangeArrowheads="1"/>
              </p:cNvSpPr>
              <p:nvPr/>
            </p:nvSpPr>
            <p:spPr bwMode="auto">
              <a:xfrm>
                <a:off x="2207" y="2408"/>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26" name="Rectangle 341">
                <a:extLst>
                  <a:ext uri="{FF2B5EF4-FFF2-40B4-BE49-F238E27FC236}">
                    <a16:creationId xmlns:a16="http://schemas.microsoft.com/office/drawing/2014/main" id="{8E80E3F4-BD4F-4B67-9EB5-71CB7F27A25B}"/>
                  </a:ext>
                </a:extLst>
              </p:cNvPr>
              <p:cNvSpPr>
                <a:spLocks noChangeArrowheads="1"/>
              </p:cNvSpPr>
              <p:nvPr/>
            </p:nvSpPr>
            <p:spPr bwMode="auto">
              <a:xfrm>
                <a:off x="2220" y="2381"/>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27" name="Rectangle 342">
                <a:extLst>
                  <a:ext uri="{FF2B5EF4-FFF2-40B4-BE49-F238E27FC236}">
                    <a16:creationId xmlns:a16="http://schemas.microsoft.com/office/drawing/2014/main" id="{62DE344F-F344-0151-4C67-09A4B6492CD2}"/>
                  </a:ext>
                </a:extLst>
              </p:cNvPr>
              <p:cNvSpPr>
                <a:spLocks noChangeArrowheads="1"/>
              </p:cNvSpPr>
              <p:nvPr/>
            </p:nvSpPr>
            <p:spPr bwMode="auto">
              <a:xfrm>
                <a:off x="2435" y="2408"/>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28" name="Rectangle 343">
                <a:extLst>
                  <a:ext uri="{FF2B5EF4-FFF2-40B4-BE49-F238E27FC236}">
                    <a16:creationId xmlns:a16="http://schemas.microsoft.com/office/drawing/2014/main" id="{79F29CE4-B678-D8B7-1C63-F592B28E9C26}"/>
                  </a:ext>
                </a:extLst>
              </p:cNvPr>
              <p:cNvSpPr>
                <a:spLocks noChangeArrowheads="1"/>
              </p:cNvSpPr>
              <p:nvPr/>
            </p:nvSpPr>
            <p:spPr bwMode="auto">
              <a:xfrm>
                <a:off x="2447" y="2381"/>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29" name="Rectangle 344">
                <a:extLst>
                  <a:ext uri="{FF2B5EF4-FFF2-40B4-BE49-F238E27FC236}">
                    <a16:creationId xmlns:a16="http://schemas.microsoft.com/office/drawing/2014/main" id="{7E074395-2B76-F123-8572-926C038B15D5}"/>
                  </a:ext>
                </a:extLst>
              </p:cNvPr>
              <p:cNvSpPr>
                <a:spLocks noChangeArrowheads="1"/>
              </p:cNvSpPr>
              <p:nvPr/>
            </p:nvSpPr>
            <p:spPr bwMode="auto">
              <a:xfrm>
                <a:off x="2663" y="2408"/>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30" name="Rectangle 345">
                <a:extLst>
                  <a:ext uri="{FF2B5EF4-FFF2-40B4-BE49-F238E27FC236}">
                    <a16:creationId xmlns:a16="http://schemas.microsoft.com/office/drawing/2014/main" id="{A388815F-DED7-1B10-492F-FD3BB11DB121}"/>
                  </a:ext>
                </a:extLst>
              </p:cNvPr>
              <p:cNvSpPr>
                <a:spLocks noChangeArrowheads="1"/>
              </p:cNvSpPr>
              <p:nvPr/>
            </p:nvSpPr>
            <p:spPr bwMode="auto">
              <a:xfrm>
                <a:off x="2675" y="2381"/>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31" name="Rectangle 346">
                <a:extLst>
                  <a:ext uri="{FF2B5EF4-FFF2-40B4-BE49-F238E27FC236}">
                    <a16:creationId xmlns:a16="http://schemas.microsoft.com/office/drawing/2014/main" id="{8592EF84-E709-0E22-9413-7FBBE161FBBD}"/>
                  </a:ext>
                </a:extLst>
              </p:cNvPr>
              <p:cNvSpPr>
                <a:spLocks noChangeArrowheads="1"/>
              </p:cNvSpPr>
              <p:nvPr/>
            </p:nvSpPr>
            <p:spPr bwMode="auto">
              <a:xfrm>
                <a:off x="2890" y="2409"/>
                <a:ext cx="221" cy="249"/>
              </a:xfrm>
              <a:prstGeom prst="rect">
                <a:avLst/>
              </a:prstGeom>
              <a:solidFill>
                <a:srgbClr val="989F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32" name="Rectangle 347">
                <a:extLst>
                  <a:ext uri="{FF2B5EF4-FFF2-40B4-BE49-F238E27FC236}">
                    <a16:creationId xmlns:a16="http://schemas.microsoft.com/office/drawing/2014/main" id="{3E8F0D9F-193D-4FD7-1399-2CDEE74F1951}"/>
                  </a:ext>
                </a:extLst>
              </p:cNvPr>
              <p:cNvSpPr>
                <a:spLocks noChangeArrowheads="1"/>
              </p:cNvSpPr>
              <p:nvPr/>
            </p:nvSpPr>
            <p:spPr bwMode="auto">
              <a:xfrm>
                <a:off x="2890" y="2409"/>
                <a:ext cx="221" cy="77"/>
              </a:xfrm>
              <a:prstGeom prst="rect">
                <a:avLst/>
              </a:prstGeom>
              <a:solidFill>
                <a:srgbClr val="989F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33" name="Rectangle 348">
                <a:extLst>
                  <a:ext uri="{FF2B5EF4-FFF2-40B4-BE49-F238E27FC236}">
                    <a16:creationId xmlns:a16="http://schemas.microsoft.com/office/drawing/2014/main" id="{41366ABB-9B9C-82D0-3E12-84D940FAD2B2}"/>
                  </a:ext>
                </a:extLst>
              </p:cNvPr>
              <p:cNvSpPr>
                <a:spLocks noChangeArrowheads="1"/>
              </p:cNvSpPr>
              <p:nvPr/>
            </p:nvSpPr>
            <p:spPr bwMode="auto">
              <a:xfrm>
                <a:off x="2890" y="2408"/>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34" name="Rectangle 349">
                <a:extLst>
                  <a:ext uri="{FF2B5EF4-FFF2-40B4-BE49-F238E27FC236}">
                    <a16:creationId xmlns:a16="http://schemas.microsoft.com/office/drawing/2014/main" id="{1847E222-B0E2-4D37-04BD-C33E1B4C524E}"/>
                  </a:ext>
                </a:extLst>
              </p:cNvPr>
              <p:cNvSpPr>
                <a:spLocks noChangeArrowheads="1"/>
              </p:cNvSpPr>
              <p:nvPr/>
            </p:nvSpPr>
            <p:spPr bwMode="auto">
              <a:xfrm>
                <a:off x="2902" y="2381"/>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35" name="Rectangle 350">
                <a:extLst>
                  <a:ext uri="{FF2B5EF4-FFF2-40B4-BE49-F238E27FC236}">
                    <a16:creationId xmlns:a16="http://schemas.microsoft.com/office/drawing/2014/main" id="{0A1F6A6B-1C5D-F945-3A12-5FC31F1F8E42}"/>
                  </a:ext>
                </a:extLst>
              </p:cNvPr>
              <p:cNvSpPr>
                <a:spLocks noChangeArrowheads="1"/>
              </p:cNvSpPr>
              <p:nvPr/>
            </p:nvSpPr>
            <p:spPr bwMode="auto">
              <a:xfrm>
                <a:off x="3117" y="2409"/>
                <a:ext cx="222" cy="249"/>
              </a:xfrm>
              <a:prstGeom prst="rect">
                <a:avLst/>
              </a:prstGeom>
              <a:solidFill>
                <a:srgbClr val="989F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36" name="Rectangle 351">
                <a:extLst>
                  <a:ext uri="{FF2B5EF4-FFF2-40B4-BE49-F238E27FC236}">
                    <a16:creationId xmlns:a16="http://schemas.microsoft.com/office/drawing/2014/main" id="{ED2B1C24-4B33-D01A-FB45-6FF0BB35F5C8}"/>
                  </a:ext>
                </a:extLst>
              </p:cNvPr>
              <p:cNvSpPr>
                <a:spLocks noChangeArrowheads="1"/>
              </p:cNvSpPr>
              <p:nvPr/>
            </p:nvSpPr>
            <p:spPr bwMode="auto">
              <a:xfrm>
                <a:off x="3117" y="2409"/>
                <a:ext cx="222" cy="77"/>
              </a:xfrm>
              <a:prstGeom prst="rect">
                <a:avLst/>
              </a:prstGeom>
              <a:solidFill>
                <a:srgbClr val="989F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37" name="Rectangle 352">
                <a:extLst>
                  <a:ext uri="{FF2B5EF4-FFF2-40B4-BE49-F238E27FC236}">
                    <a16:creationId xmlns:a16="http://schemas.microsoft.com/office/drawing/2014/main" id="{22A89F28-F375-5B4E-A60E-11935FC0DEA0}"/>
                  </a:ext>
                </a:extLst>
              </p:cNvPr>
              <p:cNvSpPr>
                <a:spLocks noChangeArrowheads="1"/>
              </p:cNvSpPr>
              <p:nvPr/>
            </p:nvSpPr>
            <p:spPr bwMode="auto">
              <a:xfrm>
                <a:off x="3117" y="2408"/>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38" name="Rectangle 353">
                <a:extLst>
                  <a:ext uri="{FF2B5EF4-FFF2-40B4-BE49-F238E27FC236}">
                    <a16:creationId xmlns:a16="http://schemas.microsoft.com/office/drawing/2014/main" id="{8607D4DB-0484-66D0-F00D-39529F6971AC}"/>
                  </a:ext>
                </a:extLst>
              </p:cNvPr>
              <p:cNvSpPr>
                <a:spLocks noChangeArrowheads="1"/>
              </p:cNvSpPr>
              <p:nvPr/>
            </p:nvSpPr>
            <p:spPr bwMode="auto">
              <a:xfrm>
                <a:off x="3130" y="2381"/>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39" name="Rectangle 354">
                <a:extLst>
                  <a:ext uri="{FF2B5EF4-FFF2-40B4-BE49-F238E27FC236}">
                    <a16:creationId xmlns:a16="http://schemas.microsoft.com/office/drawing/2014/main" id="{687B19A6-4661-1FCF-1AD9-1A9211A37C79}"/>
                  </a:ext>
                </a:extLst>
              </p:cNvPr>
              <p:cNvSpPr>
                <a:spLocks noChangeArrowheads="1"/>
              </p:cNvSpPr>
              <p:nvPr/>
            </p:nvSpPr>
            <p:spPr bwMode="auto">
              <a:xfrm>
                <a:off x="3344" y="2408"/>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40" name="Rectangle 355">
                <a:extLst>
                  <a:ext uri="{FF2B5EF4-FFF2-40B4-BE49-F238E27FC236}">
                    <a16:creationId xmlns:a16="http://schemas.microsoft.com/office/drawing/2014/main" id="{19C52201-790A-1FBC-CCF9-D1BBC5D47DC3}"/>
                  </a:ext>
                </a:extLst>
              </p:cNvPr>
              <p:cNvSpPr>
                <a:spLocks noChangeArrowheads="1"/>
              </p:cNvSpPr>
              <p:nvPr/>
            </p:nvSpPr>
            <p:spPr bwMode="auto">
              <a:xfrm>
                <a:off x="3357" y="2381"/>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41" name="Rectangle 356">
                <a:extLst>
                  <a:ext uri="{FF2B5EF4-FFF2-40B4-BE49-F238E27FC236}">
                    <a16:creationId xmlns:a16="http://schemas.microsoft.com/office/drawing/2014/main" id="{9140AEF0-487F-FCCD-513F-E02F2459FF0C}"/>
                  </a:ext>
                </a:extLst>
              </p:cNvPr>
              <p:cNvSpPr>
                <a:spLocks noChangeArrowheads="1"/>
              </p:cNvSpPr>
              <p:nvPr/>
            </p:nvSpPr>
            <p:spPr bwMode="auto">
              <a:xfrm>
                <a:off x="3573" y="2409"/>
                <a:ext cx="221" cy="249"/>
              </a:xfrm>
              <a:prstGeom prst="rect">
                <a:avLst/>
              </a:prstGeom>
              <a:solidFill>
                <a:srgbClr val="F9BDC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42" name="Rectangle 357">
                <a:extLst>
                  <a:ext uri="{FF2B5EF4-FFF2-40B4-BE49-F238E27FC236}">
                    <a16:creationId xmlns:a16="http://schemas.microsoft.com/office/drawing/2014/main" id="{2B56D1C7-B826-A161-C47A-8D5388B5BC7D}"/>
                  </a:ext>
                </a:extLst>
              </p:cNvPr>
              <p:cNvSpPr>
                <a:spLocks noChangeArrowheads="1"/>
              </p:cNvSpPr>
              <p:nvPr/>
            </p:nvSpPr>
            <p:spPr bwMode="auto">
              <a:xfrm>
                <a:off x="3573" y="2409"/>
                <a:ext cx="221" cy="77"/>
              </a:xfrm>
              <a:prstGeom prst="rect">
                <a:avLst/>
              </a:prstGeom>
              <a:solidFill>
                <a:srgbClr val="F9BDC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43" name="Rectangle 358">
                <a:extLst>
                  <a:ext uri="{FF2B5EF4-FFF2-40B4-BE49-F238E27FC236}">
                    <a16:creationId xmlns:a16="http://schemas.microsoft.com/office/drawing/2014/main" id="{86D90DCA-DF27-9FC0-AA2D-A28A20E61EC4}"/>
                  </a:ext>
                </a:extLst>
              </p:cNvPr>
              <p:cNvSpPr>
                <a:spLocks noChangeArrowheads="1"/>
              </p:cNvSpPr>
              <p:nvPr/>
            </p:nvSpPr>
            <p:spPr bwMode="auto">
              <a:xfrm>
                <a:off x="3573" y="2408"/>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44" name="Rectangle 359">
                <a:extLst>
                  <a:ext uri="{FF2B5EF4-FFF2-40B4-BE49-F238E27FC236}">
                    <a16:creationId xmlns:a16="http://schemas.microsoft.com/office/drawing/2014/main" id="{1B1AD6C9-4CF9-EB0A-DB67-0AE76647184C}"/>
                  </a:ext>
                </a:extLst>
              </p:cNvPr>
              <p:cNvSpPr>
                <a:spLocks noChangeArrowheads="1"/>
              </p:cNvSpPr>
              <p:nvPr/>
            </p:nvSpPr>
            <p:spPr bwMode="auto">
              <a:xfrm>
                <a:off x="3585" y="2381"/>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45" name="Rectangle 360">
                <a:extLst>
                  <a:ext uri="{FF2B5EF4-FFF2-40B4-BE49-F238E27FC236}">
                    <a16:creationId xmlns:a16="http://schemas.microsoft.com/office/drawing/2014/main" id="{A62B9193-D625-E151-7568-6015636C3E5C}"/>
                  </a:ext>
                </a:extLst>
              </p:cNvPr>
              <p:cNvSpPr>
                <a:spLocks noChangeArrowheads="1"/>
              </p:cNvSpPr>
              <p:nvPr/>
            </p:nvSpPr>
            <p:spPr bwMode="auto">
              <a:xfrm>
                <a:off x="1519" y="2401"/>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46" name="Rectangle 361">
                <a:extLst>
                  <a:ext uri="{FF2B5EF4-FFF2-40B4-BE49-F238E27FC236}">
                    <a16:creationId xmlns:a16="http://schemas.microsoft.com/office/drawing/2014/main" id="{4201257C-A1A6-0582-8A85-A168DB963B24}"/>
                  </a:ext>
                </a:extLst>
              </p:cNvPr>
              <p:cNvSpPr>
                <a:spLocks noChangeArrowheads="1"/>
              </p:cNvSpPr>
              <p:nvPr/>
            </p:nvSpPr>
            <p:spPr bwMode="auto">
              <a:xfrm>
                <a:off x="1525" y="2401"/>
                <a:ext cx="222"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47" name="Rectangle 362">
                <a:extLst>
                  <a:ext uri="{FF2B5EF4-FFF2-40B4-BE49-F238E27FC236}">
                    <a16:creationId xmlns:a16="http://schemas.microsoft.com/office/drawing/2014/main" id="{D2C3D8BD-73D9-4F0B-A729-D4E0369B6D5E}"/>
                  </a:ext>
                </a:extLst>
              </p:cNvPr>
              <p:cNvSpPr>
                <a:spLocks noChangeArrowheads="1"/>
              </p:cNvSpPr>
              <p:nvPr/>
            </p:nvSpPr>
            <p:spPr bwMode="auto">
              <a:xfrm>
                <a:off x="1747" y="2401"/>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48" name="Rectangle 363">
                <a:extLst>
                  <a:ext uri="{FF2B5EF4-FFF2-40B4-BE49-F238E27FC236}">
                    <a16:creationId xmlns:a16="http://schemas.microsoft.com/office/drawing/2014/main" id="{D002197D-4CF7-01D2-BA61-4748C7C87D83}"/>
                  </a:ext>
                </a:extLst>
              </p:cNvPr>
              <p:cNvSpPr>
                <a:spLocks noChangeArrowheads="1"/>
              </p:cNvSpPr>
              <p:nvPr/>
            </p:nvSpPr>
            <p:spPr bwMode="auto">
              <a:xfrm>
                <a:off x="1753" y="2401"/>
                <a:ext cx="221"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49" name="Rectangle 364">
                <a:extLst>
                  <a:ext uri="{FF2B5EF4-FFF2-40B4-BE49-F238E27FC236}">
                    <a16:creationId xmlns:a16="http://schemas.microsoft.com/office/drawing/2014/main" id="{9ED1A6FC-A1AE-98ED-6D72-77CC888B153C}"/>
                  </a:ext>
                </a:extLst>
              </p:cNvPr>
              <p:cNvSpPr>
                <a:spLocks noChangeArrowheads="1"/>
              </p:cNvSpPr>
              <p:nvPr/>
            </p:nvSpPr>
            <p:spPr bwMode="auto">
              <a:xfrm>
                <a:off x="1974" y="2401"/>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50" name="Rectangle 365">
                <a:extLst>
                  <a:ext uri="{FF2B5EF4-FFF2-40B4-BE49-F238E27FC236}">
                    <a16:creationId xmlns:a16="http://schemas.microsoft.com/office/drawing/2014/main" id="{927E6598-96B6-020E-6552-4F770152E115}"/>
                  </a:ext>
                </a:extLst>
              </p:cNvPr>
              <p:cNvSpPr>
                <a:spLocks noChangeArrowheads="1"/>
              </p:cNvSpPr>
              <p:nvPr/>
            </p:nvSpPr>
            <p:spPr bwMode="auto">
              <a:xfrm>
                <a:off x="1980" y="2401"/>
                <a:ext cx="222"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51" name="Rectangle 366">
                <a:extLst>
                  <a:ext uri="{FF2B5EF4-FFF2-40B4-BE49-F238E27FC236}">
                    <a16:creationId xmlns:a16="http://schemas.microsoft.com/office/drawing/2014/main" id="{4B311A99-7F7C-51EA-430B-2988D673D61D}"/>
                  </a:ext>
                </a:extLst>
              </p:cNvPr>
              <p:cNvSpPr>
                <a:spLocks noChangeArrowheads="1"/>
              </p:cNvSpPr>
              <p:nvPr/>
            </p:nvSpPr>
            <p:spPr bwMode="auto">
              <a:xfrm>
                <a:off x="2202" y="2401"/>
                <a:ext cx="5"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52" name="Rectangle 367">
                <a:extLst>
                  <a:ext uri="{FF2B5EF4-FFF2-40B4-BE49-F238E27FC236}">
                    <a16:creationId xmlns:a16="http://schemas.microsoft.com/office/drawing/2014/main" id="{11DE79A4-BE17-E798-8A3B-90C22DBBEA31}"/>
                  </a:ext>
                </a:extLst>
              </p:cNvPr>
              <p:cNvSpPr>
                <a:spLocks noChangeArrowheads="1"/>
              </p:cNvSpPr>
              <p:nvPr/>
            </p:nvSpPr>
            <p:spPr bwMode="auto">
              <a:xfrm>
                <a:off x="2207" y="2401"/>
                <a:ext cx="222"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53" name="Rectangle 368">
                <a:extLst>
                  <a:ext uri="{FF2B5EF4-FFF2-40B4-BE49-F238E27FC236}">
                    <a16:creationId xmlns:a16="http://schemas.microsoft.com/office/drawing/2014/main" id="{05AFAB96-C11D-9D7A-85A9-B908198E2998}"/>
                  </a:ext>
                </a:extLst>
              </p:cNvPr>
              <p:cNvSpPr>
                <a:spLocks noChangeArrowheads="1"/>
              </p:cNvSpPr>
              <p:nvPr/>
            </p:nvSpPr>
            <p:spPr bwMode="auto">
              <a:xfrm>
                <a:off x="2429" y="2401"/>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54" name="Rectangle 369">
                <a:extLst>
                  <a:ext uri="{FF2B5EF4-FFF2-40B4-BE49-F238E27FC236}">
                    <a16:creationId xmlns:a16="http://schemas.microsoft.com/office/drawing/2014/main" id="{C3E5E833-3D5B-EFF8-9AC7-C65132DA19D4}"/>
                  </a:ext>
                </a:extLst>
              </p:cNvPr>
              <p:cNvSpPr>
                <a:spLocks noChangeArrowheads="1"/>
              </p:cNvSpPr>
              <p:nvPr/>
            </p:nvSpPr>
            <p:spPr bwMode="auto">
              <a:xfrm>
                <a:off x="2435" y="2401"/>
                <a:ext cx="222"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55" name="Rectangle 370">
                <a:extLst>
                  <a:ext uri="{FF2B5EF4-FFF2-40B4-BE49-F238E27FC236}">
                    <a16:creationId xmlns:a16="http://schemas.microsoft.com/office/drawing/2014/main" id="{9F538830-6770-EECB-AE8F-0DA4D33F250B}"/>
                  </a:ext>
                </a:extLst>
              </p:cNvPr>
              <p:cNvSpPr>
                <a:spLocks noChangeArrowheads="1"/>
              </p:cNvSpPr>
              <p:nvPr/>
            </p:nvSpPr>
            <p:spPr bwMode="auto">
              <a:xfrm>
                <a:off x="2657" y="2401"/>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56" name="Rectangle 371">
                <a:extLst>
                  <a:ext uri="{FF2B5EF4-FFF2-40B4-BE49-F238E27FC236}">
                    <a16:creationId xmlns:a16="http://schemas.microsoft.com/office/drawing/2014/main" id="{FBA41EEE-B79D-43AF-F153-B23B0B9511EA}"/>
                  </a:ext>
                </a:extLst>
              </p:cNvPr>
              <p:cNvSpPr>
                <a:spLocks noChangeArrowheads="1"/>
              </p:cNvSpPr>
              <p:nvPr/>
            </p:nvSpPr>
            <p:spPr bwMode="auto">
              <a:xfrm>
                <a:off x="2663" y="2401"/>
                <a:ext cx="221"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57" name="Rectangle 372">
                <a:extLst>
                  <a:ext uri="{FF2B5EF4-FFF2-40B4-BE49-F238E27FC236}">
                    <a16:creationId xmlns:a16="http://schemas.microsoft.com/office/drawing/2014/main" id="{EDB5661C-78A5-68A9-234F-513E58F299FF}"/>
                  </a:ext>
                </a:extLst>
              </p:cNvPr>
              <p:cNvSpPr>
                <a:spLocks noChangeArrowheads="1"/>
              </p:cNvSpPr>
              <p:nvPr/>
            </p:nvSpPr>
            <p:spPr bwMode="auto">
              <a:xfrm>
                <a:off x="2884" y="2401"/>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58" name="Rectangle 373">
                <a:extLst>
                  <a:ext uri="{FF2B5EF4-FFF2-40B4-BE49-F238E27FC236}">
                    <a16:creationId xmlns:a16="http://schemas.microsoft.com/office/drawing/2014/main" id="{5A3694BA-64E3-7191-0D6B-C503683B176B}"/>
                  </a:ext>
                </a:extLst>
              </p:cNvPr>
              <p:cNvSpPr>
                <a:spLocks noChangeArrowheads="1"/>
              </p:cNvSpPr>
              <p:nvPr/>
            </p:nvSpPr>
            <p:spPr bwMode="auto">
              <a:xfrm>
                <a:off x="2890" y="2401"/>
                <a:ext cx="221"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59" name="Rectangle 374">
                <a:extLst>
                  <a:ext uri="{FF2B5EF4-FFF2-40B4-BE49-F238E27FC236}">
                    <a16:creationId xmlns:a16="http://schemas.microsoft.com/office/drawing/2014/main" id="{D7CAD0FD-377B-BB05-3FAD-887ECB47ACD3}"/>
                  </a:ext>
                </a:extLst>
              </p:cNvPr>
              <p:cNvSpPr>
                <a:spLocks noChangeArrowheads="1"/>
              </p:cNvSpPr>
              <p:nvPr/>
            </p:nvSpPr>
            <p:spPr bwMode="auto">
              <a:xfrm>
                <a:off x="3111" y="2401"/>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60" name="Rectangle 375">
                <a:extLst>
                  <a:ext uri="{FF2B5EF4-FFF2-40B4-BE49-F238E27FC236}">
                    <a16:creationId xmlns:a16="http://schemas.microsoft.com/office/drawing/2014/main" id="{C168A2B6-C0DC-C3F6-E74A-768689D3E338}"/>
                  </a:ext>
                </a:extLst>
              </p:cNvPr>
              <p:cNvSpPr>
                <a:spLocks noChangeArrowheads="1"/>
              </p:cNvSpPr>
              <p:nvPr/>
            </p:nvSpPr>
            <p:spPr bwMode="auto">
              <a:xfrm>
                <a:off x="3117" y="2401"/>
                <a:ext cx="222"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61" name="Rectangle 376">
                <a:extLst>
                  <a:ext uri="{FF2B5EF4-FFF2-40B4-BE49-F238E27FC236}">
                    <a16:creationId xmlns:a16="http://schemas.microsoft.com/office/drawing/2014/main" id="{E6EDAFF9-BAD4-312E-A9BF-610E8061C7BE}"/>
                  </a:ext>
                </a:extLst>
              </p:cNvPr>
              <p:cNvSpPr>
                <a:spLocks noChangeArrowheads="1"/>
              </p:cNvSpPr>
              <p:nvPr/>
            </p:nvSpPr>
            <p:spPr bwMode="auto">
              <a:xfrm>
                <a:off x="3339" y="2401"/>
                <a:ext cx="5"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62" name="Rectangle 377">
                <a:extLst>
                  <a:ext uri="{FF2B5EF4-FFF2-40B4-BE49-F238E27FC236}">
                    <a16:creationId xmlns:a16="http://schemas.microsoft.com/office/drawing/2014/main" id="{A3E6D44D-4FF1-8BA0-A6BD-04A772DB7B4D}"/>
                  </a:ext>
                </a:extLst>
              </p:cNvPr>
              <p:cNvSpPr>
                <a:spLocks noChangeArrowheads="1"/>
              </p:cNvSpPr>
              <p:nvPr/>
            </p:nvSpPr>
            <p:spPr bwMode="auto">
              <a:xfrm>
                <a:off x="3344" y="2401"/>
                <a:ext cx="223"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63" name="Rectangle 378">
                <a:extLst>
                  <a:ext uri="{FF2B5EF4-FFF2-40B4-BE49-F238E27FC236}">
                    <a16:creationId xmlns:a16="http://schemas.microsoft.com/office/drawing/2014/main" id="{D3A2B275-C90A-9A1E-17E6-B593AAD4127E}"/>
                  </a:ext>
                </a:extLst>
              </p:cNvPr>
              <p:cNvSpPr>
                <a:spLocks noChangeArrowheads="1"/>
              </p:cNvSpPr>
              <p:nvPr/>
            </p:nvSpPr>
            <p:spPr bwMode="auto">
              <a:xfrm>
                <a:off x="3567" y="2401"/>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64" name="Rectangle 379">
                <a:extLst>
                  <a:ext uri="{FF2B5EF4-FFF2-40B4-BE49-F238E27FC236}">
                    <a16:creationId xmlns:a16="http://schemas.microsoft.com/office/drawing/2014/main" id="{E8539574-CA0D-8123-61A9-8DDCCEAA4155}"/>
                  </a:ext>
                </a:extLst>
              </p:cNvPr>
              <p:cNvSpPr>
                <a:spLocks noChangeArrowheads="1"/>
              </p:cNvSpPr>
              <p:nvPr/>
            </p:nvSpPr>
            <p:spPr bwMode="auto">
              <a:xfrm>
                <a:off x="3573" y="2401"/>
                <a:ext cx="221"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65" name="Rectangle 380">
                <a:extLst>
                  <a:ext uri="{FF2B5EF4-FFF2-40B4-BE49-F238E27FC236}">
                    <a16:creationId xmlns:a16="http://schemas.microsoft.com/office/drawing/2014/main" id="{8327593C-E61A-48A2-B10A-B3090D4B7114}"/>
                  </a:ext>
                </a:extLst>
              </p:cNvPr>
              <p:cNvSpPr>
                <a:spLocks noChangeArrowheads="1"/>
              </p:cNvSpPr>
              <p:nvPr/>
            </p:nvSpPr>
            <p:spPr bwMode="auto">
              <a:xfrm>
                <a:off x="3794" y="2401"/>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66" name="Rectangle 381">
                <a:extLst>
                  <a:ext uri="{FF2B5EF4-FFF2-40B4-BE49-F238E27FC236}">
                    <a16:creationId xmlns:a16="http://schemas.microsoft.com/office/drawing/2014/main" id="{03E4E296-0D65-85DB-15E5-23A905EC1A28}"/>
                  </a:ext>
                </a:extLst>
              </p:cNvPr>
              <p:cNvSpPr>
                <a:spLocks noChangeArrowheads="1"/>
              </p:cNvSpPr>
              <p:nvPr/>
            </p:nvSpPr>
            <p:spPr bwMode="auto">
              <a:xfrm>
                <a:off x="1519" y="2408"/>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67" name="Rectangle 382">
                <a:extLst>
                  <a:ext uri="{FF2B5EF4-FFF2-40B4-BE49-F238E27FC236}">
                    <a16:creationId xmlns:a16="http://schemas.microsoft.com/office/drawing/2014/main" id="{0C19F6BD-B307-FA3D-71D9-6FB149B1190C}"/>
                  </a:ext>
                </a:extLst>
              </p:cNvPr>
              <p:cNvSpPr>
                <a:spLocks noChangeArrowheads="1"/>
              </p:cNvSpPr>
              <p:nvPr/>
            </p:nvSpPr>
            <p:spPr bwMode="auto">
              <a:xfrm>
                <a:off x="1747" y="2408"/>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68" name="Rectangle 383">
                <a:extLst>
                  <a:ext uri="{FF2B5EF4-FFF2-40B4-BE49-F238E27FC236}">
                    <a16:creationId xmlns:a16="http://schemas.microsoft.com/office/drawing/2014/main" id="{9DDC0740-51EE-601C-D120-099EC41C83A6}"/>
                  </a:ext>
                </a:extLst>
              </p:cNvPr>
              <p:cNvSpPr>
                <a:spLocks noChangeArrowheads="1"/>
              </p:cNvSpPr>
              <p:nvPr/>
            </p:nvSpPr>
            <p:spPr bwMode="auto">
              <a:xfrm>
                <a:off x="1974" y="2408"/>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69" name="Rectangle 384">
                <a:extLst>
                  <a:ext uri="{FF2B5EF4-FFF2-40B4-BE49-F238E27FC236}">
                    <a16:creationId xmlns:a16="http://schemas.microsoft.com/office/drawing/2014/main" id="{4F6BA723-BF30-DDA6-C044-698A5D8E70C0}"/>
                  </a:ext>
                </a:extLst>
              </p:cNvPr>
              <p:cNvSpPr>
                <a:spLocks noChangeArrowheads="1"/>
              </p:cNvSpPr>
              <p:nvPr/>
            </p:nvSpPr>
            <p:spPr bwMode="auto">
              <a:xfrm>
                <a:off x="2202" y="2408"/>
                <a:ext cx="5"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70" name="Rectangle 385">
                <a:extLst>
                  <a:ext uri="{FF2B5EF4-FFF2-40B4-BE49-F238E27FC236}">
                    <a16:creationId xmlns:a16="http://schemas.microsoft.com/office/drawing/2014/main" id="{38966905-8F86-E25B-F8A5-B9EC56A056F6}"/>
                  </a:ext>
                </a:extLst>
              </p:cNvPr>
              <p:cNvSpPr>
                <a:spLocks noChangeArrowheads="1"/>
              </p:cNvSpPr>
              <p:nvPr/>
            </p:nvSpPr>
            <p:spPr bwMode="auto">
              <a:xfrm>
                <a:off x="2429" y="2408"/>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71" name="Rectangle 386">
                <a:extLst>
                  <a:ext uri="{FF2B5EF4-FFF2-40B4-BE49-F238E27FC236}">
                    <a16:creationId xmlns:a16="http://schemas.microsoft.com/office/drawing/2014/main" id="{7BF670A8-44B4-E615-22BC-53E7C76A36D9}"/>
                  </a:ext>
                </a:extLst>
              </p:cNvPr>
              <p:cNvSpPr>
                <a:spLocks noChangeArrowheads="1"/>
              </p:cNvSpPr>
              <p:nvPr/>
            </p:nvSpPr>
            <p:spPr bwMode="auto">
              <a:xfrm>
                <a:off x="2657" y="2408"/>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72" name="Rectangle 387">
                <a:extLst>
                  <a:ext uri="{FF2B5EF4-FFF2-40B4-BE49-F238E27FC236}">
                    <a16:creationId xmlns:a16="http://schemas.microsoft.com/office/drawing/2014/main" id="{1B2F3A53-191C-DD49-DB2C-C6C663D487D0}"/>
                  </a:ext>
                </a:extLst>
              </p:cNvPr>
              <p:cNvSpPr>
                <a:spLocks noChangeArrowheads="1"/>
              </p:cNvSpPr>
              <p:nvPr/>
            </p:nvSpPr>
            <p:spPr bwMode="auto">
              <a:xfrm>
                <a:off x="2884" y="2408"/>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73" name="Rectangle 388">
                <a:extLst>
                  <a:ext uri="{FF2B5EF4-FFF2-40B4-BE49-F238E27FC236}">
                    <a16:creationId xmlns:a16="http://schemas.microsoft.com/office/drawing/2014/main" id="{795DB803-2F3B-2F16-ACC9-B9163458FDF5}"/>
                  </a:ext>
                </a:extLst>
              </p:cNvPr>
              <p:cNvSpPr>
                <a:spLocks noChangeArrowheads="1"/>
              </p:cNvSpPr>
              <p:nvPr/>
            </p:nvSpPr>
            <p:spPr bwMode="auto">
              <a:xfrm>
                <a:off x="3111" y="2408"/>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74" name="Rectangle 389">
                <a:extLst>
                  <a:ext uri="{FF2B5EF4-FFF2-40B4-BE49-F238E27FC236}">
                    <a16:creationId xmlns:a16="http://schemas.microsoft.com/office/drawing/2014/main" id="{AB8388D9-8399-4A93-6FF9-FA4D6BF2F4E3}"/>
                  </a:ext>
                </a:extLst>
              </p:cNvPr>
              <p:cNvSpPr>
                <a:spLocks noChangeArrowheads="1"/>
              </p:cNvSpPr>
              <p:nvPr/>
            </p:nvSpPr>
            <p:spPr bwMode="auto">
              <a:xfrm>
                <a:off x="3339" y="2408"/>
                <a:ext cx="5"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75" name="Rectangle 390">
                <a:extLst>
                  <a:ext uri="{FF2B5EF4-FFF2-40B4-BE49-F238E27FC236}">
                    <a16:creationId xmlns:a16="http://schemas.microsoft.com/office/drawing/2014/main" id="{748CBE6A-42C7-2C26-5BE9-3FC1C84E28F8}"/>
                  </a:ext>
                </a:extLst>
              </p:cNvPr>
              <p:cNvSpPr>
                <a:spLocks noChangeArrowheads="1"/>
              </p:cNvSpPr>
              <p:nvPr/>
            </p:nvSpPr>
            <p:spPr bwMode="auto">
              <a:xfrm>
                <a:off x="3567" y="2408"/>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76" name="Rectangle 391">
                <a:extLst>
                  <a:ext uri="{FF2B5EF4-FFF2-40B4-BE49-F238E27FC236}">
                    <a16:creationId xmlns:a16="http://schemas.microsoft.com/office/drawing/2014/main" id="{6B048377-193E-A4FF-6DAC-BE35D0736472}"/>
                  </a:ext>
                </a:extLst>
              </p:cNvPr>
              <p:cNvSpPr>
                <a:spLocks noChangeArrowheads="1"/>
              </p:cNvSpPr>
              <p:nvPr/>
            </p:nvSpPr>
            <p:spPr bwMode="auto">
              <a:xfrm>
                <a:off x="3794" y="2408"/>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77" name="Rectangle 392">
                <a:extLst>
                  <a:ext uri="{FF2B5EF4-FFF2-40B4-BE49-F238E27FC236}">
                    <a16:creationId xmlns:a16="http://schemas.microsoft.com/office/drawing/2014/main" id="{3FE9B047-5ED2-9A64-4217-F30AFAC2967A}"/>
                  </a:ext>
                </a:extLst>
              </p:cNvPr>
              <p:cNvSpPr>
                <a:spLocks noChangeArrowheads="1"/>
              </p:cNvSpPr>
              <p:nvPr/>
            </p:nvSpPr>
            <p:spPr bwMode="auto">
              <a:xfrm>
                <a:off x="1525" y="2664"/>
                <a:ext cx="221" cy="250"/>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78" name="Rectangle 393">
                <a:extLst>
                  <a:ext uri="{FF2B5EF4-FFF2-40B4-BE49-F238E27FC236}">
                    <a16:creationId xmlns:a16="http://schemas.microsoft.com/office/drawing/2014/main" id="{D3EAF6E1-338D-6B2F-2D51-7CCFB1436331}"/>
                  </a:ext>
                </a:extLst>
              </p:cNvPr>
              <p:cNvSpPr>
                <a:spLocks noChangeArrowheads="1"/>
              </p:cNvSpPr>
              <p:nvPr/>
            </p:nvSpPr>
            <p:spPr bwMode="auto">
              <a:xfrm>
                <a:off x="1525" y="2664"/>
                <a:ext cx="221" cy="77"/>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79" name="Rectangle 394">
                <a:extLst>
                  <a:ext uri="{FF2B5EF4-FFF2-40B4-BE49-F238E27FC236}">
                    <a16:creationId xmlns:a16="http://schemas.microsoft.com/office/drawing/2014/main" id="{BDEC2478-A06B-5931-5B34-32D2175230D4}"/>
                  </a:ext>
                </a:extLst>
              </p:cNvPr>
              <p:cNvSpPr>
                <a:spLocks noChangeArrowheads="1"/>
              </p:cNvSpPr>
              <p:nvPr/>
            </p:nvSpPr>
            <p:spPr bwMode="auto">
              <a:xfrm>
                <a:off x="1525" y="2664"/>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80" name="Rectangle 395">
                <a:extLst>
                  <a:ext uri="{FF2B5EF4-FFF2-40B4-BE49-F238E27FC236}">
                    <a16:creationId xmlns:a16="http://schemas.microsoft.com/office/drawing/2014/main" id="{707760AD-8EAD-58C7-1D14-3AE22968DD81}"/>
                  </a:ext>
                </a:extLst>
              </p:cNvPr>
              <p:cNvSpPr>
                <a:spLocks noChangeArrowheads="1"/>
              </p:cNvSpPr>
              <p:nvPr/>
            </p:nvSpPr>
            <p:spPr bwMode="auto">
              <a:xfrm>
                <a:off x="1537" y="2637"/>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81" name="Rectangle 396">
                <a:extLst>
                  <a:ext uri="{FF2B5EF4-FFF2-40B4-BE49-F238E27FC236}">
                    <a16:creationId xmlns:a16="http://schemas.microsoft.com/office/drawing/2014/main" id="{61CAEE18-A461-0BF6-9908-BDFA9594E674}"/>
                  </a:ext>
                </a:extLst>
              </p:cNvPr>
              <p:cNvSpPr>
                <a:spLocks noChangeArrowheads="1"/>
              </p:cNvSpPr>
              <p:nvPr/>
            </p:nvSpPr>
            <p:spPr bwMode="auto">
              <a:xfrm>
                <a:off x="1753" y="2664"/>
                <a:ext cx="221" cy="250"/>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82" name="Rectangle 397">
                <a:extLst>
                  <a:ext uri="{FF2B5EF4-FFF2-40B4-BE49-F238E27FC236}">
                    <a16:creationId xmlns:a16="http://schemas.microsoft.com/office/drawing/2014/main" id="{F3A116CB-D998-8480-AB9C-45921C357D00}"/>
                  </a:ext>
                </a:extLst>
              </p:cNvPr>
              <p:cNvSpPr>
                <a:spLocks noChangeArrowheads="1"/>
              </p:cNvSpPr>
              <p:nvPr/>
            </p:nvSpPr>
            <p:spPr bwMode="auto">
              <a:xfrm>
                <a:off x="1753" y="2664"/>
                <a:ext cx="221" cy="77"/>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83" name="Rectangle 398">
                <a:extLst>
                  <a:ext uri="{FF2B5EF4-FFF2-40B4-BE49-F238E27FC236}">
                    <a16:creationId xmlns:a16="http://schemas.microsoft.com/office/drawing/2014/main" id="{38902BF0-D0BE-8FFA-DE03-849924A22617}"/>
                  </a:ext>
                </a:extLst>
              </p:cNvPr>
              <p:cNvSpPr>
                <a:spLocks noChangeArrowheads="1"/>
              </p:cNvSpPr>
              <p:nvPr/>
            </p:nvSpPr>
            <p:spPr bwMode="auto">
              <a:xfrm>
                <a:off x="1753" y="2664"/>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84" name="Rectangle 399">
                <a:extLst>
                  <a:ext uri="{FF2B5EF4-FFF2-40B4-BE49-F238E27FC236}">
                    <a16:creationId xmlns:a16="http://schemas.microsoft.com/office/drawing/2014/main" id="{86E90CD3-C9CC-C824-CACB-B978C1144F83}"/>
                  </a:ext>
                </a:extLst>
              </p:cNvPr>
              <p:cNvSpPr>
                <a:spLocks noChangeArrowheads="1"/>
              </p:cNvSpPr>
              <p:nvPr/>
            </p:nvSpPr>
            <p:spPr bwMode="auto">
              <a:xfrm>
                <a:off x="1765" y="2637"/>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85" name="Rectangle 400">
                <a:extLst>
                  <a:ext uri="{FF2B5EF4-FFF2-40B4-BE49-F238E27FC236}">
                    <a16:creationId xmlns:a16="http://schemas.microsoft.com/office/drawing/2014/main" id="{E30BCCEE-5F7C-FDC5-E525-5EFF59574FF2}"/>
                  </a:ext>
                </a:extLst>
              </p:cNvPr>
              <p:cNvSpPr>
                <a:spLocks noChangeArrowheads="1"/>
              </p:cNvSpPr>
              <p:nvPr/>
            </p:nvSpPr>
            <p:spPr bwMode="auto">
              <a:xfrm>
                <a:off x="1980" y="2664"/>
                <a:ext cx="222" cy="250"/>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86" name="Rectangle 401">
                <a:extLst>
                  <a:ext uri="{FF2B5EF4-FFF2-40B4-BE49-F238E27FC236}">
                    <a16:creationId xmlns:a16="http://schemas.microsoft.com/office/drawing/2014/main" id="{10965698-BE7E-C855-9F83-359F558991E2}"/>
                  </a:ext>
                </a:extLst>
              </p:cNvPr>
              <p:cNvSpPr>
                <a:spLocks noChangeArrowheads="1"/>
              </p:cNvSpPr>
              <p:nvPr/>
            </p:nvSpPr>
            <p:spPr bwMode="auto">
              <a:xfrm>
                <a:off x="1980" y="2664"/>
                <a:ext cx="222" cy="77"/>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87" name="Rectangle 402">
                <a:extLst>
                  <a:ext uri="{FF2B5EF4-FFF2-40B4-BE49-F238E27FC236}">
                    <a16:creationId xmlns:a16="http://schemas.microsoft.com/office/drawing/2014/main" id="{BD2A36F2-1593-2D09-6C96-39110385DCC6}"/>
                  </a:ext>
                </a:extLst>
              </p:cNvPr>
              <p:cNvSpPr>
                <a:spLocks noChangeArrowheads="1"/>
              </p:cNvSpPr>
              <p:nvPr/>
            </p:nvSpPr>
            <p:spPr bwMode="auto">
              <a:xfrm>
                <a:off x="1980" y="2664"/>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88" name="Rectangle 403">
                <a:extLst>
                  <a:ext uri="{FF2B5EF4-FFF2-40B4-BE49-F238E27FC236}">
                    <a16:creationId xmlns:a16="http://schemas.microsoft.com/office/drawing/2014/main" id="{DF70A174-9261-66F8-5926-E6CD5E906C97}"/>
                  </a:ext>
                </a:extLst>
              </p:cNvPr>
              <p:cNvSpPr>
                <a:spLocks noChangeArrowheads="1"/>
              </p:cNvSpPr>
              <p:nvPr/>
            </p:nvSpPr>
            <p:spPr bwMode="auto">
              <a:xfrm>
                <a:off x="1993" y="2637"/>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89" name="Rectangle 404">
                <a:extLst>
                  <a:ext uri="{FF2B5EF4-FFF2-40B4-BE49-F238E27FC236}">
                    <a16:creationId xmlns:a16="http://schemas.microsoft.com/office/drawing/2014/main" id="{E718E6EB-EBA6-BF95-0C40-B5EF16210BFD}"/>
                  </a:ext>
                </a:extLst>
              </p:cNvPr>
              <p:cNvSpPr>
                <a:spLocks noChangeArrowheads="1"/>
              </p:cNvSpPr>
              <p:nvPr/>
            </p:nvSpPr>
            <p:spPr bwMode="auto">
              <a:xfrm>
                <a:off x="2207" y="2664"/>
                <a:ext cx="222" cy="250"/>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90" name="Rectangle 405">
                <a:extLst>
                  <a:ext uri="{FF2B5EF4-FFF2-40B4-BE49-F238E27FC236}">
                    <a16:creationId xmlns:a16="http://schemas.microsoft.com/office/drawing/2014/main" id="{4C5FBDEC-3693-0CCE-B632-4ACB2BC10609}"/>
                  </a:ext>
                </a:extLst>
              </p:cNvPr>
              <p:cNvSpPr>
                <a:spLocks noChangeArrowheads="1"/>
              </p:cNvSpPr>
              <p:nvPr/>
            </p:nvSpPr>
            <p:spPr bwMode="auto">
              <a:xfrm>
                <a:off x="2207" y="2664"/>
                <a:ext cx="222" cy="77"/>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grpSp>
        <p:grpSp>
          <p:nvGrpSpPr>
            <p:cNvPr id="15" name="Group 607">
              <a:extLst>
                <a:ext uri="{FF2B5EF4-FFF2-40B4-BE49-F238E27FC236}">
                  <a16:creationId xmlns:a16="http://schemas.microsoft.com/office/drawing/2014/main" id="{7F3378DB-9B53-DBBA-A0DF-594AF929FFE3}"/>
                </a:ext>
              </a:extLst>
            </p:cNvPr>
            <p:cNvGrpSpPr>
              <a:grpSpLocks/>
            </p:cNvGrpSpPr>
            <p:nvPr/>
          </p:nvGrpSpPr>
          <p:grpSpPr bwMode="auto">
            <a:xfrm>
              <a:off x="2411413" y="4186238"/>
              <a:ext cx="3621088" cy="1658937"/>
              <a:chOff x="1519" y="2637"/>
              <a:chExt cx="2281" cy="1045"/>
            </a:xfrm>
          </p:grpSpPr>
          <p:sp>
            <p:nvSpPr>
              <p:cNvPr id="91" name="Rectangle 407">
                <a:extLst>
                  <a:ext uri="{FF2B5EF4-FFF2-40B4-BE49-F238E27FC236}">
                    <a16:creationId xmlns:a16="http://schemas.microsoft.com/office/drawing/2014/main" id="{99AC58C1-BC78-70E6-5391-5C8851AD725E}"/>
                  </a:ext>
                </a:extLst>
              </p:cNvPr>
              <p:cNvSpPr>
                <a:spLocks noChangeArrowheads="1"/>
              </p:cNvSpPr>
              <p:nvPr/>
            </p:nvSpPr>
            <p:spPr bwMode="auto">
              <a:xfrm>
                <a:off x="2207" y="2664"/>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92" name="Rectangle 408">
                <a:extLst>
                  <a:ext uri="{FF2B5EF4-FFF2-40B4-BE49-F238E27FC236}">
                    <a16:creationId xmlns:a16="http://schemas.microsoft.com/office/drawing/2014/main" id="{FE9CC1B1-134D-F4A0-DAAB-9AFE593F7EC7}"/>
                  </a:ext>
                </a:extLst>
              </p:cNvPr>
              <p:cNvSpPr>
                <a:spLocks noChangeArrowheads="1"/>
              </p:cNvSpPr>
              <p:nvPr/>
            </p:nvSpPr>
            <p:spPr bwMode="auto">
              <a:xfrm>
                <a:off x="2220" y="2637"/>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93" name="Rectangle 409">
                <a:extLst>
                  <a:ext uri="{FF2B5EF4-FFF2-40B4-BE49-F238E27FC236}">
                    <a16:creationId xmlns:a16="http://schemas.microsoft.com/office/drawing/2014/main" id="{D2A4CE06-4AC1-FFFA-65DA-4988E63E8286}"/>
                  </a:ext>
                </a:extLst>
              </p:cNvPr>
              <p:cNvSpPr>
                <a:spLocks noChangeArrowheads="1"/>
              </p:cNvSpPr>
              <p:nvPr/>
            </p:nvSpPr>
            <p:spPr bwMode="auto">
              <a:xfrm>
                <a:off x="2435" y="2664"/>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94" name="Rectangle 410">
                <a:extLst>
                  <a:ext uri="{FF2B5EF4-FFF2-40B4-BE49-F238E27FC236}">
                    <a16:creationId xmlns:a16="http://schemas.microsoft.com/office/drawing/2014/main" id="{977B5B7B-2999-296A-5A68-C80A57530EF3}"/>
                  </a:ext>
                </a:extLst>
              </p:cNvPr>
              <p:cNvSpPr>
                <a:spLocks noChangeArrowheads="1"/>
              </p:cNvSpPr>
              <p:nvPr/>
            </p:nvSpPr>
            <p:spPr bwMode="auto">
              <a:xfrm>
                <a:off x="2447" y="2637"/>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95" name="Rectangle 411">
                <a:extLst>
                  <a:ext uri="{FF2B5EF4-FFF2-40B4-BE49-F238E27FC236}">
                    <a16:creationId xmlns:a16="http://schemas.microsoft.com/office/drawing/2014/main" id="{589F0C25-F199-FD63-DF2C-395A80D681BE}"/>
                  </a:ext>
                </a:extLst>
              </p:cNvPr>
              <p:cNvSpPr>
                <a:spLocks noChangeArrowheads="1"/>
              </p:cNvSpPr>
              <p:nvPr/>
            </p:nvSpPr>
            <p:spPr bwMode="auto">
              <a:xfrm>
                <a:off x="2663" y="2664"/>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96" name="Rectangle 412">
                <a:extLst>
                  <a:ext uri="{FF2B5EF4-FFF2-40B4-BE49-F238E27FC236}">
                    <a16:creationId xmlns:a16="http://schemas.microsoft.com/office/drawing/2014/main" id="{C5C5BDA3-BDC3-6CDA-BB6C-085C0F27FB37}"/>
                  </a:ext>
                </a:extLst>
              </p:cNvPr>
              <p:cNvSpPr>
                <a:spLocks noChangeArrowheads="1"/>
              </p:cNvSpPr>
              <p:nvPr/>
            </p:nvSpPr>
            <p:spPr bwMode="auto">
              <a:xfrm>
                <a:off x="2675" y="2637"/>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97" name="Rectangle 413">
                <a:extLst>
                  <a:ext uri="{FF2B5EF4-FFF2-40B4-BE49-F238E27FC236}">
                    <a16:creationId xmlns:a16="http://schemas.microsoft.com/office/drawing/2014/main" id="{2AD62EF5-A739-74E0-45E4-8C13C4125754}"/>
                  </a:ext>
                </a:extLst>
              </p:cNvPr>
              <p:cNvSpPr>
                <a:spLocks noChangeArrowheads="1"/>
              </p:cNvSpPr>
              <p:nvPr/>
            </p:nvSpPr>
            <p:spPr bwMode="auto">
              <a:xfrm>
                <a:off x="2890" y="2664"/>
                <a:ext cx="221" cy="250"/>
              </a:xfrm>
              <a:prstGeom prst="rect">
                <a:avLst/>
              </a:prstGeom>
              <a:solidFill>
                <a:srgbClr val="989F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98" name="Rectangle 414">
                <a:extLst>
                  <a:ext uri="{FF2B5EF4-FFF2-40B4-BE49-F238E27FC236}">
                    <a16:creationId xmlns:a16="http://schemas.microsoft.com/office/drawing/2014/main" id="{E80C3591-4F94-859B-7899-BF98EEE010E2}"/>
                  </a:ext>
                </a:extLst>
              </p:cNvPr>
              <p:cNvSpPr>
                <a:spLocks noChangeArrowheads="1"/>
              </p:cNvSpPr>
              <p:nvPr/>
            </p:nvSpPr>
            <p:spPr bwMode="auto">
              <a:xfrm>
                <a:off x="2890" y="2664"/>
                <a:ext cx="221" cy="77"/>
              </a:xfrm>
              <a:prstGeom prst="rect">
                <a:avLst/>
              </a:prstGeom>
              <a:solidFill>
                <a:srgbClr val="989F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99" name="Rectangle 415">
                <a:extLst>
                  <a:ext uri="{FF2B5EF4-FFF2-40B4-BE49-F238E27FC236}">
                    <a16:creationId xmlns:a16="http://schemas.microsoft.com/office/drawing/2014/main" id="{A4AF75B8-C227-22CD-DB0D-07EFEEA4B597}"/>
                  </a:ext>
                </a:extLst>
              </p:cNvPr>
              <p:cNvSpPr>
                <a:spLocks noChangeArrowheads="1"/>
              </p:cNvSpPr>
              <p:nvPr/>
            </p:nvSpPr>
            <p:spPr bwMode="auto">
              <a:xfrm>
                <a:off x="2890" y="2664"/>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00" name="Rectangle 416">
                <a:extLst>
                  <a:ext uri="{FF2B5EF4-FFF2-40B4-BE49-F238E27FC236}">
                    <a16:creationId xmlns:a16="http://schemas.microsoft.com/office/drawing/2014/main" id="{2DEC5C7E-0F62-BFE8-4EB5-6176AD95982F}"/>
                  </a:ext>
                </a:extLst>
              </p:cNvPr>
              <p:cNvSpPr>
                <a:spLocks noChangeArrowheads="1"/>
              </p:cNvSpPr>
              <p:nvPr/>
            </p:nvSpPr>
            <p:spPr bwMode="auto">
              <a:xfrm>
                <a:off x="2902" y="2637"/>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01" name="Rectangle 417">
                <a:extLst>
                  <a:ext uri="{FF2B5EF4-FFF2-40B4-BE49-F238E27FC236}">
                    <a16:creationId xmlns:a16="http://schemas.microsoft.com/office/drawing/2014/main" id="{D8331F42-F344-DE4F-FD21-5DC0D7DB5D75}"/>
                  </a:ext>
                </a:extLst>
              </p:cNvPr>
              <p:cNvSpPr>
                <a:spLocks noChangeArrowheads="1"/>
              </p:cNvSpPr>
              <p:nvPr/>
            </p:nvSpPr>
            <p:spPr bwMode="auto">
              <a:xfrm>
                <a:off x="3117" y="2664"/>
                <a:ext cx="222" cy="250"/>
              </a:xfrm>
              <a:prstGeom prst="rect">
                <a:avLst/>
              </a:prstGeom>
              <a:solidFill>
                <a:srgbClr val="989F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2" name="Rectangle 418">
                <a:extLst>
                  <a:ext uri="{FF2B5EF4-FFF2-40B4-BE49-F238E27FC236}">
                    <a16:creationId xmlns:a16="http://schemas.microsoft.com/office/drawing/2014/main" id="{C134043B-5F49-7774-BE96-289C5DA6293C}"/>
                  </a:ext>
                </a:extLst>
              </p:cNvPr>
              <p:cNvSpPr>
                <a:spLocks noChangeArrowheads="1"/>
              </p:cNvSpPr>
              <p:nvPr/>
            </p:nvSpPr>
            <p:spPr bwMode="auto">
              <a:xfrm>
                <a:off x="3117" y="2664"/>
                <a:ext cx="222" cy="77"/>
              </a:xfrm>
              <a:prstGeom prst="rect">
                <a:avLst/>
              </a:prstGeom>
              <a:solidFill>
                <a:srgbClr val="989F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3" name="Rectangle 419">
                <a:extLst>
                  <a:ext uri="{FF2B5EF4-FFF2-40B4-BE49-F238E27FC236}">
                    <a16:creationId xmlns:a16="http://schemas.microsoft.com/office/drawing/2014/main" id="{9A6C60C7-5129-243F-CE78-ED6819148759}"/>
                  </a:ext>
                </a:extLst>
              </p:cNvPr>
              <p:cNvSpPr>
                <a:spLocks noChangeArrowheads="1"/>
              </p:cNvSpPr>
              <p:nvPr/>
            </p:nvSpPr>
            <p:spPr bwMode="auto">
              <a:xfrm>
                <a:off x="3117" y="2664"/>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04" name="Rectangle 420">
                <a:extLst>
                  <a:ext uri="{FF2B5EF4-FFF2-40B4-BE49-F238E27FC236}">
                    <a16:creationId xmlns:a16="http://schemas.microsoft.com/office/drawing/2014/main" id="{EE4A0BD9-E788-BF07-B8A5-2FBA4C4E0449}"/>
                  </a:ext>
                </a:extLst>
              </p:cNvPr>
              <p:cNvSpPr>
                <a:spLocks noChangeArrowheads="1"/>
              </p:cNvSpPr>
              <p:nvPr/>
            </p:nvSpPr>
            <p:spPr bwMode="auto">
              <a:xfrm>
                <a:off x="3130" y="2637"/>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05" name="Rectangle 421">
                <a:extLst>
                  <a:ext uri="{FF2B5EF4-FFF2-40B4-BE49-F238E27FC236}">
                    <a16:creationId xmlns:a16="http://schemas.microsoft.com/office/drawing/2014/main" id="{8C915E1B-8EE2-55C6-C8C2-74BE44CC4085}"/>
                  </a:ext>
                </a:extLst>
              </p:cNvPr>
              <p:cNvSpPr>
                <a:spLocks noChangeArrowheads="1"/>
              </p:cNvSpPr>
              <p:nvPr/>
            </p:nvSpPr>
            <p:spPr bwMode="auto">
              <a:xfrm>
                <a:off x="3344" y="2664"/>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06" name="Rectangle 422">
                <a:extLst>
                  <a:ext uri="{FF2B5EF4-FFF2-40B4-BE49-F238E27FC236}">
                    <a16:creationId xmlns:a16="http://schemas.microsoft.com/office/drawing/2014/main" id="{09FE06FA-CC4D-B328-715E-2839BA420AFC}"/>
                  </a:ext>
                </a:extLst>
              </p:cNvPr>
              <p:cNvSpPr>
                <a:spLocks noChangeArrowheads="1"/>
              </p:cNvSpPr>
              <p:nvPr/>
            </p:nvSpPr>
            <p:spPr bwMode="auto">
              <a:xfrm>
                <a:off x="3357" y="2637"/>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07" name="Rectangle 423">
                <a:extLst>
                  <a:ext uri="{FF2B5EF4-FFF2-40B4-BE49-F238E27FC236}">
                    <a16:creationId xmlns:a16="http://schemas.microsoft.com/office/drawing/2014/main" id="{3DF31C16-E2DC-E554-6F60-D0988FFA35EB}"/>
                  </a:ext>
                </a:extLst>
              </p:cNvPr>
              <p:cNvSpPr>
                <a:spLocks noChangeArrowheads="1"/>
              </p:cNvSpPr>
              <p:nvPr/>
            </p:nvSpPr>
            <p:spPr bwMode="auto">
              <a:xfrm>
                <a:off x="3573" y="2664"/>
                <a:ext cx="221" cy="250"/>
              </a:xfrm>
              <a:prstGeom prst="rect">
                <a:avLst/>
              </a:prstGeom>
              <a:solidFill>
                <a:srgbClr val="F9BDC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8" name="Rectangle 424">
                <a:extLst>
                  <a:ext uri="{FF2B5EF4-FFF2-40B4-BE49-F238E27FC236}">
                    <a16:creationId xmlns:a16="http://schemas.microsoft.com/office/drawing/2014/main" id="{9BA69AD2-6C51-1498-9869-529E65F4F814}"/>
                  </a:ext>
                </a:extLst>
              </p:cNvPr>
              <p:cNvSpPr>
                <a:spLocks noChangeArrowheads="1"/>
              </p:cNvSpPr>
              <p:nvPr/>
            </p:nvSpPr>
            <p:spPr bwMode="auto">
              <a:xfrm>
                <a:off x="3573" y="2664"/>
                <a:ext cx="221" cy="77"/>
              </a:xfrm>
              <a:prstGeom prst="rect">
                <a:avLst/>
              </a:prstGeom>
              <a:solidFill>
                <a:srgbClr val="F9BDC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9" name="Rectangle 425">
                <a:extLst>
                  <a:ext uri="{FF2B5EF4-FFF2-40B4-BE49-F238E27FC236}">
                    <a16:creationId xmlns:a16="http://schemas.microsoft.com/office/drawing/2014/main" id="{054CD70A-B50C-39F2-114E-31B02C003160}"/>
                  </a:ext>
                </a:extLst>
              </p:cNvPr>
              <p:cNvSpPr>
                <a:spLocks noChangeArrowheads="1"/>
              </p:cNvSpPr>
              <p:nvPr/>
            </p:nvSpPr>
            <p:spPr bwMode="auto">
              <a:xfrm>
                <a:off x="3573" y="2664"/>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10" name="Rectangle 426">
                <a:extLst>
                  <a:ext uri="{FF2B5EF4-FFF2-40B4-BE49-F238E27FC236}">
                    <a16:creationId xmlns:a16="http://schemas.microsoft.com/office/drawing/2014/main" id="{969D95A6-6319-7274-0AFB-2647D9C780F7}"/>
                  </a:ext>
                </a:extLst>
              </p:cNvPr>
              <p:cNvSpPr>
                <a:spLocks noChangeArrowheads="1"/>
              </p:cNvSpPr>
              <p:nvPr/>
            </p:nvSpPr>
            <p:spPr bwMode="auto">
              <a:xfrm>
                <a:off x="3585" y="2637"/>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11" name="Rectangle 427">
                <a:extLst>
                  <a:ext uri="{FF2B5EF4-FFF2-40B4-BE49-F238E27FC236}">
                    <a16:creationId xmlns:a16="http://schemas.microsoft.com/office/drawing/2014/main" id="{EB384794-A4DA-5C2F-FDCF-683F342B2FE5}"/>
                  </a:ext>
                </a:extLst>
              </p:cNvPr>
              <p:cNvSpPr>
                <a:spLocks noChangeArrowheads="1"/>
              </p:cNvSpPr>
              <p:nvPr/>
            </p:nvSpPr>
            <p:spPr bwMode="auto">
              <a:xfrm>
                <a:off x="1519" y="2658"/>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12" name="Rectangle 428">
                <a:extLst>
                  <a:ext uri="{FF2B5EF4-FFF2-40B4-BE49-F238E27FC236}">
                    <a16:creationId xmlns:a16="http://schemas.microsoft.com/office/drawing/2014/main" id="{41D3F6BE-BF3C-10B5-CD58-CEEE16560C7B}"/>
                  </a:ext>
                </a:extLst>
              </p:cNvPr>
              <p:cNvSpPr>
                <a:spLocks noChangeArrowheads="1"/>
              </p:cNvSpPr>
              <p:nvPr/>
            </p:nvSpPr>
            <p:spPr bwMode="auto">
              <a:xfrm>
                <a:off x="1525" y="2658"/>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13" name="Rectangle 429">
                <a:extLst>
                  <a:ext uri="{FF2B5EF4-FFF2-40B4-BE49-F238E27FC236}">
                    <a16:creationId xmlns:a16="http://schemas.microsoft.com/office/drawing/2014/main" id="{7822E520-3551-7758-1521-1890C67209B0}"/>
                  </a:ext>
                </a:extLst>
              </p:cNvPr>
              <p:cNvSpPr>
                <a:spLocks noChangeArrowheads="1"/>
              </p:cNvSpPr>
              <p:nvPr/>
            </p:nvSpPr>
            <p:spPr bwMode="auto">
              <a:xfrm>
                <a:off x="1747" y="2658"/>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14" name="Rectangle 430">
                <a:extLst>
                  <a:ext uri="{FF2B5EF4-FFF2-40B4-BE49-F238E27FC236}">
                    <a16:creationId xmlns:a16="http://schemas.microsoft.com/office/drawing/2014/main" id="{CCC99B1D-650E-8C99-E5BC-3A71B38BC404}"/>
                  </a:ext>
                </a:extLst>
              </p:cNvPr>
              <p:cNvSpPr>
                <a:spLocks noChangeArrowheads="1"/>
              </p:cNvSpPr>
              <p:nvPr/>
            </p:nvSpPr>
            <p:spPr bwMode="auto">
              <a:xfrm>
                <a:off x="1753" y="2658"/>
                <a:ext cx="22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15" name="Rectangle 431">
                <a:extLst>
                  <a:ext uri="{FF2B5EF4-FFF2-40B4-BE49-F238E27FC236}">
                    <a16:creationId xmlns:a16="http://schemas.microsoft.com/office/drawing/2014/main" id="{F63AC1F5-8128-2D43-A9F6-083FEF0FBFDE}"/>
                  </a:ext>
                </a:extLst>
              </p:cNvPr>
              <p:cNvSpPr>
                <a:spLocks noChangeArrowheads="1"/>
              </p:cNvSpPr>
              <p:nvPr/>
            </p:nvSpPr>
            <p:spPr bwMode="auto">
              <a:xfrm>
                <a:off x="1974" y="2658"/>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16" name="Rectangle 432">
                <a:extLst>
                  <a:ext uri="{FF2B5EF4-FFF2-40B4-BE49-F238E27FC236}">
                    <a16:creationId xmlns:a16="http://schemas.microsoft.com/office/drawing/2014/main" id="{30696A52-56C0-605F-DEF9-9D67D88DC100}"/>
                  </a:ext>
                </a:extLst>
              </p:cNvPr>
              <p:cNvSpPr>
                <a:spLocks noChangeArrowheads="1"/>
              </p:cNvSpPr>
              <p:nvPr/>
            </p:nvSpPr>
            <p:spPr bwMode="auto">
              <a:xfrm>
                <a:off x="1980" y="2658"/>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17" name="Rectangle 433">
                <a:extLst>
                  <a:ext uri="{FF2B5EF4-FFF2-40B4-BE49-F238E27FC236}">
                    <a16:creationId xmlns:a16="http://schemas.microsoft.com/office/drawing/2014/main" id="{05B9993C-A812-CC45-3FB8-FDEF56ED6A83}"/>
                  </a:ext>
                </a:extLst>
              </p:cNvPr>
              <p:cNvSpPr>
                <a:spLocks noChangeArrowheads="1"/>
              </p:cNvSpPr>
              <p:nvPr/>
            </p:nvSpPr>
            <p:spPr bwMode="auto">
              <a:xfrm>
                <a:off x="2202" y="2658"/>
                <a:ext cx="5"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18" name="Rectangle 434">
                <a:extLst>
                  <a:ext uri="{FF2B5EF4-FFF2-40B4-BE49-F238E27FC236}">
                    <a16:creationId xmlns:a16="http://schemas.microsoft.com/office/drawing/2014/main" id="{7A95AE4A-FCDE-F653-3A8A-B77ED412427D}"/>
                  </a:ext>
                </a:extLst>
              </p:cNvPr>
              <p:cNvSpPr>
                <a:spLocks noChangeArrowheads="1"/>
              </p:cNvSpPr>
              <p:nvPr/>
            </p:nvSpPr>
            <p:spPr bwMode="auto">
              <a:xfrm>
                <a:off x="2207" y="2658"/>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19" name="Rectangle 435">
                <a:extLst>
                  <a:ext uri="{FF2B5EF4-FFF2-40B4-BE49-F238E27FC236}">
                    <a16:creationId xmlns:a16="http://schemas.microsoft.com/office/drawing/2014/main" id="{B88C15F1-22C5-B234-458E-4EF44083515A}"/>
                  </a:ext>
                </a:extLst>
              </p:cNvPr>
              <p:cNvSpPr>
                <a:spLocks noChangeArrowheads="1"/>
              </p:cNvSpPr>
              <p:nvPr/>
            </p:nvSpPr>
            <p:spPr bwMode="auto">
              <a:xfrm>
                <a:off x="2429" y="2658"/>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20" name="Rectangle 436">
                <a:extLst>
                  <a:ext uri="{FF2B5EF4-FFF2-40B4-BE49-F238E27FC236}">
                    <a16:creationId xmlns:a16="http://schemas.microsoft.com/office/drawing/2014/main" id="{6695E380-E4C2-F569-4DB6-8882948049EA}"/>
                  </a:ext>
                </a:extLst>
              </p:cNvPr>
              <p:cNvSpPr>
                <a:spLocks noChangeArrowheads="1"/>
              </p:cNvSpPr>
              <p:nvPr/>
            </p:nvSpPr>
            <p:spPr bwMode="auto">
              <a:xfrm>
                <a:off x="2435" y="2658"/>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21" name="Rectangle 437">
                <a:extLst>
                  <a:ext uri="{FF2B5EF4-FFF2-40B4-BE49-F238E27FC236}">
                    <a16:creationId xmlns:a16="http://schemas.microsoft.com/office/drawing/2014/main" id="{547BA8D9-7EB7-69FF-B7EF-0A9149B9FB12}"/>
                  </a:ext>
                </a:extLst>
              </p:cNvPr>
              <p:cNvSpPr>
                <a:spLocks noChangeArrowheads="1"/>
              </p:cNvSpPr>
              <p:nvPr/>
            </p:nvSpPr>
            <p:spPr bwMode="auto">
              <a:xfrm>
                <a:off x="2657" y="2658"/>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22" name="Rectangle 438">
                <a:extLst>
                  <a:ext uri="{FF2B5EF4-FFF2-40B4-BE49-F238E27FC236}">
                    <a16:creationId xmlns:a16="http://schemas.microsoft.com/office/drawing/2014/main" id="{581CAD1D-FC08-991E-6EC3-AFFA708DAEDC}"/>
                  </a:ext>
                </a:extLst>
              </p:cNvPr>
              <p:cNvSpPr>
                <a:spLocks noChangeArrowheads="1"/>
              </p:cNvSpPr>
              <p:nvPr/>
            </p:nvSpPr>
            <p:spPr bwMode="auto">
              <a:xfrm>
                <a:off x="2663" y="2658"/>
                <a:ext cx="22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23" name="Rectangle 439">
                <a:extLst>
                  <a:ext uri="{FF2B5EF4-FFF2-40B4-BE49-F238E27FC236}">
                    <a16:creationId xmlns:a16="http://schemas.microsoft.com/office/drawing/2014/main" id="{B28503FC-B06C-8FB9-8B48-D7456171D0A2}"/>
                  </a:ext>
                </a:extLst>
              </p:cNvPr>
              <p:cNvSpPr>
                <a:spLocks noChangeArrowheads="1"/>
              </p:cNvSpPr>
              <p:nvPr/>
            </p:nvSpPr>
            <p:spPr bwMode="auto">
              <a:xfrm>
                <a:off x="2884" y="2658"/>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24" name="Rectangle 440">
                <a:extLst>
                  <a:ext uri="{FF2B5EF4-FFF2-40B4-BE49-F238E27FC236}">
                    <a16:creationId xmlns:a16="http://schemas.microsoft.com/office/drawing/2014/main" id="{CAE811D8-9AC9-86F7-4C4A-F1B0E75C8132}"/>
                  </a:ext>
                </a:extLst>
              </p:cNvPr>
              <p:cNvSpPr>
                <a:spLocks noChangeArrowheads="1"/>
              </p:cNvSpPr>
              <p:nvPr/>
            </p:nvSpPr>
            <p:spPr bwMode="auto">
              <a:xfrm>
                <a:off x="2890" y="2658"/>
                <a:ext cx="22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25" name="Rectangle 441">
                <a:extLst>
                  <a:ext uri="{FF2B5EF4-FFF2-40B4-BE49-F238E27FC236}">
                    <a16:creationId xmlns:a16="http://schemas.microsoft.com/office/drawing/2014/main" id="{210D841E-8428-4FF2-BB32-9C3E9CDD06B9}"/>
                  </a:ext>
                </a:extLst>
              </p:cNvPr>
              <p:cNvSpPr>
                <a:spLocks noChangeArrowheads="1"/>
              </p:cNvSpPr>
              <p:nvPr/>
            </p:nvSpPr>
            <p:spPr bwMode="auto">
              <a:xfrm>
                <a:off x="3111" y="2658"/>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26" name="Rectangle 442">
                <a:extLst>
                  <a:ext uri="{FF2B5EF4-FFF2-40B4-BE49-F238E27FC236}">
                    <a16:creationId xmlns:a16="http://schemas.microsoft.com/office/drawing/2014/main" id="{73DB056C-F8B0-4900-7044-45AA4D0DBAAA}"/>
                  </a:ext>
                </a:extLst>
              </p:cNvPr>
              <p:cNvSpPr>
                <a:spLocks noChangeArrowheads="1"/>
              </p:cNvSpPr>
              <p:nvPr/>
            </p:nvSpPr>
            <p:spPr bwMode="auto">
              <a:xfrm>
                <a:off x="3117" y="2658"/>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27" name="Rectangle 443">
                <a:extLst>
                  <a:ext uri="{FF2B5EF4-FFF2-40B4-BE49-F238E27FC236}">
                    <a16:creationId xmlns:a16="http://schemas.microsoft.com/office/drawing/2014/main" id="{A9341701-FD78-1B75-E248-0042F85870AB}"/>
                  </a:ext>
                </a:extLst>
              </p:cNvPr>
              <p:cNvSpPr>
                <a:spLocks noChangeArrowheads="1"/>
              </p:cNvSpPr>
              <p:nvPr/>
            </p:nvSpPr>
            <p:spPr bwMode="auto">
              <a:xfrm>
                <a:off x="3339" y="2658"/>
                <a:ext cx="5"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28" name="Rectangle 444">
                <a:extLst>
                  <a:ext uri="{FF2B5EF4-FFF2-40B4-BE49-F238E27FC236}">
                    <a16:creationId xmlns:a16="http://schemas.microsoft.com/office/drawing/2014/main" id="{402387F2-12F6-08B7-7FBE-27C2ACC473D7}"/>
                  </a:ext>
                </a:extLst>
              </p:cNvPr>
              <p:cNvSpPr>
                <a:spLocks noChangeArrowheads="1"/>
              </p:cNvSpPr>
              <p:nvPr/>
            </p:nvSpPr>
            <p:spPr bwMode="auto">
              <a:xfrm>
                <a:off x="3344" y="2658"/>
                <a:ext cx="223"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29" name="Rectangle 445">
                <a:extLst>
                  <a:ext uri="{FF2B5EF4-FFF2-40B4-BE49-F238E27FC236}">
                    <a16:creationId xmlns:a16="http://schemas.microsoft.com/office/drawing/2014/main" id="{C000CD38-9A29-847A-B62C-3D464F051FD3}"/>
                  </a:ext>
                </a:extLst>
              </p:cNvPr>
              <p:cNvSpPr>
                <a:spLocks noChangeArrowheads="1"/>
              </p:cNvSpPr>
              <p:nvPr/>
            </p:nvSpPr>
            <p:spPr bwMode="auto">
              <a:xfrm>
                <a:off x="3567" y="2658"/>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30" name="Rectangle 446">
                <a:extLst>
                  <a:ext uri="{FF2B5EF4-FFF2-40B4-BE49-F238E27FC236}">
                    <a16:creationId xmlns:a16="http://schemas.microsoft.com/office/drawing/2014/main" id="{E7FCA468-F998-4580-6D6B-F9ACC523EC55}"/>
                  </a:ext>
                </a:extLst>
              </p:cNvPr>
              <p:cNvSpPr>
                <a:spLocks noChangeArrowheads="1"/>
              </p:cNvSpPr>
              <p:nvPr/>
            </p:nvSpPr>
            <p:spPr bwMode="auto">
              <a:xfrm>
                <a:off x="3573" y="2658"/>
                <a:ext cx="22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31" name="Rectangle 447">
                <a:extLst>
                  <a:ext uri="{FF2B5EF4-FFF2-40B4-BE49-F238E27FC236}">
                    <a16:creationId xmlns:a16="http://schemas.microsoft.com/office/drawing/2014/main" id="{64E762D5-5A39-1B51-3EF8-F141A58EA2DD}"/>
                  </a:ext>
                </a:extLst>
              </p:cNvPr>
              <p:cNvSpPr>
                <a:spLocks noChangeArrowheads="1"/>
              </p:cNvSpPr>
              <p:nvPr/>
            </p:nvSpPr>
            <p:spPr bwMode="auto">
              <a:xfrm>
                <a:off x="3794" y="2658"/>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32" name="Rectangle 448">
                <a:extLst>
                  <a:ext uri="{FF2B5EF4-FFF2-40B4-BE49-F238E27FC236}">
                    <a16:creationId xmlns:a16="http://schemas.microsoft.com/office/drawing/2014/main" id="{9156F7C9-7CBA-BACC-EA63-B80B28992B8C}"/>
                  </a:ext>
                </a:extLst>
              </p:cNvPr>
              <p:cNvSpPr>
                <a:spLocks noChangeArrowheads="1"/>
              </p:cNvSpPr>
              <p:nvPr/>
            </p:nvSpPr>
            <p:spPr bwMode="auto">
              <a:xfrm>
                <a:off x="1519" y="2664"/>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33" name="Rectangle 449">
                <a:extLst>
                  <a:ext uri="{FF2B5EF4-FFF2-40B4-BE49-F238E27FC236}">
                    <a16:creationId xmlns:a16="http://schemas.microsoft.com/office/drawing/2014/main" id="{DB679B56-4348-B2E5-BBC5-0F097628F952}"/>
                  </a:ext>
                </a:extLst>
              </p:cNvPr>
              <p:cNvSpPr>
                <a:spLocks noChangeArrowheads="1"/>
              </p:cNvSpPr>
              <p:nvPr/>
            </p:nvSpPr>
            <p:spPr bwMode="auto">
              <a:xfrm>
                <a:off x="1747" y="2664"/>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34" name="Rectangle 450">
                <a:extLst>
                  <a:ext uri="{FF2B5EF4-FFF2-40B4-BE49-F238E27FC236}">
                    <a16:creationId xmlns:a16="http://schemas.microsoft.com/office/drawing/2014/main" id="{354D6447-A812-10B7-188C-0950AE7FAA11}"/>
                  </a:ext>
                </a:extLst>
              </p:cNvPr>
              <p:cNvSpPr>
                <a:spLocks noChangeArrowheads="1"/>
              </p:cNvSpPr>
              <p:nvPr/>
            </p:nvSpPr>
            <p:spPr bwMode="auto">
              <a:xfrm>
                <a:off x="1974" y="2664"/>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35" name="Rectangle 451">
                <a:extLst>
                  <a:ext uri="{FF2B5EF4-FFF2-40B4-BE49-F238E27FC236}">
                    <a16:creationId xmlns:a16="http://schemas.microsoft.com/office/drawing/2014/main" id="{AD1299BE-22BD-C257-B8E6-D64D0EDC1DBE}"/>
                  </a:ext>
                </a:extLst>
              </p:cNvPr>
              <p:cNvSpPr>
                <a:spLocks noChangeArrowheads="1"/>
              </p:cNvSpPr>
              <p:nvPr/>
            </p:nvSpPr>
            <p:spPr bwMode="auto">
              <a:xfrm>
                <a:off x="2202" y="2664"/>
                <a:ext cx="5"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36" name="Rectangle 452">
                <a:extLst>
                  <a:ext uri="{FF2B5EF4-FFF2-40B4-BE49-F238E27FC236}">
                    <a16:creationId xmlns:a16="http://schemas.microsoft.com/office/drawing/2014/main" id="{BA86FE58-B716-35F9-A66D-92E5768DC5DF}"/>
                  </a:ext>
                </a:extLst>
              </p:cNvPr>
              <p:cNvSpPr>
                <a:spLocks noChangeArrowheads="1"/>
              </p:cNvSpPr>
              <p:nvPr/>
            </p:nvSpPr>
            <p:spPr bwMode="auto">
              <a:xfrm>
                <a:off x="2429" y="2664"/>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37" name="Rectangle 453">
                <a:extLst>
                  <a:ext uri="{FF2B5EF4-FFF2-40B4-BE49-F238E27FC236}">
                    <a16:creationId xmlns:a16="http://schemas.microsoft.com/office/drawing/2014/main" id="{5E2A5FD8-2267-CBCD-660C-2B80686D2520}"/>
                  </a:ext>
                </a:extLst>
              </p:cNvPr>
              <p:cNvSpPr>
                <a:spLocks noChangeArrowheads="1"/>
              </p:cNvSpPr>
              <p:nvPr/>
            </p:nvSpPr>
            <p:spPr bwMode="auto">
              <a:xfrm>
                <a:off x="2657" y="2664"/>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38" name="Rectangle 454">
                <a:extLst>
                  <a:ext uri="{FF2B5EF4-FFF2-40B4-BE49-F238E27FC236}">
                    <a16:creationId xmlns:a16="http://schemas.microsoft.com/office/drawing/2014/main" id="{AB072B4A-DA2D-9750-43E3-2A7AF831624F}"/>
                  </a:ext>
                </a:extLst>
              </p:cNvPr>
              <p:cNvSpPr>
                <a:spLocks noChangeArrowheads="1"/>
              </p:cNvSpPr>
              <p:nvPr/>
            </p:nvSpPr>
            <p:spPr bwMode="auto">
              <a:xfrm>
                <a:off x="2884" y="2664"/>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39" name="Rectangle 455">
                <a:extLst>
                  <a:ext uri="{FF2B5EF4-FFF2-40B4-BE49-F238E27FC236}">
                    <a16:creationId xmlns:a16="http://schemas.microsoft.com/office/drawing/2014/main" id="{A3AB962D-B337-F5AE-8B77-5EAFFA67C999}"/>
                  </a:ext>
                </a:extLst>
              </p:cNvPr>
              <p:cNvSpPr>
                <a:spLocks noChangeArrowheads="1"/>
              </p:cNvSpPr>
              <p:nvPr/>
            </p:nvSpPr>
            <p:spPr bwMode="auto">
              <a:xfrm>
                <a:off x="3111" y="2664"/>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40" name="Rectangle 456">
                <a:extLst>
                  <a:ext uri="{FF2B5EF4-FFF2-40B4-BE49-F238E27FC236}">
                    <a16:creationId xmlns:a16="http://schemas.microsoft.com/office/drawing/2014/main" id="{5A62137C-1ACF-8464-DD1C-6112CE87760C}"/>
                  </a:ext>
                </a:extLst>
              </p:cNvPr>
              <p:cNvSpPr>
                <a:spLocks noChangeArrowheads="1"/>
              </p:cNvSpPr>
              <p:nvPr/>
            </p:nvSpPr>
            <p:spPr bwMode="auto">
              <a:xfrm>
                <a:off x="3339" y="2664"/>
                <a:ext cx="5"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41" name="Rectangle 457">
                <a:extLst>
                  <a:ext uri="{FF2B5EF4-FFF2-40B4-BE49-F238E27FC236}">
                    <a16:creationId xmlns:a16="http://schemas.microsoft.com/office/drawing/2014/main" id="{ABD49EF6-6E4D-B74F-4C32-14D04FF6667F}"/>
                  </a:ext>
                </a:extLst>
              </p:cNvPr>
              <p:cNvSpPr>
                <a:spLocks noChangeArrowheads="1"/>
              </p:cNvSpPr>
              <p:nvPr/>
            </p:nvSpPr>
            <p:spPr bwMode="auto">
              <a:xfrm>
                <a:off x="3567" y="2664"/>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42" name="Rectangle 458">
                <a:extLst>
                  <a:ext uri="{FF2B5EF4-FFF2-40B4-BE49-F238E27FC236}">
                    <a16:creationId xmlns:a16="http://schemas.microsoft.com/office/drawing/2014/main" id="{AA3C8FD6-FA00-E75E-A910-8B5F4DE3CFBC}"/>
                  </a:ext>
                </a:extLst>
              </p:cNvPr>
              <p:cNvSpPr>
                <a:spLocks noChangeArrowheads="1"/>
              </p:cNvSpPr>
              <p:nvPr/>
            </p:nvSpPr>
            <p:spPr bwMode="auto">
              <a:xfrm>
                <a:off x="3794" y="2664"/>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43" name="Rectangle 459">
                <a:extLst>
                  <a:ext uri="{FF2B5EF4-FFF2-40B4-BE49-F238E27FC236}">
                    <a16:creationId xmlns:a16="http://schemas.microsoft.com/office/drawing/2014/main" id="{354ABB8D-1019-4594-5888-3E6883BA0174}"/>
                  </a:ext>
                </a:extLst>
              </p:cNvPr>
              <p:cNvSpPr>
                <a:spLocks noChangeArrowheads="1"/>
              </p:cNvSpPr>
              <p:nvPr/>
            </p:nvSpPr>
            <p:spPr bwMode="auto">
              <a:xfrm>
                <a:off x="1525" y="2920"/>
                <a:ext cx="221" cy="250"/>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44" name="Rectangle 460">
                <a:extLst>
                  <a:ext uri="{FF2B5EF4-FFF2-40B4-BE49-F238E27FC236}">
                    <a16:creationId xmlns:a16="http://schemas.microsoft.com/office/drawing/2014/main" id="{8E90BA2F-7948-0049-0626-17F29361A9A5}"/>
                  </a:ext>
                </a:extLst>
              </p:cNvPr>
              <p:cNvSpPr>
                <a:spLocks noChangeArrowheads="1"/>
              </p:cNvSpPr>
              <p:nvPr/>
            </p:nvSpPr>
            <p:spPr bwMode="auto">
              <a:xfrm>
                <a:off x="1525" y="2920"/>
                <a:ext cx="221" cy="77"/>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45" name="Rectangle 461">
                <a:extLst>
                  <a:ext uri="{FF2B5EF4-FFF2-40B4-BE49-F238E27FC236}">
                    <a16:creationId xmlns:a16="http://schemas.microsoft.com/office/drawing/2014/main" id="{7C46A77F-E1EE-A4DA-8C09-BBBC379D937D}"/>
                  </a:ext>
                </a:extLst>
              </p:cNvPr>
              <p:cNvSpPr>
                <a:spLocks noChangeArrowheads="1"/>
              </p:cNvSpPr>
              <p:nvPr/>
            </p:nvSpPr>
            <p:spPr bwMode="auto">
              <a:xfrm>
                <a:off x="1525" y="2920"/>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46" name="Rectangle 462">
                <a:extLst>
                  <a:ext uri="{FF2B5EF4-FFF2-40B4-BE49-F238E27FC236}">
                    <a16:creationId xmlns:a16="http://schemas.microsoft.com/office/drawing/2014/main" id="{9D860590-4FB2-E765-08AB-E7B56AF4E73B}"/>
                  </a:ext>
                </a:extLst>
              </p:cNvPr>
              <p:cNvSpPr>
                <a:spLocks noChangeArrowheads="1"/>
              </p:cNvSpPr>
              <p:nvPr/>
            </p:nvSpPr>
            <p:spPr bwMode="auto">
              <a:xfrm>
                <a:off x="1537" y="2893"/>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47" name="Rectangle 463">
                <a:extLst>
                  <a:ext uri="{FF2B5EF4-FFF2-40B4-BE49-F238E27FC236}">
                    <a16:creationId xmlns:a16="http://schemas.microsoft.com/office/drawing/2014/main" id="{BE3D4E18-9AC2-9B03-A558-9D4763A3B490}"/>
                  </a:ext>
                </a:extLst>
              </p:cNvPr>
              <p:cNvSpPr>
                <a:spLocks noChangeArrowheads="1"/>
              </p:cNvSpPr>
              <p:nvPr/>
            </p:nvSpPr>
            <p:spPr bwMode="auto">
              <a:xfrm>
                <a:off x="1753" y="2920"/>
                <a:ext cx="221" cy="250"/>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48" name="Rectangle 464">
                <a:extLst>
                  <a:ext uri="{FF2B5EF4-FFF2-40B4-BE49-F238E27FC236}">
                    <a16:creationId xmlns:a16="http://schemas.microsoft.com/office/drawing/2014/main" id="{7A9043FE-B6D6-B343-8D0F-1E756F062277}"/>
                  </a:ext>
                </a:extLst>
              </p:cNvPr>
              <p:cNvSpPr>
                <a:spLocks noChangeArrowheads="1"/>
              </p:cNvSpPr>
              <p:nvPr/>
            </p:nvSpPr>
            <p:spPr bwMode="auto">
              <a:xfrm>
                <a:off x="1753" y="2920"/>
                <a:ext cx="221" cy="77"/>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49" name="Rectangle 465">
                <a:extLst>
                  <a:ext uri="{FF2B5EF4-FFF2-40B4-BE49-F238E27FC236}">
                    <a16:creationId xmlns:a16="http://schemas.microsoft.com/office/drawing/2014/main" id="{59F43650-5C38-9F29-D54C-EE0B6164BCF7}"/>
                  </a:ext>
                </a:extLst>
              </p:cNvPr>
              <p:cNvSpPr>
                <a:spLocks noChangeArrowheads="1"/>
              </p:cNvSpPr>
              <p:nvPr/>
            </p:nvSpPr>
            <p:spPr bwMode="auto">
              <a:xfrm>
                <a:off x="1753" y="2920"/>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50" name="Rectangle 466">
                <a:extLst>
                  <a:ext uri="{FF2B5EF4-FFF2-40B4-BE49-F238E27FC236}">
                    <a16:creationId xmlns:a16="http://schemas.microsoft.com/office/drawing/2014/main" id="{04896D27-1DE8-49DB-E8F7-C4BF8106A0AB}"/>
                  </a:ext>
                </a:extLst>
              </p:cNvPr>
              <p:cNvSpPr>
                <a:spLocks noChangeArrowheads="1"/>
              </p:cNvSpPr>
              <p:nvPr/>
            </p:nvSpPr>
            <p:spPr bwMode="auto">
              <a:xfrm>
                <a:off x="1765" y="2893"/>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51" name="Rectangle 467">
                <a:extLst>
                  <a:ext uri="{FF2B5EF4-FFF2-40B4-BE49-F238E27FC236}">
                    <a16:creationId xmlns:a16="http://schemas.microsoft.com/office/drawing/2014/main" id="{E1B3B85B-D5D0-66D5-35DA-7CE951F00695}"/>
                  </a:ext>
                </a:extLst>
              </p:cNvPr>
              <p:cNvSpPr>
                <a:spLocks noChangeArrowheads="1"/>
              </p:cNvSpPr>
              <p:nvPr/>
            </p:nvSpPr>
            <p:spPr bwMode="auto">
              <a:xfrm>
                <a:off x="1980" y="2920"/>
                <a:ext cx="222" cy="250"/>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52" name="Rectangle 468">
                <a:extLst>
                  <a:ext uri="{FF2B5EF4-FFF2-40B4-BE49-F238E27FC236}">
                    <a16:creationId xmlns:a16="http://schemas.microsoft.com/office/drawing/2014/main" id="{40479203-66B9-1A43-149D-6BD25B87C54D}"/>
                  </a:ext>
                </a:extLst>
              </p:cNvPr>
              <p:cNvSpPr>
                <a:spLocks noChangeArrowheads="1"/>
              </p:cNvSpPr>
              <p:nvPr/>
            </p:nvSpPr>
            <p:spPr bwMode="auto">
              <a:xfrm>
                <a:off x="1980" y="2920"/>
                <a:ext cx="222" cy="77"/>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53" name="Rectangle 469">
                <a:extLst>
                  <a:ext uri="{FF2B5EF4-FFF2-40B4-BE49-F238E27FC236}">
                    <a16:creationId xmlns:a16="http://schemas.microsoft.com/office/drawing/2014/main" id="{23855322-07CB-20D2-2F42-00EC43E9D129}"/>
                  </a:ext>
                </a:extLst>
              </p:cNvPr>
              <p:cNvSpPr>
                <a:spLocks noChangeArrowheads="1"/>
              </p:cNvSpPr>
              <p:nvPr/>
            </p:nvSpPr>
            <p:spPr bwMode="auto">
              <a:xfrm>
                <a:off x="1980" y="2920"/>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54" name="Rectangle 470">
                <a:extLst>
                  <a:ext uri="{FF2B5EF4-FFF2-40B4-BE49-F238E27FC236}">
                    <a16:creationId xmlns:a16="http://schemas.microsoft.com/office/drawing/2014/main" id="{59E79FE6-2144-3F05-F975-F701788D9D65}"/>
                  </a:ext>
                </a:extLst>
              </p:cNvPr>
              <p:cNvSpPr>
                <a:spLocks noChangeArrowheads="1"/>
              </p:cNvSpPr>
              <p:nvPr/>
            </p:nvSpPr>
            <p:spPr bwMode="auto">
              <a:xfrm>
                <a:off x="1993" y="2893"/>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55" name="Rectangle 471">
                <a:extLst>
                  <a:ext uri="{FF2B5EF4-FFF2-40B4-BE49-F238E27FC236}">
                    <a16:creationId xmlns:a16="http://schemas.microsoft.com/office/drawing/2014/main" id="{50198F80-F22F-24DB-B863-F29D79926DDB}"/>
                  </a:ext>
                </a:extLst>
              </p:cNvPr>
              <p:cNvSpPr>
                <a:spLocks noChangeArrowheads="1"/>
              </p:cNvSpPr>
              <p:nvPr/>
            </p:nvSpPr>
            <p:spPr bwMode="auto">
              <a:xfrm>
                <a:off x="2207" y="2920"/>
                <a:ext cx="222" cy="250"/>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56" name="Rectangle 472">
                <a:extLst>
                  <a:ext uri="{FF2B5EF4-FFF2-40B4-BE49-F238E27FC236}">
                    <a16:creationId xmlns:a16="http://schemas.microsoft.com/office/drawing/2014/main" id="{7D1E7B72-31CF-89DC-1BB4-7632D1578BEB}"/>
                  </a:ext>
                </a:extLst>
              </p:cNvPr>
              <p:cNvSpPr>
                <a:spLocks noChangeArrowheads="1"/>
              </p:cNvSpPr>
              <p:nvPr/>
            </p:nvSpPr>
            <p:spPr bwMode="auto">
              <a:xfrm>
                <a:off x="2207" y="2920"/>
                <a:ext cx="222" cy="77"/>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57" name="Rectangle 473">
                <a:extLst>
                  <a:ext uri="{FF2B5EF4-FFF2-40B4-BE49-F238E27FC236}">
                    <a16:creationId xmlns:a16="http://schemas.microsoft.com/office/drawing/2014/main" id="{7900A6C4-B27C-BAF9-8E0A-A982FE224120}"/>
                  </a:ext>
                </a:extLst>
              </p:cNvPr>
              <p:cNvSpPr>
                <a:spLocks noChangeArrowheads="1"/>
              </p:cNvSpPr>
              <p:nvPr/>
            </p:nvSpPr>
            <p:spPr bwMode="auto">
              <a:xfrm>
                <a:off x="2207" y="2920"/>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58" name="Rectangle 474">
                <a:extLst>
                  <a:ext uri="{FF2B5EF4-FFF2-40B4-BE49-F238E27FC236}">
                    <a16:creationId xmlns:a16="http://schemas.microsoft.com/office/drawing/2014/main" id="{89D4A133-F0DB-04F0-BEBA-D7E93E190182}"/>
                  </a:ext>
                </a:extLst>
              </p:cNvPr>
              <p:cNvSpPr>
                <a:spLocks noChangeArrowheads="1"/>
              </p:cNvSpPr>
              <p:nvPr/>
            </p:nvSpPr>
            <p:spPr bwMode="auto">
              <a:xfrm>
                <a:off x="2220" y="2893"/>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59" name="Rectangle 475">
                <a:extLst>
                  <a:ext uri="{FF2B5EF4-FFF2-40B4-BE49-F238E27FC236}">
                    <a16:creationId xmlns:a16="http://schemas.microsoft.com/office/drawing/2014/main" id="{FFFFCC6C-CD40-F23C-70A7-1B17EF9F82EF}"/>
                  </a:ext>
                </a:extLst>
              </p:cNvPr>
              <p:cNvSpPr>
                <a:spLocks noChangeArrowheads="1"/>
              </p:cNvSpPr>
              <p:nvPr/>
            </p:nvSpPr>
            <p:spPr bwMode="auto">
              <a:xfrm>
                <a:off x="2435" y="2920"/>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60" name="Rectangle 476">
                <a:extLst>
                  <a:ext uri="{FF2B5EF4-FFF2-40B4-BE49-F238E27FC236}">
                    <a16:creationId xmlns:a16="http://schemas.microsoft.com/office/drawing/2014/main" id="{4F4962BF-0BD5-7C8B-FFFE-ED47D79D6138}"/>
                  </a:ext>
                </a:extLst>
              </p:cNvPr>
              <p:cNvSpPr>
                <a:spLocks noChangeArrowheads="1"/>
              </p:cNvSpPr>
              <p:nvPr/>
            </p:nvSpPr>
            <p:spPr bwMode="auto">
              <a:xfrm>
                <a:off x="2447" y="2893"/>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61" name="Rectangle 477">
                <a:extLst>
                  <a:ext uri="{FF2B5EF4-FFF2-40B4-BE49-F238E27FC236}">
                    <a16:creationId xmlns:a16="http://schemas.microsoft.com/office/drawing/2014/main" id="{27E58995-B025-7BAC-C518-B31334D2E874}"/>
                  </a:ext>
                </a:extLst>
              </p:cNvPr>
              <p:cNvSpPr>
                <a:spLocks noChangeArrowheads="1"/>
              </p:cNvSpPr>
              <p:nvPr/>
            </p:nvSpPr>
            <p:spPr bwMode="auto">
              <a:xfrm>
                <a:off x="2663" y="2920"/>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62" name="Rectangle 478">
                <a:extLst>
                  <a:ext uri="{FF2B5EF4-FFF2-40B4-BE49-F238E27FC236}">
                    <a16:creationId xmlns:a16="http://schemas.microsoft.com/office/drawing/2014/main" id="{838769A0-146B-61E4-5F3B-4E52337BC391}"/>
                  </a:ext>
                </a:extLst>
              </p:cNvPr>
              <p:cNvSpPr>
                <a:spLocks noChangeArrowheads="1"/>
              </p:cNvSpPr>
              <p:nvPr/>
            </p:nvSpPr>
            <p:spPr bwMode="auto">
              <a:xfrm>
                <a:off x="2675" y="2893"/>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63" name="Rectangle 479">
                <a:extLst>
                  <a:ext uri="{FF2B5EF4-FFF2-40B4-BE49-F238E27FC236}">
                    <a16:creationId xmlns:a16="http://schemas.microsoft.com/office/drawing/2014/main" id="{73272DEE-B8B8-54F4-C6D9-A35FE532D624}"/>
                  </a:ext>
                </a:extLst>
              </p:cNvPr>
              <p:cNvSpPr>
                <a:spLocks noChangeArrowheads="1"/>
              </p:cNvSpPr>
              <p:nvPr/>
            </p:nvSpPr>
            <p:spPr bwMode="auto">
              <a:xfrm>
                <a:off x="2890" y="2920"/>
                <a:ext cx="221" cy="250"/>
              </a:xfrm>
              <a:prstGeom prst="rect">
                <a:avLst/>
              </a:prstGeom>
              <a:solidFill>
                <a:srgbClr val="989F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64" name="Rectangle 480">
                <a:extLst>
                  <a:ext uri="{FF2B5EF4-FFF2-40B4-BE49-F238E27FC236}">
                    <a16:creationId xmlns:a16="http://schemas.microsoft.com/office/drawing/2014/main" id="{3F43D366-89D4-476F-DF92-D36A05274886}"/>
                  </a:ext>
                </a:extLst>
              </p:cNvPr>
              <p:cNvSpPr>
                <a:spLocks noChangeArrowheads="1"/>
              </p:cNvSpPr>
              <p:nvPr/>
            </p:nvSpPr>
            <p:spPr bwMode="auto">
              <a:xfrm>
                <a:off x="2890" y="2920"/>
                <a:ext cx="221" cy="77"/>
              </a:xfrm>
              <a:prstGeom prst="rect">
                <a:avLst/>
              </a:prstGeom>
              <a:solidFill>
                <a:srgbClr val="989F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65" name="Rectangle 481">
                <a:extLst>
                  <a:ext uri="{FF2B5EF4-FFF2-40B4-BE49-F238E27FC236}">
                    <a16:creationId xmlns:a16="http://schemas.microsoft.com/office/drawing/2014/main" id="{1A099855-FF9E-1E80-3505-4327D9BF6C01}"/>
                  </a:ext>
                </a:extLst>
              </p:cNvPr>
              <p:cNvSpPr>
                <a:spLocks noChangeArrowheads="1"/>
              </p:cNvSpPr>
              <p:nvPr/>
            </p:nvSpPr>
            <p:spPr bwMode="auto">
              <a:xfrm>
                <a:off x="2890" y="2920"/>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66" name="Rectangle 482">
                <a:extLst>
                  <a:ext uri="{FF2B5EF4-FFF2-40B4-BE49-F238E27FC236}">
                    <a16:creationId xmlns:a16="http://schemas.microsoft.com/office/drawing/2014/main" id="{95037733-9D20-7BBA-AD8D-3EAE01B29343}"/>
                  </a:ext>
                </a:extLst>
              </p:cNvPr>
              <p:cNvSpPr>
                <a:spLocks noChangeArrowheads="1"/>
              </p:cNvSpPr>
              <p:nvPr/>
            </p:nvSpPr>
            <p:spPr bwMode="auto">
              <a:xfrm>
                <a:off x="2902" y="2893"/>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67" name="Rectangle 483">
                <a:extLst>
                  <a:ext uri="{FF2B5EF4-FFF2-40B4-BE49-F238E27FC236}">
                    <a16:creationId xmlns:a16="http://schemas.microsoft.com/office/drawing/2014/main" id="{2E995210-8F67-CF4A-B00E-8AC17466954D}"/>
                  </a:ext>
                </a:extLst>
              </p:cNvPr>
              <p:cNvSpPr>
                <a:spLocks noChangeArrowheads="1"/>
              </p:cNvSpPr>
              <p:nvPr/>
            </p:nvSpPr>
            <p:spPr bwMode="auto">
              <a:xfrm>
                <a:off x="3117" y="2920"/>
                <a:ext cx="222" cy="250"/>
              </a:xfrm>
              <a:prstGeom prst="rect">
                <a:avLst/>
              </a:prstGeom>
              <a:solidFill>
                <a:srgbClr val="989F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68" name="Rectangle 484">
                <a:extLst>
                  <a:ext uri="{FF2B5EF4-FFF2-40B4-BE49-F238E27FC236}">
                    <a16:creationId xmlns:a16="http://schemas.microsoft.com/office/drawing/2014/main" id="{52B6AC2B-CC90-15E3-AAF4-76614A1F5CC2}"/>
                  </a:ext>
                </a:extLst>
              </p:cNvPr>
              <p:cNvSpPr>
                <a:spLocks noChangeArrowheads="1"/>
              </p:cNvSpPr>
              <p:nvPr/>
            </p:nvSpPr>
            <p:spPr bwMode="auto">
              <a:xfrm>
                <a:off x="3117" y="2920"/>
                <a:ext cx="222" cy="77"/>
              </a:xfrm>
              <a:prstGeom prst="rect">
                <a:avLst/>
              </a:prstGeom>
              <a:solidFill>
                <a:srgbClr val="989F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69" name="Rectangle 485">
                <a:extLst>
                  <a:ext uri="{FF2B5EF4-FFF2-40B4-BE49-F238E27FC236}">
                    <a16:creationId xmlns:a16="http://schemas.microsoft.com/office/drawing/2014/main" id="{6236B9EE-3C11-C359-6537-A0465D5FA712}"/>
                  </a:ext>
                </a:extLst>
              </p:cNvPr>
              <p:cNvSpPr>
                <a:spLocks noChangeArrowheads="1"/>
              </p:cNvSpPr>
              <p:nvPr/>
            </p:nvSpPr>
            <p:spPr bwMode="auto">
              <a:xfrm>
                <a:off x="3117" y="2920"/>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70" name="Rectangle 486">
                <a:extLst>
                  <a:ext uri="{FF2B5EF4-FFF2-40B4-BE49-F238E27FC236}">
                    <a16:creationId xmlns:a16="http://schemas.microsoft.com/office/drawing/2014/main" id="{5B43A1B9-005B-08EA-AD22-E06203B86C6C}"/>
                  </a:ext>
                </a:extLst>
              </p:cNvPr>
              <p:cNvSpPr>
                <a:spLocks noChangeArrowheads="1"/>
              </p:cNvSpPr>
              <p:nvPr/>
            </p:nvSpPr>
            <p:spPr bwMode="auto">
              <a:xfrm>
                <a:off x="3130" y="2893"/>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71" name="Rectangle 487">
                <a:extLst>
                  <a:ext uri="{FF2B5EF4-FFF2-40B4-BE49-F238E27FC236}">
                    <a16:creationId xmlns:a16="http://schemas.microsoft.com/office/drawing/2014/main" id="{DDB241CF-8ACC-D5AF-B5EE-9AA1E842E2B4}"/>
                  </a:ext>
                </a:extLst>
              </p:cNvPr>
              <p:cNvSpPr>
                <a:spLocks noChangeArrowheads="1"/>
              </p:cNvSpPr>
              <p:nvPr/>
            </p:nvSpPr>
            <p:spPr bwMode="auto">
              <a:xfrm>
                <a:off x="3344" y="2920"/>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72" name="Rectangle 488">
                <a:extLst>
                  <a:ext uri="{FF2B5EF4-FFF2-40B4-BE49-F238E27FC236}">
                    <a16:creationId xmlns:a16="http://schemas.microsoft.com/office/drawing/2014/main" id="{65FE0D60-71E4-9133-B5A4-1227FE6D1D40}"/>
                  </a:ext>
                </a:extLst>
              </p:cNvPr>
              <p:cNvSpPr>
                <a:spLocks noChangeArrowheads="1"/>
              </p:cNvSpPr>
              <p:nvPr/>
            </p:nvSpPr>
            <p:spPr bwMode="auto">
              <a:xfrm>
                <a:off x="3357" y="2893"/>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73" name="Rectangle 489">
                <a:extLst>
                  <a:ext uri="{FF2B5EF4-FFF2-40B4-BE49-F238E27FC236}">
                    <a16:creationId xmlns:a16="http://schemas.microsoft.com/office/drawing/2014/main" id="{CE7D3430-EF91-90E2-D002-69833EB25163}"/>
                  </a:ext>
                </a:extLst>
              </p:cNvPr>
              <p:cNvSpPr>
                <a:spLocks noChangeArrowheads="1"/>
              </p:cNvSpPr>
              <p:nvPr/>
            </p:nvSpPr>
            <p:spPr bwMode="auto">
              <a:xfrm>
                <a:off x="3573" y="2920"/>
                <a:ext cx="221" cy="250"/>
              </a:xfrm>
              <a:prstGeom prst="rect">
                <a:avLst/>
              </a:prstGeom>
              <a:solidFill>
                <a:srgbClr val="F9BDC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74" name="Rectangle 490">
                <a:extLst>
                  <a:ext uri="{FF2B5EF4-FFF2-40B4-BE49-F238E27FC236}">
                    <a16:creationId xmlns:a16="http://schemas.microsoft.com/office/drawing/2014/main" id="{1FAE50EA-C66A-0FD8-5785-FF620E9E8972}"/>
                  </a:ext>
                </a:extLst>
              </p:cNvPr>
              <p:cNvSpPr>
                <a:spLocks noChangeArrowheads="1"/>
              </p:cNvSpPr>
              <p:nvPr/>
            </p:nvSpPr>
            <p:spPr bwMode="auto">
              <a:xfrm>
                <a:off x="3573" y="2920"/>
                <a:ext cx="221" cy="77"/>
              </a:xfrm>
              <a:prstGeom prst="rect">
                <a:avLst/>
              </a:prstGeom>
              <a:solidFill>
                <a:srgbClr val="F9BDC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75" name="Rectangle 491">
                <a:extLst>
                  <a:ext uri="{FF2B5EF4-FFF2-40B4-BE49-F238E27FC236}">
                    <a16:creationId xmlns:a16="http://schemas.microsoft.com/office/drawing/2014/main" id="{C69E2F76-D2D0-B84B-D605-4A8AAFBEEA56}"/>
                  </a:ext>
                </a:extLst>
              </p:cNvPr>
              <p:cNvSpPr>
                <a:spLocks noChangeArrowheads="1"/>
              </p:cNvSpPr>
              <p:nvPr/>
            </p:nvSpPr>
            <p:spPr bwMode="auto">
              <a:xfrm>
                <a:off x="3573" y="2920"/>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76" name="Rectangle 492">
                <a:extLst>
                  <a:ext uri="{FF2B5EF4-FFF2-40B4-BE49-F238E27FC236}">
                    <a16:creationId xmlns:a16="http://schemas.microsoft.com/office/drawing/2014/main" id="{F525D0F9-E36A-20B6-E1E4-BA65E7EFF096}"/>
                  </a:ext>
                </a:extLst>
              </p:cNvPr>
              <p:cNvSpPr>
                <a:spLocks noChangeArrowheads="1"/>
              </p:cNvSpPr>
              <p:nvPr/>
            </p:nvSpPr>
            <p:spPr bwMode="auto">
              <a:xfrm>
                <a:off x="3585" y="2893"/>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77" name="Rectangle 493">
                <a:extLst>
                  <a:ext uri="{FF2B5EF4-FFF2-40B4-BE49-F238E27FC236}">
                    <a16:creationId xmlns:a16="http://schemas.microsoft.com/office/drawing/2014/main" id="{03BAC84F-4760-3035-AD6A-EE90032112CB}"/>
                  </a:ext>
                </a:extLst>
              </p:cNvPr>
              <p:cNvSpPr>
                <a:spLocks noChangeArrowheads="1"/>
              </p:cNvSpPr>
              <p:nvPr/>
            </p:nvSpPr>
            <p:spPr bwMode="auto">
              <a:xfrm>
                <a:off x="1519" y="2914"/>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78" name="Rectangle 494">
                <a:extLst>
                  <a:ext uri="{FF2B5EF4-FFF2-40B4-BE49-F238E27FC236}">
                    <a16:creationId xmlns:a16="http://schemas.microsoft.com/office/drawing/2014/main" id="{A3BB8137-D929-3B7D-21D8-810227F6EF55}"/>
                  </a:ext>
                </a:extLst>
              </p:cNvPr>
              <p:cNvSpPr>
                <a:spLocks noChangeArrowheads="1"/>
              </p:cNvSpPr>
              <p:nvPr/>
            </p:nvSpPr>
            <p:spPr bwMode="auto">
              <a:xfrm>
                <a:off x="1525" y="2914"/>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79" name="Rectangle 495">
                <a:extLst>
                  <a:ext uri="{FF2B5EF4-FFF2-40B4-BE49-F238E27FC236}">
                    <a16:creationId xmlns:a16="http://schemas.microsoft.com/office/drawing/2014/main" id="{AAFFCD8A-6EB1-CAD7-762A-B02B764E1887}"/>
                  </a:ext>
                </a:extLst>
              </p:cNvPr>
              <p:cNvSpPr>
                <a:spLocks noChangeArrowheads="1"/>
              </p:cNvSpPr>
              <p:nvPr/>
            </p:nvSpPr>
            <p:spPr bwMode="auto">
              <a:xfrm>
                <a:off x="1747" y="2914"/>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80" name="Rectangle 496">
                <a:extLst>
                  <a:ext uri="{FF2B5EF4-FFF2-40B4-BE49-F238E27FC236}">
                    <a16:creationId xmlns:a16="http://schemas.microsoft.com/office/drawing/2014/main" id="{29959480-7BE9-ECCF-024B-7558C41F52B5}"/>
                  </a:ext>
                </a:extLst>
              </p:cNvPr>
              <p:cNvSpPr>
                <a:spLocks noChangeArrowheads="1"/>
              </p:cNvSpPr>
              <p:nvPr/>
            </p:nvSpPr>
            <p:spPr bwMode="auto">
              <a:xfrm>
                <a:off x="1753" y="2914"/>
                <a:ext cx="22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81" name="Rectangle 497">
                <a:extLst>
                  <a:ext uri="{FF2B5EF4-FFF2-40B4-BE49-F238E27FC236}">
                    <a16:creationId xmlns:a16="http://schemas.microsoft.com/office/drawing/2014/main" id="{033A13DF-65AA-D16E-E33C-61CAD2104211}"/>
                  </a:ext>
                </a:extLst>
              </p:cNvPr>
              <p:cNvSpPr>
                <a:spLocks noChangeArrowheads="1"/>
              </p:cNvSpPr>
              <p:nvPr/>
            </p:nvSpPr>
            <p:spPr bwMode="auto">
              <a:xfrm>
                <a:off x="1974" y="2914"/>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82" name="Rectangle 498">
                <a:extLst>
                  <a:ext uri="{FF2B5EF4-FFF2-40B4-BE49-F238E27FC236}">
                    <a16:creationId xmlns:a16="http://schemas.microsoft.com/office/drawing/2014/main" id="{4E441215-DBE7-C9AE-8B2D-8B651E85FB15}"/>
                  </a:ext>
                </a:extLst>
              </p:cNvPr>
              <p:cNvSpPr>
                <a:spLocks noChangeArrowheads="1"/>
              </p:cNvSpPr>
              <p:nvPr/>
            </p:nvSpPr>
            <p:spPr bwMode="auto">
              <a:xfrm>
                <a:off x="1980" y="2914"/>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83" name="Rectangle 499">
                <a:extLst>
                  <a:ext uri="{FF2B5EF4-FFF2-40B4-BE49-F238E27FC236}">
                    <a16:creationId xmlns:a16="http://schemas.microsoft.com/office/drawing/2014/main" id="{8E515B5A-CAFC-3ABF-83C2-3E82A6EF38F8}"/>
                  </a:ext>
                </a:extLst>
              </p:cNvPr>
              <p:cNvSpPr>
                <a:spLocks noChangeArrowheads="1"/>
              </p:cNvSpPr>
              <p:nvPr/>
            </p:nvSpPr>
            <p:spPr bwMode="auto">
              <a:xfrm>
                <a:off x="2202" y="2914"/>
                <a:ext cx="5"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84" name="Rectangle 500">
                <a:extLst>
                  <a:ext uri="{FF2B5EF4-FFF2-40B4-BE49-F238E27FC236}">
                    <a16:creationId xmlns:a16="http://schemas.microsoft.com/office/drawing/2014/main" id="{6BE49453-1BCD-303A-DC5F-D7DBA0D035FA}"/>
                  </a:ext>
                </a:extLst>
              </p:cNvPr>
              <p:cNvSpPr>
                <a:spLocks noChangeArrowheads="1"/>
              </p:cNvSpPr>
              <p:nvPr/>
            </p:nvSpPr>
            <p:spPr bwMode="auto">
              <a:xfrm>
                <a:off x="2207" y="2914"/>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85" name="Rectangle 501">
                <a:extLst>
                  <a:ext uri="{FF2B5EF4-FFF2-40B4-BE49-F238E27FC236}">
                    <a16:creationId xmlns:a16="http://schemas.microsoft.com/office/drawing/2014/main" id="{2E6C51FE-2785-8248-AB3F-5FEEF4D39E4B}"/>
                  </a:ext>
                </a:extLst>
              </p:cNvPr>
              <p:cNvSpPr>
                <a:spLocks noChangeArrowheads="1"/>
              </p:cNvSpPr>
              <p:nvPr/>
            </p:nvSpPr>
            <p:spPr bwMode="auto">
              <a:xfrm>
                <a:off x="2429" y="2914"/>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86" name="Rectangle 502">
                <a:extLst>
                  <a:ext uri="{FF2B5EF4-FFF2-40B4-BE49-F238E27FC236}">
                    <a16:creationId xmlns:a16="http://schemas.microsoft.com/office/drawing/2014/main" id="{70CC7153-9707-42F0-60BF-DB1053D9535D}"/>
                  </a:ext>
                </a:extLst>
              </p:cNvPr>
              <p:cNvSpPr>
                <a:spLocks noChangeArrowheads="1"/>
              </p:cNvSpPr>
              <p:nvPr/>
            </p:nvSpPr>
            <p:spPr bwMode="auto">
              <a:xfrm>
                <a:off x="2435" y="2914"/>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87" name="Rectangle 503">
                <a:extLst>
                  <a:ext uri="{FF2B5EF4-FFF2-40B4-BE49-F238E27FC236}">
                    <a16:creationId xmlns:a16="http://schemas.microsoft.com/office/drawing/2014/main" id="{1A7D8285-1B1E-C9A2-A3A0-8FBAA67AD392}"/>
                  </a:ext>
                </a:extLst>
              </p:cNvPr>
              <p:cNvSpPr>
                <a:spLocks noChangeArrowheads="1"/>
              </p:cNvSpPr>
              <p:nvPr/>
            </p:nvSpPr>
            <p:spPr bwMode="auto">
              <a:xfrm>
                <a:off x="2657" y="2914"/>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88" name="Rectangle 504">
                <a:extLst>
                  <a:ext uri="{FF2B5EF4-FFF2-40B4-BE49-F238E27FC236}">
                    <a16:creationId xmlns:a16="http://schemas.microsoft.com/office/drawing/2014/main" id="{8975D5DC-D0E5-5670-0BB2-E7514F20B9D6}"/>
                  </a:ext>
                </a:extLst>
              </p:cNvPr>
              <p:cNvSpPr>
                <a:spLocks noChangeArrowheads="1"/>
              </p:cNvSpPr>
              <p:nvPr/>
            </p:nvSpPr>
            <p:spPr bwMode="auto">
              <a:xfrm>
                <a:off x="2663" y="2914"/>
                <a:ext cx="22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89" name="Rectangle 505">
                <a:extLst>
                  <a:ext uri="{FF2B5EF4-FFF2-40B4-BE49-F238E27FC236}">
                    <a16:creationId xmlns:a16="http://schemas.microsoft.com/office/drawing/2014/main" id="{E398EA24-9600-DC7F-FBC3-92C89239DB3A}"/>
                  </a:ext>
                </a:extLst>
              </p:cNvPr>
              <p:cNvSpPr>
                <a:spLocks noChangeArrowheads="1"/>
              </p:cNvSpPr>
              <p:nvPr/>
            </p:nvSpPr>
            <p:spPr bwMode="auto">
              <a:xfrm>
                <a:off x="2884" y="2914"/>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90" name="Rectangle 506">
                <a:extLst>
                  <a:ext uri="{FF2B5EF4-FFF2-40B4-BE49-F238E27FC236}">
                    <a16:creationId xmlns:a16="http://schemas.microsoft.com/office/drawing/2014/main" id="{0C79603E-77CB-E866-72C3-3E861BFDA01D}"/>
                  </a:ext>
                </a:extLst>
              </p:cNvPr>
              <p:cNvSpPr>
                <a:spLocks noChangeArrowheads="1"/>
              </p:cNvSpPr>
              <p:nvPr/>
            </p:nvSpPr>
            <p:spPr bwMode="auto">
              <a:xfrm>
                <a:off x="2890" y="2914"/>
                <a:ext cx="22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91" name="Rectangle 507">
                <a:extLst>
                  <a:ext uri="{FF2B5EF4-FFF2-40B4-BE49-F238E27FC236}">
                    <a16:creationId xmlns:a16="http://schemas.microsoft.com/office/drawing/2014/main" id="{F26F4C29-45F1-ECFA-5CCD-5FE2329CA5BB}"/>
                  </a:ext>
                </a:extLst>
              </p:cNvPr>
              <p:cNvSpPr>
                <a:spLocks noChangeArrowheads="1"/>
              </p:cNvSpPr>
              <p:nvPr/>
            </p:nvSpPr>
            <p:spPr bwMode="auto">
              <a:xfrm>
                <a:off x="3111" y="2914"/>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92" name="Rectangle 508">
                <a:extLst>
                  <a:ext uri="{FF2B5EF4-FFF2-40B4-BE49-F238E27FC236}">
                    <a16:creationId xmlns:a16="http://schemas.microsoft.com/office/drawing/2014/main" id="{FAF1EA87-EF79-1FF0-2257-1850ADBC4C64}"/>
                  </a:ext>
                </a:extLst>
              </p:cNvPr>
              <p:cNvSpPr>
                <a:spLocks noChangeArrowheads="1"/>
              </p:cNvSpPr>
              <p:nvPr/>
            </p:nvSpPr>
            <p:spPr bwMode="auto">
              <a:xfrm>
                <a:off x="3117" y="2914"/>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93" name="Rectangle 509">
                <a:extLst>
                  <a:ext uri="{FF2B5EF4-FFF2-40B4-BE49-F238E27FC236}">
                    <a16:creationId xmlns:a16="http://schemas.microsoft.com/office/drawing/2014/main" id="{769E57B9-2135-DD29-9185-D58ED1228288}"/>
                  </a:ext>
                </a:extLst>
              </p:cNvPr>
              <p:cNvSpPr>
                <a:spLocks noChangeArrowheads="1"/>
              </p:cNvSpPr>
              <p:nvPr/>
            </p:nvSpPr>
            <p:spPr bwMode="auto">
              <a:xfrm>
                <a:off x="3339" y="2914"/>
                <a:ext cx="5"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94" name="Rectangle 510">
                <a:extLst>
                  <a:ext uri="{FF2B5EF4-FFF2-40B4-BE49-F238E27FC236}">
                    <a16:creationId xmlns:a16="http://schemas.microsoft.com/office/drawing/2014/main" id="{63A90AEB-2A80-A82E-E388-30A97CD9F746}"/>
                  </a:ext>
                </a:extLst>
              </p:cNvPr>
              <p:cNvSpPr>
                <a:spLocks noChangeArrowheads="1"/>
              </p:cNvSpPr>
              <p:nvPr/>
            </p:nvSpPr>
            <p:spPr bwMode="auto">
              <a:xfrm>
                <a:off x="3344" y="2914"/>
                <a:ext cx="223"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95" name="Rectangle 511">
                <a:extLst>
                  <a:ext uri="{FF2B5EF4-FFF2-40B4-BE49-F238E27FC236}">
                    <a16:creationId xmlns:a16="http://schemas.microsoft.com/office/drawing/2014/main" id="{62504C9C-E746-1AAD-C076-42BE6E9E7F29}"/>
                  </a:ext>
                </a:extLst>
              </p:cNvPr>
              <p:cNvSpPr>
                <a:spLocks noChangeArrowheads="1"/>
              </p:cNvSpPr>
              <p:nvPr/>
            </p:nvSpPr>
            <p:spPr bwMode="auto">
              <a:xfrm>
                <a:off x="3567" y="2914"/>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96" name="Rectangle 512">
                <a:extLst>
                  <a:ext uri="{FF2B5EF4-FFF2-40B4-BE49-F238E27FC236}">
                    <a16:creationId xmlns:a16="http://schemas.microsoft.com/office/drawing/2014/main" id="{A5C1EE80-9A77-0C86-B754-2A93D1577BAC}"/>
                  </a:ext>
                </a:extLst>
              </p:cNvPr>
              <p:cNvSpPr>
                <a:spLocks noChangeArrowheads="1"/>
              </p:cNvSpPr>
              <p:nvPr/>
            </p:nvSpPr>
            <p:spPr bwMode="auto">
              <a:xfrm>
                <a:off x="3573" y="2914"/>
                <a:ext cx="22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97" name="Rectangle 513">
                <a:extLst>
                  <a:ext uri="{FF2B5EF4-FFF2-40B4-BE49-F238E27FC236}">
                    <a16:creationId xmlns:a16="http://schemas.microsoft.com/office/drawing/2014/main" id="{98D3935D-C0A8-6A41-AAA1-25F6470CDDD2}"/>
                  </a:ext>
                </a:extLst>
              </p:cNvPr>
              <p:cNvSpPr>
                <a:spLocks noChangeArrowheads="1"/>
              </p:cNvSpPr>
              <p:nvPr/>
            </p:nvSpPr>
            <p:spPr bwMode="auto">
              <a:xfrm>
                <a:off x="3794" y="2914"/>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98" name="Rectangle 514">
                <a:extLst>
                  <a:ext uri="{FF2B5EF4-FFF2-40B4-BE49-F238E27FC236}">
                    <a16:creationId xmlns:a16="http://schemas.microsoft.com/office/drawing/2014/main" id="{8FB617CB-14D0-D6B7-852C-EF90009137E1}"/>
                  </a:ext>
                </a:extLst>
              </p:cNvPr>
              <p:cNvSpPr>
                <a:spLocks noChangeArrowheads="1"/>
              </p:cNvSpPr>
              <p:nvPr/>
            </p:nvSpPr>
            <p:spPr bwMode="auto">
              <a:xfrm>
                <a:off x="1519" y="2920"/>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99" name="Rectangle 515">
                <a:extLst>
                  <a:ext uri="{FF2B5EF4-FFF2-40B4-BE49-F238E27FC236}">
                    <a16:creationId xmlns:a16="http://schemas.microsoft.com/office/drawing/2014/main" id="{C3088438-1947-D8FB-818B-D6C5D835DE79}"/>
                  </a:ext>
                </a:extLst>
              </p:cNvPr>
              <p:cNvSpPr>
                <a:spLocks noChangeArrowheads="1"/>
              </p:cNvSpPr>
              <p:nvPr/>
            </p:nvSpPr>
            <p:spPr bwMode="auto">
              <a:xfrm>
                <a:off x="1747" y="2920"/>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00" name="Rectangle 516">
                <a:extLst>
                  <a:ext uri="{FF2B5EF4-FFF2-40B4-BE49-F238E27FC236}">
                    <a16:creationId xmlns:a16="http://schemas.microsoft.com/office/drawing/2014/main" id="{B3DA9D12-3F8B-B489-C2BC-6CE5F430367A}"/>
                  </a:ext>
                </a:extLst>
              </p:cNvPr>
              <p:cNvSpPr>
                <a:spLocks noChangeArrowheads="1"/>
              </p:cNvSpPr>
              <p:nvPr/>
            </p:nvSpPr>
            <p:spPr bwMode="auto">
              <a:xfrm>
                <a:off x="1974" y="2920"/>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01" name="Rectangle 517">
                <a:extLst>
                  <a:ext uri="{FF2B5EF4-FFF2-40B4-BE49-F238E27FC236}">
                    <a16:creationId xmlns:a16="http://schemas.microsoft.com/office/drawing/2014/main" id="{0C8AAD49-CE40-0335-5BA7-99EE70D459BC}"/>
                  </a:ext>
                </a:extLst>
              </p:cNvPr>
              <p:cNvSpPr>
                <a:spLocks noChangeArrowheads="1"/>
              </p:cNvSpPr>
              <p:nvPr/>
            </p:nvSpPr>
            <p:spPr bwMode="auto">
              <a:xfrm>
                <a:off x="2202" y="2920"/>
                <a:ext cx="5"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02" name="Rectangle 518">
                <a:extLst>
                  <a:ext uri="{FF2B5EF4-FFF2-40B4-BE49-F238E27FC236}">
                    <a16:creationId xmlns:a16="http://schemas.microsoft.com/office/drawing/2014/main" id="{EE7967CF-F638-6943-7586-DAEFAC720AEB}"/>
                  </a:ext>
                </a:extLst>
              </p:cNvPr>
              <p:cNvSpPr>
                <a:spLocks noChangeArrowheads="1"/>
              </p:cNvSpPr>
              <p:nvPr/>
            </p:nvSpPr>
            <p:spPr bwMode="auto">
              <a:xfrm>
                <a:off x="2429" y="2920"/>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03" name="Rectangle 519">
                <a:extLst>
                  <a:ext uri="{FF2B5EF4-FFF2-40B4-BE49-F238E27FC236}">
                    <a16:creationId xmlns:a16="http://schemas.microsoft.com/office/drawing/2014/main" id="{D921D138-25BE-B6AD-F9A3-244B60B00D2D}"/>
                  </a:ext>
                </a:extLst>
              </p:cNvPr>
              <p:cNvSpPr>
                <a:spLocks noChangeArrowheads="1"/>
              </p:cNvSpPr>
              <p:nvPr/>
            </p:nvSpPr>
            <p:spPr bwMode="auto">
              <a:xfrm>
                <a:off x="2657" y="2920"/>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04" name="Rectangle 520">
                <a:extLst>
                  <a:ext uri="{FF2B5EF4-FFF2-40B4-BE49-F238E27FC236}">
                    <a16:creationId xmlns:a16="http://schemas.microsoft.com/office/drawing/2014/main" id="{A889DF79-3630-CAC4-5A2A-F76D65C6AFB4}"/>
                  </a:ext>
                </a:extLst>
              </p:cNvPr>
              <p:cNvSpPr>
                <a:spLocks noChangeArrowheads="1"/>
              </p:cNvSpPr>
              <p:nvPr/>
            </p:nvSpPr>
            <p:spPr bwMode="auto">
              <a:xfrm>
                <a:off x="2884" y="2920"/>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05" name="Rectangle 521">
                <a:extLst>
                  <a:ext uri="{FF2B5EF4-FFF2-40B4-BE49-F238E27FC236}">
                    <a16:creationId xmlns:a16="http://schemas.microsoft.com/office/drawing/2014/main" id="{846322F1-9CEA-14CC-95EA-47395A40AD42}"/>
                  </a:ext>
                </a:extLst>
              </p:cNvPr>
              <p:cNvSpPr>
                <a:spLocks noChangeArrowheads="1"/>
              </p:cNvSpPr>
              <p:nvPr/>
            </p:nvSpPr>
            <p:spPr bwMode="auto">
              <a:xfrm>
                <a:off x="3111" y="2920"/>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06" name="Rectangle 522">
                <a:extLst>
                  <a:ext uri="{FF2B5EF4-FFF2-40B4-BE49-F238E27FC236}">
                    <a16:creationId xmlns:a16="http://schemas.microsoft.com/office/drawing/2014/main" id="{6E66624C-3228-2B47-5430-783B9101A94C}"/>
                  </a:ext>
                </a:extLst>
              </p:cNvPr>
              <p:cNvSpPr>
                <a:spLocks noChangeArrowheads="1"/>
              </p:cNvSpPr>
              <p:nvPr/>
            </p:nvSpPr>
            <p:spPr bwMode="auto">
              <a:xfrm>
                <a:off x="3339" y="2920"/>
                <a:ext cx="5"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07" name="Rectangle 523">
                <a:extLst>
                  <a:ext uri="{FF2B5EF4-FFF2-40B4-BE49-F238E27FC236}">
                    <a16:creationId xmlns:a16="http://schemas.microsoft.com/office/drawing/2014/main" id="{E9809852-C7AC-34C6-46FD-8E06D15AD9DF}"/>
                  </a:ext>
                </a:extLst>
              </p:cNvPr>
              <p:cNvSpPr>
                <a:spLocks noChangeArrowheads="1"/>
              </p:cNvSpPr>
              <p:nvPr/>
            </p:nvSpPr>
            <p:spPr bwMode="auto">
              <a:xfrm>
                <a:off x="3567" y="2920"/>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08" name="Rectangle 524">
                <a:extLst>
                  <a:ext uri="{FF2B5EF4-FFF2-40B4-BE49-F238E27FC236}">
                    <a16:creationId xmlns:a16="http://schemas.microsoft.com/office/drawing/2014/main" id="{3CE5766E-FC83-92EA-A578-F3AFAE323F00}"/>
                  </a:ext>
                </a:extLst>
              </p:cNvPr>
              <p:cNvSpPr>
                <a:spLocks noChangeArrowheads="1"/>
              </p:cNvSpPr>
              <p:nvPr/>
            </p:nvSpPr>
            <p:spPr bwMode="auto">
              <a:xfrm>
                <a:off x="3794" y="2920"/>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09" name="Rectangle 525">
                <a:extLst>
                  <a:ext uri="{FF2B5EF4-FFF2-40B4-BE49-F238E27FC236}">
                    <a16:creationId xmlns:a16="http://schemas.microsoft.com/office/drawing/2014/main" id="{0685E990-5B52-0449-CC62-201BB2C2207E}"/>
                  </a:ext>
                </a:extLst>
              </p:cNvPr>
              <p:cNvSpPr>
                <a:spLocks noChangeArrowheads="1"/>
              </p:cNvSpPr>
              <p:nvPr/>
            </p:nvSpPr>
            <p:spPr bwMode="auto">
              <a:xfrm>
                <a:off x="1525" y="3176"/>
                <a:ext cx="221" cy="249"/>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10" name="Rectangle 526">
                <a:extLst>
                  <a:ext uri="{FF2B5EF4-FFF2-40B4-BE49-F238E27FC236}">
                    <a16:creationId xmlns:a16="http://schemas.microsoft.com/office/drawing/2014/main" id="{C10FF5BD-C872-C787-1B8C-489DD9CE4AB5}"/>
                  </a:ext>
                </a:extLst>
              </p:cNvPr>
              <p:cNvSpPr>
                <a:spLocks noChangeArrowheads="1"/>
              </p:cNvSpPr>
              <p:nvPr/>
            </p:nvSpPr>
            <p:spPr bwMode="auto">
              <a:xfrm>
                <a:off x="1525" y="3176"/>
                <a:ext cx="221" cy="77"/>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11" name="Rectangle 527">
                <a:extLst>
                  <a:ext uri="{FF2B5EF4-FFF2-40B4-BE49-F238E27FC236}">
                    <a16:creationId xmlns:a16="http://schemas.microsoft.com/office/drawing/2014/main" id="{C866CCB6-56F7-DA8E-0C30-699FB7713D1C}"/>
                  </a:ext>
                </a:extLst>
              </p:cNvPr>
              <p:cNvSpPr>
                <a:spLocks noChangeArrowheads="1"/>
              </p:cNvSpPr>
              <p:nvPr/>
            </p:nvSpPr>
            <p:spPr bwMode="auto">
              <a:xfrm>
                <a:off x="1525" y="3176"/>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12" name="Rectangle 528">
                <a:extLst>
                  <a:ext uri="{FF2B5EF4-FFF2-40B4-BE49-F238E27FC236}">
                    <a16:creationId xmlns:a16="http://schemas.microsoft.com/office/drawing/2014/main" id="{64003B6F-E58A-3396-E318-E867C8915177}"/>
                  </a:ext>
                </a:extLst>
              </p:cNvPr>
              <p:cNvSpPr>
                <a:spLocks noChangeArrowheads="1"/>
              </p:cNvSpPr>
              <p:nvPr/>
            </p:nvSpPr>
            <p:spPr bwMode="auto">
              <a:xfrm>
                <a:off x="1537" y="3149"/>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13" name="Rectangle 529">
                <a:extLst>
                  <a:ext uri="{FF2B5EF4-FFF2-40B4-BE49-F238E27FC236}">
                    <a16:creationId xmlns:a16="http://schemas.microsoft.com/office/drawing/2014/main" id="{0BD6A984-DC5E-375C-DC15-AF97EA45CAF9}"/>
                  </a:ext>
                </a:extLst>
              </p:cNvPr>
              <p:cNvSpPr>
                <a:spLocks noChangeArrowheads="1"/>
              </p:cNvSpPr>
              <p:nvPr/>
            </p:nvSpPr>
            <p:spPr bwMode="auto">
              <a:xfrm>
                <a:off x="1753" y="3176"/>
                <a:ext cx="221" cy="249"/>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14" name="Rectangle 530">
                <a:extLst>
                  <a:ext uri="{FF2B5EF4-FFF2-40B4-BE49-F238E27FC236}">
                    <a16:creationId xmlns:a16="http://schemas.microsoft.com/office/drawing/2014/main" id="{C4BAAB64-4349-62A4-1897-B567C8392576}"/>
                  </a:ext>
                </a:extLst>
              </p:cNvPr>
              <p:cNvSpPr>
                <a:spLocks noChangeArrowheads="1"/>
              </p:cNvSpPr>
              <p:nvPr/>
            </p:nvSpPr>
            <p:spPr bwMode="auto">
              <a:xfrm>
                <a:off x="1753" y="3176"/>
                <a:ext cx="221" cy="77"/>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15" name="Rectangle 531">
                <a:extLst>
                  <a:ext uri="{FF2B5EF4-FFF2-40B4-BE49-F238E27FC236}">
                    <a16:creationId xmlns:a16="http://schemas.microsoft.com/office/drawing/2014/main" id="{BCB03085-58EA-9E22-573D-1D8A107A18FF}"/>
                  </a:ext>
                </a:extLst>
              </p:cNvPr>
              <p:cNvSpPr>
                <a:spLocks noChangeArrowheads="1"/>
              </p:cNvSpPr>
              <p:nvPr/>
            </p:nvSpPr>
            <p:spPr bwMode="auto">
              <a:xfrm>
                <a:off x="1753" y="3176"/>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16" name="Rectangle 532">
                <a:extLst>
                  <a:ext uri="{FF2B5EF4-FFF2-40B4-BE49-F238E27FC236}">
                    <a16:creationId xmlns:a16="http://schemas.microsoft.com/office/drawing/2014/main" id="{DCA4A45E-3B0A-9C7C-571A-5107EE93D6A2}"/>
                  </a:ext>
                </a:extLst>
              </p:cNvPr>
              <p:cNvSpPr>
                <a:spLocks noChangeArrowheads="1"/>
              </p:cNvSpPr>
              <p:nvPr/>
            </p:nvSpPr>
            <p:spPr bwMode="auto">
              <a:xfrm>
                <a:off x="1765" y="3149"/>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17" name="Rectangle 533">
                <a:extLst>
                  <a:ext uri="{FF2B5EF4-FFF2-40B4-BE49-F238E27FC236}">
                    <a16:creationId xmlns:a16="http://schemas.microsoft.com/office/drawing/2014/main" id="{D7B0C313-44B8-0EA2-3090-233244C7A09D}"/>
                  </a:ext>
                </a:extLst>
              </p:cNvPr>
              <p:cNvSpPr>
                <a:spLocks noChangeArrowheads="1"/>
              </p:cNvSpPr>
              <p:nvPr/>
            </p:nvSpPr>
            <p:spPr bwMode="auto">
              <a:xfrm>
                <a:off x="1980" y="3176"/>
                <a:ext cx="222" cy="249"/>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18" name="Rectangle 534">
                <a:extLst>
                  <a:ext uri="{FF2B5EF4-FFF2-40B4-BE49-F238E27FC236}">
                    <a16:creationId xmlns:a16="http://schemas.microsoft.com/office/drawing/2014/main" id="{D294730D-5A9C-D5F6-9300-106C251A4085}"/>
                  </a:ext>
                </a:extLst>
              </p:cNvPr>
              <p:cNvSpPr>
                <a:spLocks noChangeArrowheads="1"/>
              </p:cNvSpPr>
              <p:nvPr/>
            </p:nvSpPr>
            <p:spPr bwMode="auto">
              <a:xfrm>
                <a:off x="1980" y="3176"/>
                <a:ext cx="222" cy="77"/>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19" name="Rectangle 535">
                <a:extLst>
                  <a:ext uri="{FF2B5EF4-FFF2-40B4-BE49-F238E27FC236}">
                    <a16:creationId xmlns:a16="http://schemas.microsoft.com/office/drawing/2014/main" id="{724C3D1E-C816-E3AD-56A8-FB3A75986CFC}"/>
                  </a:ext>
                </a:extLst>
              </p:cNvPr>
              <p:cNvSpPr>
                <a:spLocks noChangeArrowheads="1"/>
              </p:cNvSpPr>
              <p:nvPr/>
            </p:nvSpPr>
            <p:spPr bwMode="auto">
              <a:xfrm>
                <a:off x="1980" y="3176"/>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20" name="Rectangle 536">
                <a:extLst>
                  <a:ext uri="{FF2B5EF4-FFF2-40B4-BE49-F238E27FC236}">
                    <a16:creationId xmlns:a16="http://schemas.microsoft.com/office/drawing/2014/main" id="{1B513BD9-847B-FE89-CA00-C13490DD76E1}"/>
                  </a:ext>
                </a:extLst>
              </p:cNvPr>
              <p:cNvSpPr>
                <a:spLocks noChangeArrowheads="1"/>
              </p:cNvSpPr>
              <p:nvPr/>
            </p:nvSpPr>
            <p:spPr bwMode="auto">
              <a:xfrm>
                <a:off x="1993" y="3149"/>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21" name="Rectangle 537">
                <a:extLst>
                  <a:ext uri="{FF2B5EF4-FFF2-40B4-BE49-F238E27FC236}">
                    <a16:creationId xmlns:a16="http://schemas.microsoft.com/office/drawing/2014/main" id="{AB90A286-4785-2A60-65D8-AF0FF8E9F314}"/>
                  </a:ext>
                </a:extLst>
              </p:cNvPr>
              <p:cNvSpPr>
                <a:spLocks noChangeArrowheads="1"/>
              </p:cNvSpPr>
              <p:nvPr/>
            </p:nvSpPr>
            <p:spPr bwMode="auto">
              <a:xfrm>
                <a:off x="2207" y="3176"/>
                <a:ext cx="222" cy="249"/>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22" name="Rectangle 538">
                <a:extLst>
                  <a:ext uri="{FF2B5EF4-FFF2-40B4-BE49-F238E27FC236}">
                    <a16:creationId xmlns:a16="http://schemas.microsoft.com/office/drawing/2014/main" id="{73085578-C5E5-B022-2230-8C700A2CD7DF}"/>
                  </a:ext>
                </a:extLst>
              </p:cNvPr>
              <p:cNvSpPr>
                <a:spLocks noChangeArrowheads="1"/>
              </p:cNvSpPr>
              <p:nvPr/>
            </p:nvSpPr>
            <p:spPr bwMode="auto">
              <a:xfrm>
                <a:off x="2207" y="3176"/>
                <a:ext cx="222" cy="77"/>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23" name="Rectangle 539">
                <a:extLst>
                  <a:ext uri="{FF2B5EF4-FFF2-40B4-BE49-F238E27FC236}">
                    <a16:creationId xmlns:a16="http://schemas.microsoft.com/office/drawing/2014/main" id="{98479FD3-82F2-5DE9-50DF-DFC1F8196F88}"/>
                  </a:ext>
                </a:extLst>
              </p:cNvPr>
              <p:cNvSpPr>
                <a:spLocks noChangeArrowheads="1"/>
              </p:cNvSpPr>
              <p:nvPr/>
            </p:nvSpPr>
            <p:spPr bwMode="auto">
              <a:xfrm>
                <a:off x="2207" y="3176"/>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24" name="Rectangle 540">
                <a:extLst>
                  <a:ext uri="{FF2B5EF4-FFF2-40B4-BE49-F238E27FC236}">
                    <a16:creationId xmlns:a16="http://schemas.microsoft.com/office/drawing/2014/main" id="{734E57E9-6BD0-332E-7752-6F6661703838}"/>
                  </a:ext>
                </a:extLst>
              </p:cNvPr>
              <p:cNvSpPr>
                <a:spLocks noChangeArrowheads="1"/>
              </p:cNvSpPr>
              <p:nvPr/>
            </p:nvSpPr>
            <p:spPr bwMode="auto">
              <a:xfrm>
                <a:off x="2220" y="3149"/>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25" name="Rectangle 541">
                <a:extLst>
                  <a:ext uri="{FF2B5EF4-FFF2-40B4-BE49-F238E27FC236}">
                    <a16:creationId xmlns:a16="http://schemas.microsoft.com/office/drawing/2014/main" id="{52225C83-06E9-AEA8-7D81-C323D403131E}"/>
                  </a:ext>
                </a:extLst>
              </p:cNvPr>
              <p:cNvSpPr>
                <a:spLocks noChangeArrowheads="1"/>
              </p:cNvSpPr>
              <p:nvPr/>
            </p:nvSpPr>
            <p:spPr bwMode="auto">
              <a:xfrm>
                <a:off x="2435" y="3176"/>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26" name="Rectangle 542">
                <a:extLst>
                  <a:ext uri="{FF2B5EF4-FFF2-40B4-BE49-F238E27FC236}">
                    <a16:creationId xmlns:a16="http://schemas.microsoft.com/office/drawing/2014/main" id="{762D70BB-2CF9-77ED-BE66-8E4C050DA0D4}"/>
                  </a:ext>
                </a:extLst>
              </p:cNvPr>
              <p:cNvSpPr>
                <a:spLocks noChangeArrowheads="1"/>
              </p:cNvSpPr>
              <p:nvPr/>
            </p:nvSpPr>
            <p:spPr bwMode="auto">
              <a:xfrm>
                <a:off x="2447" y="3149"/>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27" name="Rectangle 543">
                <a:extLst>
                  <a:ext uri="{FF2B5EF4-FFF2-40B4-BE49-F238E27FC236}">
                    <a16:creationId xmlns:a16="http://schemas.microsoft.com/office/drawing/2014/main" id="{E6713F03-1089-8A16-EF78-38B8E46C0CE8}"/>
                  </a:ext>
                </a:extLst>
              </p:cNvPr>
              <p:cNvSpPr>
                <a:spLocks noChangeArrowheads="1"/>
              </p:cNvSpPr>
              <p:nvPr/>
            </p:nvSpPr>
            <p:spPr bwMode="auto">
              <a:xfrm>
                <a:off x="2663" y="3176"/>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28" name="Rectangle 544">
                <a:extLst>
                  <a:ext uri="{FF2B5EF4-FFF2-40B4-BE49-F238E27FC236}">
                    <a16:creationId xmlns:a16="http://schemas.microsoft.com/office/drawing/2014/main" id="{30740CC3-2426-670D-CBC8-DC81BB12AC93}"/>
                  </a:ext>
                </a:extLst>
              </p:cNvPr>
              <p:cNvSpPr>
                <a:spLocks noChangeArrowheads="1"/>
              </p:cNvSpPr>
              <p:nvPr/>
            </p:nvSpPr>
            <p:spPr bwMode="auto">
              <a:xfrm>
                <a:off x="2675" y="3149"/>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29" name="Rectangle 545">
                <a:extLst>
                  <a:ext uri="{FF2B5EF4-FFF2-40B4-BE49-F238E27FC236}">
                    <a16:creationId xmlns:a16="http://schemas.microsoft.com/office/drawing/2014/main" id="{62D2FAB8-89CE-8924-EC9C-1BA3C66B5877}"/>
                  </a:ext>
                </a:extLst>
              </p:cNvPr>
              <p:cNvSpPr>
                <a:spLocks noChangeArrowheads="1"/>
              </p:cNvSpPr>
              <p:nvPr/>
            </p:nvSpPr>
            <p:spPr bwMode="auto">
              <a:xfrm>
                <a:off x="2890" y="3176"/>
                <a:ext cx="221" cy="249"/>
              </a:xfrm>
              <a:prstGeom prst="rect">
                <a:avLst/>
              </a:prstGeom>
              <a:solidFill>
                <a:srgbClr val="989F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30" name="Rectangle 546">
                <a:extLst>
                  <a:ext uri="{FF2B5EF4-FFF2-40B4-BE49-F238E27FC236}">
                    <a16:creationId xmlns:a16="http://schemas.microsoft.com/office/drawing/2014/main" id="{8F502AA5-6EB9-2CE7-D170-E899ED6FDE7C}"/>
                  </a:ext>
                </a:extLst>
              </p:cNvPr>
              <p:cNvSpPr>
                <a:spLocks noChangeArrowheads="1"/>
              </p:cNvSpPr>
              <p:nvPr/>
            </p:nvSpPr>
            <p:spPr bwMode="auto">
              <a:xfrm>
                <a:off x="2890" y="3176"/>
                <a:ext cx="221" cy="77"/>
              </a:xfrm>
              <a:prstGeom prst="rect">
                <a:avLst/>
              </a:prstGeom>
              <a:solidFill>
                <a:srgbClr val="989F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31" name="Rectangle 547">
                <a:extLst>
                  <a:ext uri="{FF2B5EF4-FFF2-40B4-BE49-F238E27FC236}">
                    <a16:creationId xmlns:a16="http://schemas.microsoft.com/office/drawing/2014/main" id="{84D86E0B-39EA-7D8E-FCA9-AD9D8F12212E}"/>
                  </a:ext>
                </a:extLst>
              </p:cNvPr>
              <p:cNvSpPr>
                <a:spLocks noChangeArrowheads="1"/>
              </p:cNvSpPr>
              <p:nvPr/>
            </p:nvSpPr>
            <p:spPr bwMode="auto">
              <a:xfrm>
                <a:off x="2890" y="3176"/>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32" name="Rectangle 548">
                <a:extLst>
                  <a:ext uri="{FF2B5EF4-FFF2-40B4-BE49-F238E27FC236}">
                    <a16:creationId xmlns:a16="http://schemas.microsoft.com/office/drawing/2014/main" id="{D79CC0E4-FD5C-8A83-B354-30981F142959}"/>
                  </a:ext>
                </a:extLst>
              </p:cNvPr>
              <p:cNvSpPr>
                <a:spLocks noChangeArrowheads="1"/>
              </p:cNvSpPr>
              <p:nvPr/>
            </p:nvSpPr>
            <p:spPr bwMode="auto">
              <a:xfrm>
                <a:off x="2902" y="3149"/>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33" name="Rectangle 549">
                <a:extLst>
                  <a:ext uri="{FF2B5EF4-FFF2-40B4-BE49-F238E27FC236}">
                    <a16:creationId xmlns:a16="http://schemas.microsoft.com/office/drawing/2014/main" id="{6B87AE59-C43D-288E-427D-030D507C20BA}"/>
                  </a:ext>
                </a:extLst>
              </p:cNvPr>
              <p:cNvSpPr>
                <a:spLocks noChangeArrowheads="1"/>
              </p:cNvSpPr>
              <p:nvPr/>
            </p:nvSpPr>
            <p:spPr bwMode="auto">
              <a:xfrm>
                <a:off x="3117" y="3176"/>
                <a:ext cx="222" cy="249"/>
              </a:xfrm>
              <a:prstGeom prst="rect">
                <a:avLst/>
              </a:prstGeom>
              <a:solidFill>
                <a:srgbClr val="989F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34" name="Rectangle 550">
                <a:extLst>
                  <a:ext uri="{FF2B5EF4-FFF2-40B4-BE49-F238E27FC236}">
                    <a16:creationId xmlns:a16="http://schemas.microsoft.com/office/drawing/2014/main" id="{D876187D-D28B-DF6C-FBFC-BB7DF1B6AED8}"/>
                  </a:ext>
                </a:extLst>
              </p:cNvPr>
              <p:cNvSpPr>
                <a:spLocks noChangeArrowheads="1"/>
              </p:cNvSpPr>
              <p:nvPr/>
            </p:nvSpPr>
            <p:spPr bwMode="auto">
              <a:xfrm>
                <a:off x="3117" y="3176"/>
                <a:ext cx="222" cy="77"/>
              </a:xfrm>
              <a:prstGeom prst="rect">
                <a:avLst/>
              </a:prstGeom>
              <a:solidFill>
                <a:srgbClr val="989F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35" name="Rectangle 551">
                <a:extLst>
                  <a:ext uri="{FF2B5EF4-FFF2-40B4-BE49-F238E27FC236}">
                    <a16:creationId xmlns:a16="http://schemas.microsoft.com/office/drawing/2014/main" id="{06B079AE-F303-E0DF-7FFA-A6CF5EDFEC16}"/>
                  </a:ext>
                </a:extLst>
              </p:cNvPr>
              <p:cNvSpPr>
                <a:spLocks noChangeArrowheads="1"/>
              </p:cNvSpPr>
              <p:nvPr/>
            </p:nvSpPr>
            <p:spPr bwMode="auto">
              <a:xfrm>
                <a:off x="3117" y="3176"/>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36" name="Rectangle 552">
                <a:extLst>
                  <a:ext uri="{FF2B5EF4-FFF2-40B4-BE49-F238E27FC236}">
                    <a16:creationId xmlns:a16="http://schemas.microsoft.com/office/drawing/2014/main" id="{7AC93535-432F-1FD0-D1B5-26DF59D720E4}"/>
                  </a:ext>
                </a:extLst>
              </p:cNvPr>
              <p:cNvSpPr>
                <a:spLocks noChangeArrowheads="1"/>
              </p:cNvSpPr>
              <p:nvPr/>
            </p:nvSpPr>
            <p:spPr bwMode="auto">
              <a:xfrm>
                <a:off x="3130" y="3149"/>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37" name="Rectangle 553">
                <a:extLst>
                  <a:ext uri="{FF2B5EF4-FFF2-40B4-BE49-F238E27FC236}">
                    <a16:creationId xmlns:a16="http://schemas.microsoft.com/office/drawing/2014/main" id="{748DC9F4-3AAB-E6FF-52A8-4E0F2FA3F6C9}"/>
                  </a:ext>
                </a:extLst>
              </p:cNvPr>
              <p:cNvSpPr>
                <a:spLocks noChangeArrowheads="1"/>
              </p:cNvSpPr>
              <p:nvPr/>
            </p:nvSpPr>
            <p:spPr bwMode="auto">
              <a:xfrm>
                <a:off x="3344" y="3176"/>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38" name="Rectangle 554">
                <a:extLst>
                  <a:ext uri="{FF2B5EF4-FFF2-40B4-BE49-F238E27FC236}">
                    <a16:creationId xmlns:a16="http://schemas.microsoft.com/office/drawing/2014/main" id="{1A58C0F7-CA8F-EC07-D36B-1F72BEDEAD13}"/>
                  </a:ext>
                </a:extLst>
              </p:cNvPr>
              <p:cNvSpPr>
                <a:spLocks noChangeArrowheads="1"/>
              </p:cNvSpPr>
              <p:nvPr/>
            </p:nvSpPr>
            <p:spPr bwMode="auto">
              <a:xfrm>
                <a:off x="3357" y="3149"/>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39" name="Rectangle 555">
                <a:extLst>
                  <a:ext uri="{FF2B5EF4-FFF2-40B4-BE49-F238E27FC236}">
                    <a16:creationId xmlns:a16="http://schemas.microsoft.com/office/drawing/2014/main" id="{C4F18B9D-D197-DE34-856B-D37BEC856ADD}"/>
                  </a:ext>
                </a:extLst>
              </p:cNvPr>
              <p:cNvSpPr>
                <a:spLocks noChangeArrowheads="1"/>
              </p:cNvSpPr>
              <p:nvPr/>
            </p:nvSpPr>
            <p:spPr bwMode="auto">
              <a:xfrm>
                <a:off x="3573" y="3176"/>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40" name="Rectangle 556">
                <a:extLst>
                  <a:ext uri="{FF2B5EF4-FFF2-40B4-BE49-F238E27FC236}">
                    <a16:creationId xmlns:a16="http://schemas.microsoft.com/office/drawing/2014/main" id="{A577E393-A696-ECD5-317B-C3228E4B4A0A}"/>
                  </a:ext>
                </a:extLst>
              </p:cNvPr>
              <p:cNvSpPr>
                <a:spLocks noChangeArrowheads="1"/>
              </p:cNvSpPr>
              <p:nvPr/>
            </p:nvSpPr>
            <p:spPr bwMode="auto">
              <a:xfrm>
                <a:off x="3585" y="3149"/>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41" name="Rectangle 557">
                <a:extLst>
                  <a:ext uri="{FF2B5EF4-FFF2-40B4-BE49-F238E27FC236}">
                    <a16:creationId xmlns:a16="http://schemas.microsoft.com/office/drawing/2014/main" id="{5FFF32E6-6BEC-45B4-B156-C4989C80AB05}"/>
                  </a:ext>
                </a:extLst>
              </p:cNvPr>
              <p:cNvSpPr>
                <a:spLocks noChangeArrowheads="1"/>
              </p:cNvSpPr>
              <p:nvPr/>
            </p:nvSpPr>
            <p:spPr bwMode="auto">
              <a:xfrm>
                <a:off x="1519" y="3170"/>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42" name="Rectangle 558">
                <a:extLst>
                  <a:ext uri="{FF2B5EF4-FFF2-40B4-BE49-F238E27FC236}">
                    <a16:creationId xmlns:a16="http://schemas.microsoft.com/office/drawing/2014/main" id="{7E91A3C6-234E-898B-A1A9-982413D6B0DD}"/>
                  </a:ext>
                </a:extLst>
              </p:cNvPr>
              <p:cNvSpPr>
                <a:spLocks noChangeArrowheads="1"/>
              </p:cNvSpPr>
              <p:nvPr/>
            </p:nvSpPr>
            <p:spPr bwMode="auto">
              <a:xfrm>
                <a:off x="1525" y="3170"/>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43" name="Rectangle 559">
                <a:extLst>
                  <a:ext uri="{FF2B5EF4-FFF2-40B4-BE49-F238E27FC236}">
                    <a16:creationId xmlns:a16="http://schemas.microsoft.com/office/drawing/2014/main" id="{F7195135-4281-45AB-2AB5-7166FC045F74}"/>
                  </a:ext>
                </a:extLst>
              </p:cNvPr>
              <p:cNvSpPr>
                <a:spLocks noChangeArrowheads="1"/>
              </p:cNvSpPr>
              <p:nvPr/>
            </p:nvSpPr>
            <p:spPr bwMode="auto">
              <a:xfrm>
                <a:off x="1747" y="3170"/>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44" name="Rectangle 560">
                <a:extLst>
                  <a:ext uri="{FF2B5EF4-FFF2-40B4-BE49-F238E27FC236}">
                    <a16:creationId xmlns:a16="http://schemas.microsoft.com/office/drawing/2014/main" id="{50E32CA0-A261-1E84-8DE0-34A3EF8F179A}"/>
                  </a:ext>
                </a:extLst>
              </p:cNvPr>
              <p:cNvSpPr>
                <a:spLocks noChangeArrowheads="1"/>
              </p:cNvSpPr>
              <p:nvPr/>
            </p:nvSpPr>
            <p:spPr bwMode="auto">
              <a:xfrm>
                <a:off x="1753" y="3170"/>
                <a:ext cx="22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45" name="Rectangle 561">
                <a:extLst>
                  <a:ext uri="{FF2B5EF4-FFF2-40B4-BE49-F238E27FC236}">
                    <a16:creationId xmlns:a16="http://schemas.microsoft.com/office/drawing/2014/main" id="{5D4E361F-C203-2132-D21B-165223E4E8A5}"/>
                  </a:ext>
                </a:extLst>
              </p:cNvPr>
              <p:cNvSpPr>
                <a:spLocks noChangeArrowheads="1"/>
              </p:cNvSpPr>
              <p:nvPr/>
            </p:nvSpPr>
            <p:spPr bwMode="auto">
              <a:xfrm>
                <a:off x="1974" y="3170"/>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46" name="Rectangle 562">
                <a:extLst>
                  <a:ext uri="{FF2B5EF4-FFF2-40B4-BE49-F238E27FC236}">
                    <a16:creationId xmlns:a16="http://schemas.microsoft.com/office/drawing/2014/main" id="{8FBB06C2-D315-A811-24F4-B737B769AFB9}"/>
                  </a:ext>
                </a:extLst>
              </p:cNvPr>
              <p:cNvSpPr>
                <a:spLocks noChangeArrowheads="1"/>
              </p:cNvSpPr>
              <p:nvPr/>
            </p:nvSpPr>
            <p:spPr bwMode="auto">
              <a:xfrm>
                <a:off x="1980" y="3170"/>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47" name="Rectangle 563">
                <a:extLst>
                  <a:ext uri="{FF2B5EF4-FFF2-40B4-BE49-F238E27FC236}">
                    <a16:creationId xmlns:a16="http://schemas.microsoft.com/office/drawing/2014/main" id="{BFB0DABF-B090-184E-0C01-25D5D26BFC16}"/>
                  </a:ext>
                </a:extLst>
              </p:cNvPr>
              <p:cNvSpPr>
                <a:spLocks noChangeArrowheads="1"/>
              </p:cNvSpPr>
              <p:nvPr/>
            </p:nvSpPr>
            <p:spPr bwMode="auto">
              <a:xfrm>
                <a:off x="2202" y="3170"/>
                <a:ext cx="5"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48" name="Rectangle 564">
                <a:extLst>
                  <a:ext uri="{FF2B5EF4-FFF2-40B4-BE49-F238E27FC236}">
                    <a16:creationId xmlns:a16="http://schemas.microsoft.com/office/drawing/2014/main" id="{BB2CA89D-8780-C6F6-E1C5-9301335B3DAD}"/>
                  </a:ext>
                </a:extLst>
              </p:cNvPr>
              <p:cNvSpPr>
                <a:spLocks noChangeArrowheads="1"/>
              </p:cNvSpPr>
              <p:nvPr/>
            </p:nvSpPr>
            <p:spPr bwMode="auto">
              <a:xfrm>
                <a:off x="2207" y="3170"/>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49" name="Rectangle 565">
                <a:extLst>
                  <a:ext uri="{FF2B5EF4-FFF2-40B4-BE49-F238E27FC236}">
                    <a16:creationId xmlns:a16="http://schemas.microsoft.com/office/drawing/2014/main" id="{D0EEF1B4-E7A4-F65B-8439-356C85865684}"/>
                  </a:ext>
                </a:extLst>
              </p:cNvPr>
              <p:cNvSpPr>
                <a:spLocks noChangeArrowheads="1"/>
              </p:cNvSpPr>
              <p:nvPr/>
            </p:nvSpPr>
            <p:spPr bwMode="auto">
              <a:xfrm>
                <a:off x="2429" y="3170"/>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50" name="Rectangle 566">
                <a:extLst>
                  <a:ext uri="{FF2B5EF4-FFF2-40B4-BE49-F238E27FC236}">
                    <a16:creationId xmlns:a16="http://schemas.microsoft.com/office/drawing/2014/main" id="{FD3DE6B2-F907-1820-3880-8F46547B99BC}"/>
                  </a:ext>
                </a:extLst>
              </p:cNvPr>
              <p:cNvSpPr>
                <a:spLocks noChangeArrowheads="1"/>
              </p:cNvSpPr>
              <p:nvPr/>
            </p:nvSpPr>
            <p:spPr bwMode="auto">
              <a:xfrm>
                <a:off x="2435" y="3170"/>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51" name="Rectangle 567">
                <a:extLst>
                  <a:ext uri="{FF2B5EF4-FFF2-40B4-BE49-F238E27FC236}">
                    <a16:creationId xmlns:a16="http://schemas.microsoft.com/office/drawing/2014/main" id="{347AA220-CE61-66CB-E597-EE955B2686AA}"/>
                  </a:ext>
                </a:extLst>
              </p:cNvPr>
              <p:cNvSpPr>
                <a:spLocks noChangeArrowheads="1"/>
              </p:cNvSpPr>
              <p:nvPr/>
            </p:nvSpPr>
            <p:spPr bwMode="auto">
              <a:xfrm>
                <a:off x="2657" y="3170"/>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52" name="Rectangle 568">
                <a:extLst>
                  <a:ext uri="{FF2B5EF4-FFF2-40B4-BE49-F238E27FC236}">
                    <a16:creationId xmlns:a16="http://schemas.microsoft.com/office/drawing/2014/main" id="{F7A2EFCC-919F-0722-58D5-E484003513E4}"/>
                  </a:ext>
                </a:extLst>
              </p:cNvPr>
              <p:cNvSpPr>
                <a:spLocks noChangeArrowheads="1"/>
              </p:cNvSpPr>
              <p:nvPr/>
            </p:nvSpPr>
            <p:spPr bwMode="auto">
              <a:xfrm>
                <a:off x="2663" y="3170"/>
                <a:ext cx="22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53" name="Rectangle 569">
                <a:extLst>
                  <a:ext uri="{FF2B5EF4-FFF2-40B4-BE49-F238E27FC236}">
                    <a16:creationId xmlns:a16="http://schemas.microsoft.com/office/drawing/2014/main" id="{FC6510DD-F3B3-046B-E5C4-637541DBAD9A}"/>
                  </a:ext>
                </a:extLst>
              </p:cNvPr>
              <p:cNvSpPr>
                <a:spLocks noChangeArrowheads="1"/>
              </p:cNvSpPr>
              <p:nvPr/>
            </p:nvSpPr>
            <p:spPr bwMode="auto">
              <a:xfrm>
                <a:off x="2884" y="3170"/>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54" name="Rectangle 570">
                <a:extLst>
                  <a:ext uri="{FF2B5EF4-FFF2-40B4-BE49-F238E27FC236}">
                    <a16:creationId xmlns:a16="http://schemas.microsoft.com/office/drawing/2014/main" id="{ECA39D8D-231B-C67B-9452-9C7D613E0F6F}"/>
                  </a:ext>
                </a:extLst>
              </p:cNvPr>
              <p:cNvSpPr>
                <a:spLocks noChangeArrowheads="1"/>
              </p:cNvSpPr>
              <p:nvPr/>
            </p:nvSpPr>
            <p:spPr bwMode="auto">
              <a:xfrm>
                <a:off x="2890" y="3170"/>
                <a:ext cx="22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55" name="Rectangle 571">
                <a:extLst>
                  <a:ext uri="{FF2B5EF4-FFF2-40B4-BE49-F238E27FC236}">
                    <a16:creationId xmlns:a16="http://schemas.microsoft.com/office/drawing/2014/main" id="{CE6EA60F-DDAF-93C1-92F2-512ED7349DE8}"/>
                  </a:ext>
                </a:extLst>
              </p:cNvPr>
              <p:cNvSpPr>
                <a:spLocks noChangeArrowheads="1"/>
              </p:cNvSpPr>
              <p:nvPr/>
            </p:nvSpPr>
            <p:spPr bwMode="auto">
              <a:xfrm>
                <a:off x="3111" y="3170"/>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56" name="Rectangle 572">
                <a:extLst>
                  <a:ext uri="{FF2B5EF4-FFF2-40B4-BE49-F238E27FC236}">
                    <a16:creationId xmlns:a16="http://schemas.microsoft.com/office/drawing/2014/main" id="{8EA04B0A-C15A-AEA5-B14E-ED3A1FB62DA1}"/>
                  </a:ext>
                </a:extLst>
              </p:cNvPr>
              <p:cNvSpPr>
                <a:spLocks noChangeArrowheads="1"/>
              </p:cNvSpPr>
              <p:nvPr/>
            </p:nvSpPr>
            <p:spPr bwMode="auto">
              <a:xfrm>
                <a:off x="3117" y="3170"/>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57" name="Rectangle 573">
                <a:extLst>
                  <a:ext uri="{FF2B5EF4-FFF2-40B4-BE49-F238E27FC236}">
                    <a16:creationId xmlns:a16="http://schemas.microsoft.com/office/drawing/2014/main" id="{ACBEE201-8656-BA8E-0EF2-676886C9AD7C}"/>
                  </a:ext>
                </a:extLst>
              </p:cNvPr>
              <p:cNvSpPr>
                <a:spLocks noChangeArrowheads="1"/>
              </p:cNvSpPr>
              <p:nvPr/>
            </p:nvSpPr>
            <p:spPr bwMode="auto">
              <a:xfrm>
                <a:off x="3339" y="3170"/>
                <a:ext cx="5"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58" name="Rectangle 574">
                <a:extLst>
                  <a:ext uri="{FF2B5EF4-FFF2-40B4-BE49-F238E27FC236}">
                    <a16:creationId xmlns:a16="http://schemas.microsoft.com/office/drawing/2014/main" id="{3EF3E8C6-C1AA-848A-C2DD-5B8F158AB578}"/>
                  </a:ext>
                </a:extLst>
              </p:cNvPr>
              <p:cNvSpPr>
                <a:spLocks noChangeArrowheads="1"/>
              </p:cNvSpPr>
              <p:nvPr/>
            </p:nvSpPr>
            <p:spPr bwMode="auto">
              <a:xfrm>
                <a:off x="3344" y="3170"/>
                <a:ext cx="223"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59" name="Rectangle 575">
                <a:extLst>
                  <a:ext uri="{FF2B5EF4-FFF2-40B4-BE49-F238E27FC236}">
                    <a16:creationId xmlns:a16="http://schemas.microsoft.com/office/drawing/2014/main" id="{317D4250-4A19-F5DC-056E-DA0AB2AA9D13}"/>
                  </a:ext>
                </a:extLst>
              </p:cNvPr>
              <p:cNvSpPr>
                <a:spLocks noChangeArrowheads="1"/>
              </p:cNvSpPr>
              <p:nvPr/>
            </p:nvSpPr>
            <p:spPr bwMode="auto">
              <a:xfrm>
                <a:off x="3567" y="3170"/>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60" name="Rectangle 576">
                <a:extLst>
                  <a:ext uri="{FF2B5EF4-FFF2-40B4-BE49-F238E27FC236}">
                    <a16:creationId xmlns:a16="http://schemas.microsoft.com/office/drawing/2014/main" id="{0FD44EB1-5CE6-99CC-4619-91B84A8C2E02}"/>
                  </a:ext>
                </a:extLst>
              </p:cNvPr>
              <p:cNvSpPr>
                <a:spLocks noChangeArrowheads="1"/>
              </p:cNvSpPr>
              <p:nvPr/>
            </p:nvSpPr>
            <p:spPr bwMode="auto">
              <a:xfrm>
                <a:off x="3573" y="3170"/>
                <a:ext cx="22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61" name="Rectangle 577">
                <a:extLst>
                  <a:ext uri="{FF2B5EF4-FFF2-40B4-BE49-F238E27FC236}">
                    <a16:creationId xmlns:a16="http://schemas.microsoft.com/office/drawing/2014/main" id="{CD942B08-6EC8-E582-9200-12A9D62A3B1A}"/>
                  </a:ext>
                </a:extLst>
              </p:cNvPr>
              <p:cNvSpPr>
                <a:spLocks noChangeArrowheads="1"/>
              </p:cNvSpPr>
              <p:nvPr/>
            </p:nvSpPr>
            <p:spPr bwMode="auto">
              <a:xfrm>
                <a:off x="3794" y="3170"/>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62" name="Rectangle 578">
                <a:extLst>
                  <a:ext uri="{FF2B5EF4-FFF2-40B4-BE49-F238E27FC236}">
                    <a16:creationId xmlns:a16="http://schemas.microsoft.com/office/drawing/2014/main" id="{160E570D-C52A-2CB3-BD68-26451F3E74ED}"/>
                  </a:ext>
                </a:extLst>
              </p:cNvPr>
              <p:cNvSpPr>
                <a:spLocks noChangeArrowheads="1"/>
              </p:cNvSpPr>
              <p:nvPr/>
            </p:nvSpPr>
            <p:spPr bwMode="auto">
              <a:xfrm>
                <a:off x="1519" y="3176"/>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63" name="Rectangle 579">
                <a:extLst>
                  <a:ext uri="{FF2B5EF4-FFF2-40B4-BE49-F238E27FC236}">
                    <a16:creationId xmlns:a16="http://schemas.microsoft.com/office/drawing/2014/main" id="{F52AB0A2-52F2-5ED8-09A9-9B8B9FFFF22A}"/>
                  </a:ext>
                </a:extLst>
              </p:cNvPr>
              <p:cNvSpPr>
                <a:spLocks noChangeArrowheads="1"/>
              </p:cNvSpPr>
              <p:nvPr/>
            </p:nvSpPr>
            <p:spPr bwMode="auto">
              <a:xfrm>
                <a:off x="1747" y="3176"/>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64" name="Rectangle 580">
                <a:extLst>
                  <a:ext uri="{FF2B5EF4-FFF2-40B4-BE49-F238E27FC236}">
                    <a16:creationId xmlns:a16="http://schemas.microsoft.com/office/drawing/2014/main" id="{185890BF-663E-8987-CC25-06ED70D4291E}"/>
                  </a:ext>
                </a:extLst>
              </p:cNvPr>
              <p:cNvSpPr>
                <a:spLocks noChangeArrowheads="1"/>
              </p:cNvSpPr>
              <p:nvPr/>
            </p:nvSpPr>
            <p:spPr bwMode="auto">
              <a:xfrm>
                <a:off x="1974" y="3176"/>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65" name="Rectangle 581">
                <a:extLst>
                  <a:ext uri="{FF2B5EF4-FFF2-40B4-BE49-F238E27FC236}">
                    <a16:creationId xmlns:a16="http://schemas.microsoft.com/office/drawing/2014/main" id="{74621DEB-B510-FCA5-9D48-DDF363345253}"/>
                  </a:ext>
                </a:extLst>
              </p:cNvPr>
              <p:cNvSpPr>
                <a:spLocks noChangeArrowheads="1"/>
              </p:cNvSpPr>
              <p:nvPr/>
            </p:nvSpPr>
            <p:spPr bwMode="auto">
              <a:xfrm>
                <a:off x="2202" y="3176"/>
                <a:ext cx="5"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66" name="Rectangle 582">
                <a:extLst>
                  <a:ext uri="{FF2B5EF4-FFF2-40B4-BE49-F238E27FC236}">
                    <a16:creationId xmlns:a16="http://schemas.microsoft.com/office/drawing/2014/main" id="{C0921A2F-09EB-6913-7A1D-78CCD9242526}"/>
                  </a:ext>
                </a:extLst>
              </p:cNvPr>
              <p:cNvSpPr>
                <a:spLocks noChangeArrowheads="1"/>
              </p:cNvSpPr>
              <p:nvPr/>
            </p:nvSpPr>
            <p:spPr bwMode="auto">
              <a:xfrm>
                <a:off x="2429" y="3176"/>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67" name="Rectangle 583">
                <a:extLst>
                  <a:ext uri="{FF2B5EF4-FFF2-40B4-BE49-F238E27FC236}">
                    <a16:creationId xmlns:a16="http://schemas.microsoft.com/office/drawing/2014/main" id="{9E81BD7C-AE99-3324-1FB0-AE922D863FD5}"/>
                  </a:ext>
                </a:extLst>
              </p:cNvPr>
              <p:cNvSpPr>
                <a:spLocks noChangeArrowheads="1"/>
              </p:cNvSpPr>
              <p:nvPr/>
            </p:nvSpPr>
            <p:spPr bwMode="auto">
              <a:xfrm>
                <a:off x="2657" y="3176"/>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68" name="Rectangle 584">
                <a:extLst>
                  <a:ext uri="{FF2B5EF4-FFF2-40B4-BE49-F238E27FC236}">
                    <a16:creationId xmlns:a16="http://schemas.microsoft.com/office/drawing/2014/main" id="{A9AE98A9-41D5-E606-6407-C73E92CC337A}"/>
                  </a:ext>
                </a:extLst>
              </p:cNvPr>
              <p:cNvSpPr>
                <a:spLocks noChangeArrowheads="1"/>
              </p:cNvSpPr>
              <p:nvPr/>
            </p:nvSpPr>
            <p:spPr bwMode="auto">
              <a:xfrm>
                <a:off x="2884" y="3176"/>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69" name="Rectangle 585">
                <a:extLst>
                  <a:ext uri="{FF2B5EF4-FFF2-40B4-BE49-F238E27FC236}">
                    <a16:creationId xmlns:a16="http://schemas.microsoft.com/office/drawing/2014/main" id="{CA66F1CA-11F8-D6F5-677F-EB35C412369F}"/>
                  </a:ext>
                </a:extLst>
              </p:cNvPr>
              <p:cNvSpPr>
                <a:spLocks noChangeArrowheads="1"/>
              </p:cNvSpPr>
              <p:nvPr/>
            </p:nvSpPr>
            <p:spPr bwMode="auto">
              <a:xfrm>
                <a:off x="3111" y="3176"/>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70" name="Rectangle 586">
                <a:extLst>
                  <a:ext uri="{FF2B5EF4-FFF2-40B4-BE49-F238E27FC236}">
                    <a16:creationId xmlns:a16="http://schemas.microsoft.com/office/drawing/2014/main" id="{198E706D-EEC6-B19B-3373-5C3D3BE3806E}"/>
                  </a:ext>
                </a:extLst>
              </p:cNvPr>
              <p:cNvSpPr>
                <a:spLocks noChangeArrowheads="1"/>
              </p:cNvSpPr>
              <p:nvPr/>
            </p:nvSpPr>
            <p:spPr bwMode="auto">
              <a:xfrm>
                <a:off x="3339" y="3176"/>
                <a:ext cx="5"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71" name="Rectangle 587">
                <a:extLst>
                  <a:ext uri="{FF2B5EF4-FFF2-40B4-BE49-F238E27FC236}">
                    <a16:creationId xmlns:a16="http://schemas.microsoft.com/office/drawing/2014/main" id="{95ADFDD1-489F-99DA-A970-905CB3075990}"/>
                  </a:ext>
                </a:extLst>
              </p:cNvPr>
              <p:cNvSpPr>
                <a:spLocks noChangeArrowheads="1"/>
              </p:cNvSpPr>
              <p:nvPr/>
            </p:nvSpPr>
            <p:spPr bwMode="auto">
              <a:xfrm>
                <a:off x="3567" y="3176"/>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72" name="Rectangle 588">
                <a:extLst>
                  <a:ext uri="{FF2B5EF4-FFF2-40B4-BE49-F238E27FC236}">
                    <a16:creationId xmlns:a16="http://schemas.microsoft.com/office/drawing/2014/main" id="{277F5CC6-7127-2F27-F958-556DBD462EFB}"/>
                  </a:ext>
                </a:extLst>
              </p:cNvPr>
              <p:cNvSpPr>
                <a:spLocks noChangeArrowheads="1"/>
              </p:cNvSpPr>
              <p:nvPr/>
            </p:nvSpPr>
            <p:spPr bwMode="auto">
              <a:xfrm>
                <a:off x="3794" y="3176"/>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73" name="Rectangle 589">
                <a:extLst>
                  <a:ext uri="{FF2B5EF4-FFF2-40B4-BE49-F238E27FC236}">
                    <a16:creationId xmlns:a16="http://schemas.microsoft.com/office/drawing/2014/main" id="{87808DEA-9E61-8EFD-F45C-7A1F9EF16FB3}"/>
                  </a:ext>
                </a:extLst>
              </p:cNvPr>
              <p:cNvSpPr>
                <a:spLocks noChangeArrowheads="1"/>
              </p:cNvSpPr>
              <p:nvPr/>
            </p:nvSpPr>
            <p:spPr bwMode="auto">
              <a:xfrm>
                <a:off x="1525" y="3433"/>
                <a:ext cx="221" cy="249"/>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74" name="Rectangle 590">
                <a:extLst>
                  <a:ext uri="{FF2B5EF4-FFF2-40B4-BE49-F238E27FC236}">
                    <a16:creationId xmlns:a16="http://schemas.microsoft.com/office/drawing/2014/main" id="{F64239DD-7F15-B57D-32CB-31ADB157A844}"/>
                  </a:ext>
                </a:extLst>
              </p:cNvPr>
              <p:cNvSpPr>
                <a:spLocks noChangeArrowheads="1"/>
              </p:cNvSpPr>
              <p:nvPr/>
            </p:nvSpPr>
            <p:spPr bwMode="auto">
              <a:xfrm>
                <a:off x="1525" y="3433"/>
                <a:ext cx="221" cy="77"/>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75" name="Rectangle 591">
                <a:extLst>
                  <a:ext uri="{FF2B5EF4-FFF2-40B4-BE49-F238E27FC236}">
                    <a16:creationId xmlns:a16="http://schemas.microsoft.com/office/drawing/2014/main" id="{2FFE0EAC-E176-94D5-D98D-B5BDFFD55CF3}"/>
                  </a:ext>
                </a:extLst>
              </p:cNvPr>
              <p:cNvSpPr>
                <a:spLocks noChangeArrowheads="1"/>
              </p:cNvSpPr>
              <p:nvPr/>
            </p:nvSpPr>
            <p:spPr bwMode="auto">
              <a:xfrm>
                <a:off x="1525" y="3433"/>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76" name="Rectangle 592">
                <a:extLst>
                  <a:ext uri="{FF2B5EF4-FFF2-40B4-BE49-F238E27FC236}">
                    <a16:creationId xmlns:a16="http://schemas.microsoft.com/office/drawing/2014/main" id="{311845F2-94EF-4C8A-1250-397F43058E1E}"/>
                  </a:ext>
                </a:extLst>
              </p:cNvPr>
              <p:cNvSpPr>
                <a:spLocks noChangeArrowheads="1"/>
              </p:cNvSpPr>
              <p:nvPr/>
            </p:nvSpPr>
            <p:spPr bwMode="auto">
              <a:xfrm>
                <a:off x="1537" y="3406"/>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77" name="Rectangle 593">
                <a:extLst>
                  <a:ext uri="{FF2B5EF4-FFF2-40B4-BE49-F238E27FC236}">
                    <a16:creationId xmlns:a16="http://schemas.microsoft.com/office/drawing/2014/main" id="{599B9F41-22FA-895E-3EDF-971BE7592A2E}"/>
                  </a:ext>
                </a:extLst>
              </p:cNvPr>
              <p:cNvSpPr>
                <a:spLocks noChangeArrowheads="1"/>
              </p:cNvSpPr>
              <p:nvPr/>
            </p:nvSpPr>
            <p:spPr bwMode="auto">
              <a:xfrm>
                <a:off x="1753" y="3433"/>
                <a:ext cx="221" cy="249"/>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78" name="Rectangle 594">
                <a:extLst>
                  <a:ext uri="{FF2B5EF4-FFF2-40B4-BE49-F238E27FC236}">
                    <a16:creationId xmlns:a16="http://schemas.microsoft.com/office/drawing/2014/main" id="{DA2F582E-F947-F902-93A0-BA1082CF6E72}"/>
                  </a:ext>
                </a:extLst>
              </p:cNvPr>
              <p:cNvSpPr>
                <a:spLocks noChangeArrowheads="1"/>
              </p:cNvSpPr>
              <p:nvPr/>
            </p:nvSpPr>
            <p:spPr bwMode="auto">
              <a:xfrm>
                <a:off x="1753" y="3433"/>
                <a:ext cx="221" cy="77"/>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79" name="Rectangle 595">
                <a:extLst>
                  <a:ext uri="{FF2B5EF4-FFF2-40B4-BE49-F238E27FC236}">
                    <a16:creationId xmlns:a16="http://schemas.microsoft.com/office/drawing/2014/main" id="{4C1CC350-C939-824C-FC05-A1D756355163}"/>
                  </a:ext>
                </a:extLst>
              </p:cNvPr>
              <p:cNvSpPr>
                <a:spLocks noChangeArrowheads="1"/>
              </p:cNvSpPr>
              <p:nvPr/>
            </p:nvSpPr>
            <p:spPr bwMode="auto">
              <a:xfrm>
                <a:off x="1753" y="3433"/>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80" name="Rectangle 596">
                <a:extLst>
                  <a:ext uri="{FF2B5EF4-FFF2-40B4-BE49-F238E27FC236}">
                    <a16:creationId xmlns:a16="http://schemas.microsoft.com/office/drawing/2014/main" id="{A3183235-24A6-33C6-D21A-00723661740A}"/>
                  </a:ext>
                </a:extLst>
              </p:cNvPr>
              <p:cNvSpPr>
                <a:spLocks noChangeArrowheads="1"/>
              </p:cNvSpPr>
              <p:nvPr/>
            </p:nvSpPr>
            <p:spPr bwMode="auto">
              <a:xfrm>
                <a:off x="1765" y="3406"/>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81" name="Rectangle 597">
                <a:extLst>
                  <a:ext uri="{FF2B5EF4-FFF2-40B4-BE49-F238E27FC236}">
                    <a16:creationId xmlns:a16="http://schemas.microsoft.com/office/drawing/2014/main" id="{CFB14CA6-C5B1-1AFE-9B99-C83E6BF2E7F9}"/>
                  </a:ext>
                </a:extLst>
              </p:cNvPr>
              <p:cNvSpPr>
                <a:spLocks noChangeArrowheads="1"/>
              </p:cNvSpPr>
              <p:nvPr/>
            </p:nvSpPr>
            <p:spPr bwMode="auto">
              <a:xfrm>
                <a:off x="1980" y="3433"/>
                <a:ext cx="222" cy="249"/>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82" name="Rectangle 598">
                <a:extLst>
                  <a:ext uri="{FF2B5EF4-FFF2-40B4-BE49-F238E27FC236}">
                    <a16:creationId xmlns:a16="http://schemas.microsoft.com/office/drawing/2014/main" id="{090BBC88-B2E5-2D19-3E2B-4CFD07BE0343}"/>
                  </a:ext>
                </a:extLst>
              </p:cNvPr>
              <p:cNvSpPr>
                <a:spLocks noChangeArrowheads="1"/>
              </p:cNvSpPr>
              <p:nvPr/>
            </p:nvSpPr>
            <p:spPr bwMode="auto">
              <a:xfrm>
                <a:off x="1980" y="3433"/>
                <a:ext cx="222" cy="77"/>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83" name="Rectangle 599">
                <a:extLst>
                  <a:ext uri="{FF2B5EF4-FFF2-40B4-BE49-F238E27FC236}">
                    <a16:creationId xmlns:a16="http://schemas.microsoft.com/office/drawing/2014/main" id="{9C7B78A0-FDA2-F0E0-7D7E-1C1317AD51A4}"/>
                  </a:ext>
                </a:extLst>
              </p:cNvPr>
              <p:cNvSpPr>
                <a:spLocks noChangeArrowheads="1"/>
              </p:cNvSpPr>
              <p:nvPr/>
            </p:nvSpPr>
            <p:spPr bwMode="auto">
              <a:xfrm>
                <a:off x="1980" y="3433"/>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84" name="Rectangle 600">
                <a:extLst>
                  <a:ext uri="{FF2B5EF4-FFF2-40B4-BE49-F238E27FC236}">
                    <a16:creationId xmlns:a16="http://schemas.microsoft.com/office/drawing/2014/main" id="{4B4DBEB8-27B8-2CA8-4CA4-0C52E2A775BB}"/>
                  </a:ext>
                </a:extLst>
              </p:cNvPr>
              <p:cNvSpPr>
                <a:spLocks noChangeArrowheads="1"/>
              </p:cNvSpPr>
              <p:nvPr/>
            </p:nvSpPr>
            <p:spPr bwMode="auto">
              <a:xfrm>
                <a:off x="1993" y="3406"/>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85" name="Rectangle 601">
                <a:extLst>
                  <a:ext uri="{FF2B5EF4-FFF2-40B4-BE49-F238E27FC236}">
                    <a16:creationId xmlns:a16="http://schemas.microsoft.com/office/drawing/2014/main" id="{792D0548-40EC-79EC-F2A2-0BE0CE0004B9}"/>
                  </a:ext>
                </a:extLst>
              </p:cNvPr>
              <p:cNvSpPr>
                <a:spLocks noChangeArrowheads="1"/>
              </p:cNvSpPr>
              <p:nvPr/>
            </p:nvSpPr>
            <p:spPr bwMode="auto">
              <a:xfrm>
                <a:off x="2207" y="3433"/>
                <a:ext cx="222" cy="249"/>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86" name="Rectangle 602">
                <a:extLst>
                  <a:ext uri="{FF2B5EF4-FFF2-40B4-BE49-F238E27FC236}">
                    <a16:creationId xmlns:a16="http://schemas.microsoft.com/office/drawing/2014/main" id="{0EC376DE-4E0F-701A-28D6-324D8B8C831D}"/>
                  </a:ext>
                </a:extLst>
              </p:cNvPr>
              <p:cNvSpPr>
                <a:spLocks noChangeArrowheads="1"/>
              </p:cNvSpPr>
              <p:nvPr/>
            </p:nvSpPr>
            <p:spPr bwMode="auto">
              <a:xfrm>
                <a:off x="2207" y="3433"/>
                <a:ext cx="222" cy="77"/>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87" name="Rectangle 603">
                <a:extLst>
                  <a:ext uri="{FF2B5EF4-FFF2-40B4-BE49-F238E27FC236}">
                    <a16:creationId xmlns:a16="http://schemas.microsoft.com/office/drawing/2014/main" id="{886D8554-21C6-1955-C434-787AE79D86DF}"/>
                  </a:ext>
                </a:extLst>
              </p:cNvPr>
              <p:cNvSpPr>
                <a:spLocks noChangeArrowheads="1"/>
              </p:cNvSpPr>
              <p:nvPr/>
            </p:nvSpPr>
            <p:spPr bwMode="auto">
              <a:xfrm>
                <a:off x="2207" y="3433"/>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88" name="Rectangle 604">
                <a:extLst>
                  <a:ext uri="{FF2B5EF4-FFF2-40B4-BE49-F238E27FC236}">
                    <a16:creationId xmlns:a16="http://schemas.microsoft.com/office/drawing/2014/main" id="{1B97AFB7-05CA-8715-A2CF-475140D838EF}"/>
                  </a:ext>
                </a:extLst>
              </p:cNvPr>
              <p:cNvSpPr>
                <a:spLocks noChangeArrowheads="1"/>
              </p:cNvSpPr>
              <p:nvPr/>
            </p:nvSpPr>
            <p:spPr bwMode="auto">
              <a:xfrm>
                <a:off x="2220" y="3406"/>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89" name="Rectangle 605">
                <a:extLst>
                  <a:ext uri="{FF2B5EF4-FFF2-40B4-BE49-F238E27FC236}">
                    <a16:creationId xmlns:a16="http://schemas.microsoft.com/office/drawing/2014/main" id="{BB5D2481-58EB-E4C5-50F8-81E9A173A13D}"/>
                  </a:ext>
                </a:extLst>
              </p:cNvPr>
              <p:cNvSpPr>
                <a:spLocks noChangeArrowheads="1"/>
              </p:cNvSpPr>
              <p:nvPr/>
            </p:nvSpPr>
            <p:spPr bwMode="auto">
              <a:xfrm>
                <a:off x="2435" y="3433"/>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90" name="Rectangle 606">
                <a:extLst>
                  <a:ext uri="{FF2B5EF4-FFF2-40B4-BE49-F238E27FC236}">
                    <a16:creationId xmlns:a16="http://schemas.microsoft.com/office/drawing/2014/main" id="{DF2AE976-3B48-4EAB-B352-FB3CFD5F29F1}"/>
                  </a:ext>
                </a:extLst>
              </p:cNvPr>
              <p:cNvSpPr>
                <a:spLocks noChangeArrowheads="1"/>
              </p:cNvSpPr>
              <p:nvPr/>
            </p:nvSpPr>
            <p:spPr bwMode="auto">
              <a:xfrm>
                <a:off x="2447" y="3406"/>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grpSp>
        <p:sp>
          <p:nvSpPr>
            <p:cNvPr id="16" name="Rectangle 608">
              <a:extLst>
                <a:ext uri="{FF2B5EF4-FFF2-40B4-BE49-F238E27FC236}">
                  <a16:creationId xmlns:a16="http://schemas.microsoft.com/office/drawing/2014/main" id="{AE525736-E45E-68B9-C8B3-E773DEB97A11}"/>
                </a:ext>
              </a:extLst>
            </p:cNvPr>
            <p:cNvSpPr>
              <a:spLocks noChangeArrowheads="1"/>
            </p:cNvSpPr>
            <p:nvPr/>
          </p:nvSpPr>
          <p:spPr bwMode="auto">
            <a:xfrm>
              <a:off x="4227513" y="5449888"/>
              <a:ext cx="68263" cy="150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7" name="Rectangle 609">
              <a:extLst>
                <a:ext uri="{FF2B5EF4-FFF2-40B4-BE49-F238E27FC236}">
                  <a16:creationId xmlns:a16="http://schemas.microsoft.com/office/drawing/2014/main" id="{0DFA1E50-1F60-865A-D281-87D4DEF6F209}"/>
                </a:ext>
              </a:extLst>
            </p:cNvPr>
            <p:cNvSpPr>
              <a:spLocks noChangeArrowheads="1"/>
            </p:cNvSpPr>
            <p:nvPr/>
          </p:nvSpPr>
          <p:spPr bwMode="auto">
            <a:xfrm>
              <a:off x="4246563" y="5407025"/>
              <a:ext cx="101600"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0" name="Rectangle 610">
              <a:extLst>
                <a:ext uri="{FF2B5EF4-FFF2-40B4-BE49-F238E27FC236}">
                  <a16:creationId xmlns:a16="http://schemas.microsoft.com/office/drawing/2014/main" id="{0883D9BC-7034-CE3D-40AA-D419D79E46A7}"/>
                </a:ext>
              </a:extLst>
            </p:cNvPr>
            <p:cNvSpPr>
              <a:spLocks noChangeArrowheads="1"/>
            </p:cNvSpPr>
            <p:nvPr/>
          </p:nvSpPr>
          <p:spPr bwMode="auto">
            <a:xfrm>
              <a:off x="4587876" y="5449888"/>
              <a:ext cx="68263" cy="150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3" name="Rectangle 611">
              <a:extLst>
                <a:ext uri="{FF2B5EF4-FFF2-40B4-BE49-F238E27FC236}">
                  <a16:creationId xmlns:a16="http://schemas.microsoft.com/office/drawing/2014/main" id="{A8CF63FE-D10C-5305-85FD-137719A41251}"/>
                </a:ext>
              </a:extLst>
            </p:cNvPr>
            <p:cNvSpPr>
              <a:spLocks noChangeArrowheads="1"/>
            </p:cNvSpPr>
            <p:nvPr/>
          </p:nvSpPr>
          <p:spPr bwMode="auto">
            <a:xfrm>
              <a:off x="4606926" y="5407025"/>
              <a:ext cx="101600"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6" name="Rectangle 612">
              <a:extLst>
                <a:ext uri="{FF2B5EF4-FFF2-40B4-BE49-F238E27FC236}">
                  <a16:creationId xmlns:a16="http://schemas.microsoft.com/office/drawing/2014/main" id="{A23427F6-388F-1DD3-5F7A-56708EE531AA}"/>
                </a:ext>
              </a:extLst>
            </p:cNvPr>
            <p:cNvSpPr>
              <a:spLocks noChangeArrowheads="1"/>
            </p:cNvSpPr>
            <p:nvPr/>
          </p:nvSpPr>
          <p:spPr bwMode="auto">
            <a:xfrm>
              <a:off x="4948238" y="5449888"/>
              <a:ext cx="68263" cy="150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8" name="Rectangle 613">
              <a:extLst>
                <a:ext uri="{FF2B5EF4-FFF2-40B4-BE49-F238E27FC236}">
                  <a16:creationId xmlns:a16="http://schemas.microsoft.com/office/drawing/2014/main" id="{E9D434D5-F9FA-4C1F-1B92-CA0F5088C2A7}"/>
                </a:ext>
              </a:extLst>
            </p:cNvPr>
            <p:cNvSpPr>
              <a:spLocks noChangeArrowheads="1"/>
            </p:cNvSpPr>
            <p:nvPr/>
          </p:nvSpPr>
          <p:spPr bwMode="auto">
            <a:xfrm>
              <a:off x="4968876" y="5407025"/>
              <a:ext cx="101600"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9" name="Rectangle 614">
              <a:extLst>
                <a:ext uri="{FF2B5EF4-FFF2-40B4-BE49-F238E27FC236}">
                  <a16:creationId xmlns:a16="http://schemas.microsoft.com/office/drawing/2014/main" id="{5121D603-A64F-E4D4-4EC9-221AEAF47EDE}"/>
                </a:ext>
              </a:extLst>
            </p:cNvPr>
            <p:cNvSpPr>
              <a:spLocks noChangeArrowheads="1"/>
            </p:cNvSpPr>
            <p:nvPr/>
          </p:nvSpPr>
          <p:spPr bwMode="auto">
            <a:xfrm>
              <a:off x="5308601" y="5449888"/>
              <a:ext cx="68263" cy="150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0" name="Rectangle 615">
              <a:extLst>
                <a:ext uri="{FF2B5EF4-FFF2-40B4-BE49-F238E27FC236}">
                  <a16:creationId xmlns:a16="http://schemas.microsoft.com/office/drawing/2014/main" id="{6E1610FB-C82B-29CD-2889-B339EC4770E5}"/>
                </a:ext>
              </a:extLst>
            </p:cNvPr>
            <p:cNvSpPr>
              <a:spLocks noChangeArrowheads="1"/>
            </p:cNvSpPr>
            <p:nvPr/>
          </p:nvSpPr>
          <p:spPr bwMode="auto">
            <a:xfrm>
              <a:off x="5329238" y="5407025"/>
              <a:ext cx="101600"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1" name="Rectangle 616">
              <a:extLst>
                <a:ext uri="{FF2B5EF4-FFF2-40B4-BE49-F238E27FC236}">
                  <a16:creationId xmlns:a16="http://schemas.microsoft.com/office/drawing/2014/main" id="{CE4DFF63-B99B-CD07-961E-59011C629896}"/>
                </a:ext>
              </a:extLst>
            </p:cNvPr>
            <p:cNvSpPr>
              <a:spLocks noChangeArrowheads="1"/>
            </p:cNvSpPr>
            <p:nvPr/>
          </p:nvSpPr>
          <p:spPr bwMode="auto">
            <a:xfrm>
              <a:off x="5672138" y="5449888"/>
              <a:ext cx="350838" cy="395287"/>
            </a:xfrm>
            <a:prstGeom prst="rect">
              <a:avLst/>
            </a:prstGeom>
            <a:solidFill>
              <a:srgbClr val="FFFF00"/>
            </a:solidFill>
            <a:ln>
              <a:noFill/>
            </a:ln>
          </p:spPr>
          <p:txBody>
            <a:bodyPr vert="horz" wrap="square" lIns="91440" tIns="45720" rIns="91440" bIns="45720" numCol="1" anchor="t" anchorCtr="0" compatLnSpc="1">
              <a:prstTxWarp prst="textNoShape">
                <a:avLst/>
              </a:prstTxWarp>
            </a:bodyPr>
            <a:lstStyle/>
            <a:p>
              <a:endParaRPr lang="en-GB"/>
            </a:p>
          </p:txBody>
        </p:sp>
        <p:sp>
          <p:nvSpPr>
            <p:cNvPr id="32" name="Rectangle 617">
              <a:extLst>
                <a:ext uri="{FF2B5EF4-FFF2-40B4-BE49-F238E27FC236}">
                  <a16:creationId xmlns:a16="http://schemas.microsoft.com/office/drawing/2014/main" id="{F86CD3D6-195F-D877-2247-77E94ADD5654}"/>
                </a:ext>
              </a:extLst>
            </p:cNvPr>
            <p:cNvSpPr>
              <a:spLocks noChangeArrowheads="1"/>
            </p:cNvSpPr>
            <p:nvPr/>
          </p:nvSpPr>
          <p:spPr bwMode="auto">
            <a:xfrm>
              <a:off x="5672138" y="5449888"/>
              <a:ext cx="350838" cy="122237"/>
            </a:xfrm>
            <a:prstGeom prst="rect">
              <a:avLst/>
            </a:prstGeom>
            <a:solidFill>
              <a:srgbClr val="FFFF00"/>
            </a:solidFill>
            <a:ln>
              <a:noFill/>
            </a:ln>
          </p:spPr>
          <p:txBody>
            <a:bodyPr vert="horz" wrap="square" lIns="91440" tIns="45720" rIns="91440" bIns="45720" numCol="1" anchor="t" anchorCtr="0" compatLnSpc="1">
              <a:prstTxWarp prst="textNoShape">
                <a:avLst/>
              </a:prstTxWarp>
            </a:bodyPr>
            <a:lstStyle/>
            <a:p>
              <a:endParaRPr lang="en-GB"/>
            </a:p>
          </p:txBody>
        </p:sp>
        <p:sp>
          <p:nvSpPr>
            <p:cNvPr id="33" name="Rectangle 618">
              <a:extLst>
                <a:ext uri="{FF2B5EF4-FFF2-40B4-BE49-F238E27FC236}">
                  <a16:creationId xmlns:a16="http://schemas.microsoft.com/office/drawing/2014/main" id="{ACAF4AF8-53EC-CD3C-65B8-7CB6658B74CB}"/>
                </a:ext>
              </a:extLst>
            </p:cNvPr>
            <p:cNvSpPr>
              <a:spLocks noChangeArrowheads="1"/>
            </p:cNvSpPr>
            <p:nvPr/>
          </p:nvSpPr>
          <p:spPr bwMode="auto">
            <a:xfrm>
              <a:off x="5672138" y="5449888"/>
              <a:ext cx="68263" cy="150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4" name="Rectangle 619">
              <a:extLst>
                <a:ext uri="{FF2B5EF4-FFF2-40B4-BE49-F238E27FC236}">
                  <a16:creationId xmlns:a16="http://schemas.microsoft.com/office/drawing/2014/main" id="{98D819A2-FCCE-6A6A-F4C6-3289B810A35F}"/>
                </a:ext>
              </a:extLst>
            </p:cNvPr>
            <p:cNvSpPr>
              <a:spLocks noChangeArrowheads="1"/>
            </p:cNvSpPr>
            <p:nvPr/>
          </p:nvSpPr>
          <p:spPr bwMode="auto">
            <a:xfrm>
              <a:off x="5691188" y="5407025"/>
              <a:ext cx="101600"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5" name="Rectangle 620">
              <a:extLst>
                <a:ext uri="{FF2B5EF4-FFF2-40B4-BE49-F238E27FC236}">
                  <a16:creationId xmlns:a16="http://schemas.microsoft.com/office/drawing/2014/main" id="{4A636895-4FC9-E23B-1EA4-712BB8557396}"/>
                </a:ext>
              </a:extLst>
            </p:cNvPr>
            <p:cNvSpPr>
              <a:spLocks noChangeArrowheads="1"/>
            </p:cNvSpPr>
            <p:nvPr/>
          </p:nvSpPr>
          <p:spPr bwMode="auto">
            <a:xfrm>
              <a:off x="2411413" y="5437188"/>
              <a:ext cx="95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6" name="Rectangle 621">
              <a:extLst>
                <a:ext uri="{FF2B5EF4-FFF2-40B4-BE49-F238E27FC236}">
                  <a16:creationId xmlns:a16="http://schemas.microsoft.com/office/drawing/2014/main" id="{BD0E4D7C-6321-703F-0439-6EADC31DFEFA}"/>
                </a:ext>
              </a:extLst>
            </p:cNvPr>
            <p:cNvSpPr>
              <a:spLocks noChangeArrowheads="1"/>
            </p:cNvSpPr>
            <p:nvPr/>
          </p:nvSpPr>
          <p:spPr bwMode="auto">
            <a:xfrm>
              <a:off x="2420938" y="5437188"/>
              <a:ext cx="3524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7" name="Rectangle 622">
              <a:extLst>
                <a:ext uri="{FF2B5EF4-FFF2-40B4-BE49-F238E27FC236}">
                  <a16:creationId xmlns:a16="http://schemas.microsoft.com/office/drawing/2014/main" id="{BA802582-0B00-3814-41EF-DBBA82C1B16C}"/>
                </a:ext>
              </a:extLst>
            </p:cNvPr>
            <p:cNvSpPr>
              <a:spLocks noChangeArrowheads="1"/>
            </p:cNvSpPr>
            <p:nvPr/>
          </p:nvSpPr>
          <p:spPr bwMode="auto">
            <a:xfrm>
              <a:off x="2773363" y="5437188"/>
              <a:ext cx="95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8" name="Rectangle 623">
              <a:extLst>
                <a:ext uri="{FF2B5EF4-FFF2-40B4-BE49-F238E27FC236}">
                  <a16:creationId xmlns:a16="http://schemas.microsoft.com/office/drawing/2014/main" id="{D3224E43-CDE5-9ACC-7029-237ABA1BC7D7}"/>
                </a:ext>
              </a:extLst>
            </p:cNvPr>
            <p:cNvSpPr>
              <a:spLocks noChangeArrowheads="1"/>
            </p:cNvSpPr>
            <p:nvPr/>
          </p:nvSpPr>
          <p:spPr bwMode="auto">
            <a:xfrm>
              <a:off x="2782888" y="5437188"/>
              <a:ext cx="350838"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9" name="Rectangle 624">
              <a:extLst>
                <a:ext uri="{FF2B5EF4-FFF2-40B4-BE49-F238E27FC236}">
                  <a16:creationId xmlns:a16="http://schemas.microsoft.com/office/drawing/2014/main" id="{E5207E5E-5CE3-A697-C5C3-0F1DF53D65C9}"/>
                </a:ext>
              </a:extLst>
            </p:cNvPr>
            <p:cNvSpPr>
              <a:spLocks noChangeArrowheads="1"/>
            </p:cNvSpPr>
            <p:nvPr/>
          </p:nvSpPr>
          <p:spPr bwMode="auto">
            <a:xfrm>
              <a:off x="3133726" y="5437188"/>
              <a:ext cx="95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0" name="Rectangle 625">
              <a:extLst>
                <a:ext uri="{FF2B5EF4-FFF2-40B4-BE49-F238E27FC236}">
                  <a16:creationId xmlns:a16="http://schemas.microsoft.com/office/drawing/2014/main" id="{E6293476-C89B-5D85-F7B3-1FBFF929AF0E}"/>
                </a:ext>
              </a:extLst>
            </p:cNvPr>
            <p:cNvSpPr>
              <a:spLocks noChangeArrowheads="1"/>
            </p:cNvSpPr>
            <p:nvPr/>
          </p:nvSpPr>
          <p:spPr bwMode="auto">
            <a:xfrm>
              <a:off x="3143251" y="5437188"/>
              <a:ext cx="3524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1" name="Rectangle 626">
              <a:extLst>
                <a:ext uri="{FF2B5EF4-FFF2-40B4-BE49-F238E27FC236}">
                  <a16:creationId xmlns:a16="http://schemas.microsoft.com/office/drawing/2014/main" id="{715ADD1A-7E5E-F254-F28F-F89FC66F93B3}"/>
                </a:ext>
              </a:extLst>
            </p:cNvPr>
            <p:cNvSpPr>
              <a:spLocks noChangeArrowheads="1"/>
            </p:cNvSpPr>
            <p:nvPr/>
          </p:nvSpPr>
          <p:spPr bwMode="auto">
            <a:xfrm>
              <a:off x="3495676" y="5437188"/>
              <a:ext cx="7938"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2" name="Rectangle 627">
              <a:extLst>
                <a:ext uri="{FF2B5EF4-FFF2-40B4-BE49-F238E27FC236}">
                  <a16:creationId xmlns:a16="http://schemas.microsoft.com/office/drawing/2014/main" id="{3566F909-B64F-A47B-09DA-97F6D71768B4}"/>
                </a:ext>
              </a:extLst>
            </p:cNvPr>
            <p:cNvSpPr>
              <a:spLocks noChangeArrowheads="1"/>
            </p:cNvSpPr>
            <p:nvPr/>
          </p:nvSpPr>
          <p:spPr bwMode="auto">
            <a:xfrm>
              <a:off x="3503613" y="5437188"/>
              <a:ext cx="3524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3" name="Rectangle 628">
              <a:extLst>
                <a:ext uri="{FF2B5EF4-FFF2-40B4-BE49-F238E27FC236}">
                  <a16:creationId xmlns:a16="http://schemas.microsoft.com/office/drawing/2014/main" id="{6D230040-938E-78C5-F5E3-2D219E3126C8}"/>
                </a:ext>
              </a:extLst>
            </p:cNvPr>
            <p:cNvSpPr>
              <a:spLocks noChangeArrowheads="1"/>
            </p:cNvSpPr>
            <p:nvPr/>
          </p:nvSpPr>
          <p:spPr bwMode="auto">
            <a:xfrm>
              <a:off x="3856038" y="5437188"/>
              <a:ext cx="95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4" name="Rectangle 629">
              <a:extLst>
                <a:ext uri="{FF2B5EF4-FFF2-40B4-BE49-F238E27FC236}">
                  <a16:creationId xmlns:a16="http://schemas.microsoft.com/office/drawing/2014/main" id="{8C972FE5-D2E6-2456-B1C8-A3E168954BDA}"/>
                </a:ext>
              </a:extLst>
            </p:cNvPr>
            <p:cNvSpPr>
              <a:spLocks noChangeArrowheads="1"/>
            </p:cNvSpPr>
            <p:nvPr/>
          </p:nvSpPr>
          <p:spPr bwMode="auto">
            <a:xfrm>
              <a:off x="3865563" y="5437188"/>
              <a:ext cx="3524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5" name="Rectangle 630">
              <a:extLst>
                <a:ext uri="{FF2B5EF4-FFF2-40B4-BE49-F238E27FC236}">
                  <a16:creationId xmlns:a16="http://schemas.microsoft.com/office/drawing/2014/main" id="{D3EA9FD6-3B45-A9D1-335B-EA619B6A5A1F}"/>
                </a:ext>
              </a:extLst>
            </p:cNvPr>
            <p:cNvSpPr>
              <a:spLocks noChangeArrowheads="1"/>
            </p:cNvSpPr>
            <p:nvPr/>
          </p:nvSpPr>
          <p:spPr bwMode="auto">
            <a:xfrm>
              <a:off x="4217988" y="5437188"/>
              <a:ext cx="95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6" name="Rectangle 631">
              <a:extLst>
                <a:ext uri="{FF2B5EF4-FFF2-40B4-BE49-F238E27FC236}">
                  <a16:creationId xmlns:a16="http://schemas.microsoft.com/office/drawing/2014/main" id="{DE1051B9-3C41-5FF3-A8AB-69B1800B6F7E}"/>
                </a:ext>
              </a:extLst>
            </p:cNvPr>
            <p:cNvSpPr>
              <a:spLocks noChangeArrowheads="1"/>
            </p:cNvSpPr>
            <p:nvPr/>
          </p:nvSpPr>
          <p:spPr bwMode="auto">
            <a:xfrm>
              <a:off x="4227513" y="5437188"/>
              <a:ext cx="350838"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7" name="Rectangle 632">
              <a:extLst>
                <a:ext uri="{FF2B5EF4-FFF2-40B4-BE49-F238E27FC236}">
                  <a16:creationId xmlns:a16="http://schemas.microsoft.com/office/drawing/2014/main" id="{8A4B7CAA-0E75-95EF-C3C4-0D1BE0B3AC4E}"/>
                </a:ext>
              </a:extLst>
            </p:cNvPr>
            <p:cNvSpPr>
              <a:spLocks noChangeArrowheads="1"/>
            </p:cNvSpPr>
            <p:nvPr/>
          </p:nvSpPr>
          <p:spPr bwMode="auto">
            <a:xfrm>
              <a:off x="4578351" y="5437188"/>
              <a:ext cx="95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8" name="Rectangle 633">
              <a:extLst>
                <a:ext uri="{FF2B5EF4-FFF2-40B4-BE49-F238E27FC236}">
                  <a16:creationId xmlns:a16="http://schemas.microsoft.com/office/drawing/2014/main" id="{1E6EEFAC-93CA-A0BC-4EF9-37317759D7C5}"/>
                </a:ext>
              </a:extLst>
            </p:cNvPr>
            <p:cNvSpPr>
              <a:spLocks noChangeArrowheads="1"/>
            </p:cNvSpPr>
            <p:nvPr/>
          </p:nvSpPr>
          <p:spPr bwMode="auto">
            <a:xfrm>
              <a:off x="4587876" y="5437188"/>
              <a:ext cx="350838"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9" name="Rectangle 634">
              <a:extLst>
                <a:ext uri="{FF2B5EF4-FFF2-40B4-BE49-F238E27FC236}">
                  <a16:creationId xmlns:a16="http://schemas.microsoft.com/office/drawing/2014/main" id="{D90F2F0B-2ABB-6B93-876A-5241FE2354F0}"/>
                </a:ext>
              </a:extLst>
            </p:cNvPr>
            <p:cNvSpPr>
              <a:spLocks noChangeArrowheads="1"/>
            </p:cNvSpPr>
            <p:nvPr/>
          </p:nvSpPr>
          <p:spPr bwMode="auto">
            <a:xfrm>
              <a:off x="4938713" y="5437188"/>
              <a:ext cx="95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0" name="Rectangle 635">
              <a:extLst>
                <a:ext uri="{FF2B5EF4-FFF2-40B4-BE49-F238E27FC236}">
                  <a16:creationId xmlns:a16="http://schemas.microsoft.com/office/drawing/2014/main" id="{72BF0E7D-7362-578E-905E-FC45714F3258}"/>
                </a:ext>
              </a:extLst>
            </p:cNvPr>
            <p:cNvSpPr>
              <a:spLocks noChangeArrowheads="1"/>
            </p:cNvSpPr>
            <p:nvPr/>
          </p:nvSpPr>
          <p:spPr bwMode="auto">
            <a:xfrm>
              <a:off x="4948238" y="5437188"/>
              <a:ext cx="3524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1" name="Rectangle 636">
              <a:extLst>
                <a:ext uri="{FF2B5EF4-FFF2-40B4-BE49-F238E27FC236}">
                  <a16:creationId xmlns:a16="http://schemas.microsoft.com/office/drawing/2014/main" id="{D24290A8-D3B6-0697-29BF-8C48457B47E1}"/>
                </a:ext>
              </a:extLst>
            </p:cNvPr>
            <p:cNvSpPr>
              <a:spLocks noChangeArrowheads="1"/>
            </p:cNvSpPr>
            <p:nvPr/>
          </p:nvSpPr>
          <p:spPr bwMode="auto">
            <a:xfrm>
              <a:off x="5300663" y="5437188"/>
              <a:ext cx="7938"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2" name="Rectangle 637">
              <a:extLst>
                <a:ext uri="{FF2B5EF4-FFF2-40B4-BE49-F238E27FC236}">
                  <a16:creationId xmlns:a16="http://schemas.microsoft.com/office/drawing/2014/main" id="{9FD07790-D172-6929-00FC-2A10A4921945}"/>
                </a:ext>
              </a:extLst>
            </p:cNvPr>
            <p:cNvSpPr>
              <a:spLocks noChangeArrowheads="1"/>
            </p:cNvSpPr>
            <p:nvPr/>
          </p:nvSpPr>
          <p:spPr bwMode="auto">
            <a:xfrm>
              <a:off x="5308601" y="5437188"/>
              <a:ext cx="354013"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3" name="Rectangle 638">
              <a:extLst>
                <a:ext uri="{FF2B5EF4-FFF2-40B4-BE49-F238E27FC236}">
                  <a16:creationId xmlns:a16="http://schemas.microsoft.com/office/drawing/2014/main" id="{6FD2404F-7CAC-292C-4500-2D260031BF0E}"/>
                </a:ext>
              </a:extLst>
            </p:cNvPr>
            <p:cNvSpPr>
              <a:spLocks noChangeArrowheads="1"/>
            </p:cNvSpPr>
            <p:nvPr/>
          </p:nvSpPr>
          <p:spPr bwMode="auto">
            <a:xfrm>
              <a:off x="5662613" y="5437188"/>
              <a:ext cx="95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4" name="Rectangle 639">
              <a:extLst>
                <a:ext uri="{FF2B5EF4-FFF2-40B4-BE49-F238E27FC236}">
                  <a16:creationId xmlns:a16="http://schemas.microsoft.com/office/drawing/2014/main" id="{9835A863-16F0-37C0-E745-883AD2F0E2E2}"/>
                </a:ext>
              </a:extLst>
            </p:cNvPr>
            <p:cNvSpPr>
              <a:spLocks noChangeArrowheads="1"/>
            </p:cNvSpPr>
            <p:nvPr/>
          </p:nvSpPr>
          <p:spPr bwMode="auto">
            <a:xfrm>
              <a:off x="5672138" y="5437188"/>
              <a:ext cx="350838"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5" name="Rectangle 640">
              <a:extLst>
                <a:ext uri="{FF2B5EF4-FFF2-40B4-BE49-F238E27FC236}">
                  <a16:creationId xmlns:a16="http://schemas.microsoft.com/office/drawing/2014/main" id="{3E5EE240-8810-CFE7-86C9-E83406628388}"/>
                </a:ext>
              </a:extLst>
            </p:cNvPr>
            <p:cNvSpPr>
              <a:spLocks noChangeArrowheads="1"/>
            </p:cNvSpPr>
            <p:nvPr/>
          </p:nvSpPr>
          <p:spPr bwMode="auto">
            <a:xfrm>
              <a:off x="6022976" y="5437188"/>
              <a:ext cx="95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6" name="Rectangle 641">
              <a:extLst>
                <a:ext uri="{FF2B5EF4-FFF2-40B4-BE49-F238E27FC236}">
                  <a16:creationId xmlns:a16="http://schemas.microsoft.com/office/drawing/2014/main" id="{C0A2B053-D7C3-6782-2DA2-46E31C7CFC78}"/>
                </a:ext>
              </a:extLst>
            </p:cNvPr>
            <p:cNvSpPr>
              <a:spLocks noChangeArrowheads="1"/>
            </p:cNvSpPr>
            <p:nvPr/>
          </p:nvSpPr>
          <p:spPr bwMode="auto">
            <a:xfrm>
              <a:off x="2411413" y="5448300"/>
              <a:ext cx="9525" cy="3968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7" name="Rectangle 642">
              <a:extLst>
                <a:ext uri="{FF2B5EF4-FFF2-40B4-BE49-F238E27FC236}">
                  <a16:creationId xmlns:a16="http://schemas.microsoft.com/office/drawing/2014/main" id="{08DEA14A-431E-78D1-6715-685AD4AA9112}"/>
                </a:ext>
              </a:extLst>
            </p:cNvPr>
            <p:cNvSpPr>
              <a:spLocks noChangeArrowheads="1"/>
            </p:cNvSpPr>
            <p:nvPr/>
          </p:nvSpPr>
          <p:spPr bwMode="auto">
            <a:xfrm>
              <a:off x="2411413" y="5845175"/>
              <a:ext cx="95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8" name="Rectangle 643">
              <a:extLst>
                <a:ext uri="{FF2B5EF4-FFF2-40B4-BE49-F238E27FC236}">
                  <a16:creationId xmlns:a16="http://schemas.microsoft.com/office/drawing/2014/main" id="{33BD3FF1-9DEA-0541-5014-89D76AABA04C}"/>
                </a:ext>
              </a:extLst>
            </p:cNvPr>
            <p:cNvSpPr>
              <a:spLocks noChangeArrowheads="1"/>
            </p:cNvSpPr>
            <p:nvPr/>
          </p:nvSpPr>
          <p:spPr bwMode="auto">
            <a:xfrm>
              <a:off x="2411413" y="5845175"/>
              <a:ext cx="95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9" name="Rectangle 644">
              <a:extLst>
                <a:ext uri="{FF2B5EF4-FFF2-40B4-BE49-F238E27FC236}">
                  <a16:creationId xmlns:a16="http://schemas.microsoft.com/office/drawing/2014/main" id="{5C18A98B-2918-04F6-49E3-A042D6B5981E}"/>
                </a:ext>
              </a:extLst>
            </p:cNvPr>
            <p:cNvSpPr>
              <a:spLocks noChangeArrowheads="1"/>
            </p:cNvSpPr>
            <p:nvPr/>
          </p:nvSpPr>
          <p:spPr bwMode="auto">
            <a:xfrm>
              <a:off x="2420938" y="5845175"/>
              <a:ext cx="3524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0" name="Rectangle 645">
              <a:extLst>
                <a:ext uri="{FF2B5EF4-FFF2-40B4-BE49-F238E27FC236}">
                  <a16:creationId xmlns:a16="http://schemas.microsoft.com/office/drawing/2014/main" id="{7A1E1491-2A42-B749-B519-23ED4A087914}"/>
                </a:ext>
              </a:extLst>
            </p:cNvPr>
            <p:cNvSpPr>
              <a:spLocks noChangeArrowheads="1"/>
            </p:cNvSpPr>
            <p:nvPr/>
          </p:nvSpPr>
          <p:spPr bwMode="auto">
            <a:xfrm>
              <a:off x="2773363" y="5448300"/>
              <a:ext cx="9525" cy="3968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1" name="Rectangle 646">
              <a:extLst>
                <a:ext uri="{FF2B5EF4-FFF2-40B4-BE49-F238E27FC236}">
                  <a16:creationId xmlns:a16="http://schemas.microsoft.com/office/drawing/2014/main" id="{D421B329-FE55-C79E-E318-AAF70A51B560}"/>
                </a:ext>
              </a:extLst>
            </p:cNvPr>
            <p:cNvSpPr>
              <a:spLocks noChangeArrowheads="1"/>
            </p:cNvSpPr>
            <p:nvPr/>
          </p:nvSpPr>
          <p:spPr bwMode="auto">
            <a:xfrm>
              <a:off x="2773363" y="5845175"/>
              <a:ext cx="95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2" name="Rectangle 647">
              <a:extLst>
                <a:ext uri="{FF2B5EF4-FFF2-40B4-BE49-F238E27FC236}">
                  <a16:creationId xmlns:a16="http://schemas.microsoft.com/office/drawing/2014/main" id="{FE79A7BC-9553-7CB2-063F-516CAF6F94A0}"/>
                </a:ext>
              </a:extLst>
            </p:cNvPr>
            <p:cNvSpPr>
              <a:spLocks noChangeArrowheads="1"/>
            </p:cNvSpPr>
            <p:nvPr/>
          </p:nvSpPr>
          <p:spPr bwMode="auto">
            <a:xfrm>
              <a:off x="2782888" y="5845175"/>
              <a:ext cx="350838"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3" name="Rectangle 648">
              <a:extLst>
                <a:ext uri="{FF2B5EF4-FFF2-40B4-BE49-F238E27FC236}">
                  <a16:creationId xmlns:a16="http://schemas.microsoft.com/office/drawing/2014/main" id="{4BA3DFB5-5F52-2EB4-C24F-15033BCA2B43}"/>
                </a:ext>
              </a:extLst>
            </p:cNvPr>
            <p:cNvSpPr>
              <a:spLocks noChangeArrowheads="1"/>
            </p:cNvSpPr>
            <p:nvPr/>
          </p:nvSpPr>
          <p:spPr bwMode="auto">
            <a:xfrm>
              <a:off x="3133726" y="5448300"/>
              <a:ext cx="9525" cy="3968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4" name="Rectangle 649">
              <a:extLst>
                <a:ext uri="{FF2B5EF4-FFF2-40B4-BE49-F238E27FC236}">
                  <a16:creationId xmlns:a16="http://schemas.microsoft.com/office/drawing/2014/main" id="{57C777CF-AB26-5ED2-356B-B5437D87C92B}"/>
                </a:ext>
              </a:extLst>
            </p:cNvPr>
            <p:cNvSpPr>
              <a:spLocks noChangeArrowheads="1"/>
            </p:cNvSpPr>
            <p:nvPr/>
          </p:nvSpPr>
          <p:spPr bwMode="auto">
            <a:xfrm>
              <a:off x="3133726" y="5845175"/>
              <a:ext cx="95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5" name="Rectangle 650">
              <a:extLst>
                <a:ext uri="{FF2B5EF4-FFF2-40B4-BE49-F238E27FC236}">
                  <a16:creationId xmlns:a16="http://schemas.microsoft.com/office/drawing/2014/main" id="{7C661EF1-50EF-0079-B694-E426D6558A24}"/>
                </a:ext>
              </a:extLst>
            </p:cNvPr>
            <p:cNvSpPr>
              <a:spLocks noChangeArrowheads="1"/>
            </p:cNvSpPr>
            <p:nvPr/>
          </p:nvSpPr>
          <p:spPr bwMode="auto">
            <a:xfrm>
              <a:off x="3143251" y="5845175"/>
              <a:ext cx="3524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6" name="Rectangle 651">
              <a:extLst>
                <a:ext uri="{FF2B5EF4-FFF2-40B4-BE49-F238E27FC236}">
                  <a16:creationId xmlns:a16="http://schemas.microsoft.com/office/drawing/2014/main" id="{036FF558-2AAD-9B29-9E93-89AFEE3AD6A3}"/>
                </a:ext>
              </a:extLst>
            </p:cNvPr>
            <p:cNvSpPr>
              <a:spLocks noChangeArrowheads="1"/>
            </p:cNvSpPr>
            <p:nvPr/>
          </p:nvSpPr>
          <p:spPr bwMode="auto">
            <a:xfrm>
              <a:off x="3495676" y="5448300"/>
              <a:ext cx="7938" cy="3968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7" name="Rectangle 652">
              <a:extLst>
                <a:ext uri="{FF2B5EF4-FFF2-40B4-BE49-F238E27FC236}">
                  <a16:creationId xmlns:a16="http://schemas.microsoft.com/office/drawing/2014/main" id="{06B0FE49-0BA4-2303-F7AE-4F3AEAEFE075}"/>
                </a:ext>
              </a:extLst>
            </p:cNvPr>
            <p:cNvSpPr>
              <a:spLocks noChangeArrowheads="1"/>
            </p:cNvSpPr>
            <p:nvPr/>
          </p:nvSpPr>
          <p:spPr bwMode="auto">
            <a:xfrm>
              <a:off x="3495676" y="5845175"/>
              <a:ext cx="7938"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8" name="Rectangle 653">
              <a:extLst>
                <a:ext uri="{FF2B5EF4-FFF2-40B4-BE49-F238E27FC236}">
                  <a16:creationId xmlns:a16="http://schemas.microsoft.com/office/drawing/2014/main" id="{12F8485F-0D15-40BF-D3C8-33761CFEAFF7}"/>
                </a:ext>
              </a:extLst>
            </p:cNvPr>
            <p:cNvSpPr>
              <a:spLocks noChangeArrowheads="1"/>
            </p:cNvSpPr>
            <p:nvPr/>
          </p:nvSpPr>
          <p:spPr bwMode="auto">
            <a:xfrm>
              <a:off x="3503613" y="5845175"/>
              <a:ext cx="3524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9" name="Rectangle 654">
              <a:extLst>
                <a:ext uri="{FF2B5EF4-FFF2-40B4-BE49-F238E27FC236}">
                  <a16:creationId xmlns:a16="http://schemas.microsoft.com/office/drawing/2014/main" id="{52BE51C6-CE7D-461F-1900-0F669CBC355F}"/>
                </a:ext>
              </a:extLst>
            </p:cNvPr>
            <p:cNvSpPr>
              <a:spLocks noChangeArrowheads="1"/>
            </p:cNvSpPr>
            <p:nvPr/>
          </p:nvSpPr>
          <p:spPr bwMode="auto">
            <a:xfrm>
              <a:off x="3856038" y="5448300"/>
              <a:ext cx="9525" cy="3968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70" name="Rectangle 655">
              <a:extLst>
                <a:ext uri="{FF2B5EF4-FFF2-40B4-BE49-F238E27FC236}">
                  <a16:creationId xmlns:a16="http://schemas.microsoft.com/office/drawing/2014/main" id="{DDB44E78-AC1B-CDC8-06DC-4F6DDAB61E64}"/>
                </a:ext>
              </a:extLst>
            </p:cNvPr>
            <p:cNvSpPr>
              <a:spLocks noChangeArrowheads="1"/>
            </p:cNvSpPr>
            <p:nvPr/>
          </p:nvSpPr>
          <p:spPr bwMode="auto">
            <a:xfrm>
              <a:off x="3856038" y="5845175"/>
              <a:ext cx="95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71" name="Rectangle 656">
              <a:extLst>
                <a:ext uri="{FF2B5EF4-FFF2-40B4-BE49-F238E27FC236}">
                  <a16:creationId xmlns:a16="http://schemas.microsoft.com/office/drawing/2014/main" id="{92FEFE80-44C5-C38E-05DF-A3B5155BC3AC}"/>
                </a:ext>
              </a:extLst>
            </p:cNvPr>
            <p:cNvSpPr>
              <a:spLocks noChangeArrowheads="1"/>
            </p:cNvSpPr>
            <p:nvPr/>
          </p:nvSpPr>
          <p:spPr bwMode="auto">
            <a:xfrm>
              <a:off x="3865563" y="5845175"/>
              <a:ext cx="3524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72" name="Rectangle 657">
              <a:extLst>
                <a:ext uri="{FF2B5EF4-FFF2-40B4-BE49-F238E27FC236}">
                  <a16:creationId xmlns:a16="http://schemas.microsoft.com/office/drawing/2014/main" id="{A9191DE0-182C-CF8F-629A-03761BFD355A}"/>
                </a:ext>
              </a:extLst>
            </p:cNvPr>
            <p:cNvSpPr>
              <a:spLocks noChangeArrowheads="1"/>
            </p:cNvSpPr>
            <p:nvPr/>
          </p:nvSpPr>
          <p:spPr bwMode="auto">
            <a:xfrm>
              <a:off x="4217988" y="5448300"/>
              <a:ext cx="9525" cy="3968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73" name="Rectangle 658">
              <a:extLst>
                <a:ext uri="{FF2B5EF4-FFF2-40B4-BE49-F238E27FC236}">
                  <a16:creationId xmlns:a16="http://schemas.microsoft.com/office/drawing/2014/main" id="{D03B3049-A021-638A-5EAD-7E76ED3533DE}"/>
                </a:ext>
              </a:extLst>
            </p:cNvPr>
            <p:cNvSpPr>
              <a:spLocks noChangeArrowheads="1"/>
            </p:cNvSpPr>
            <p:nvPr/>
          </p:nvSpPr>
          <p:spPr bwMode="auto">
            <a:xfrm>
              <a:off x="4217988" y="5845175"/>
              <a:ext cx="95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74" name="Rectangle 659">
              <a:extLst>
                <a:ext uri="{FF2B5EF4-FFF2-40B4-BE49-F238E27FC236}">
                  <a16:creationId xmlns:a16="http://schemas.microsoft.com/office/drawing/2014/main" id="{26771D1F-F8C2-8E1F-6804-A9F3B0CC3188}"/>
                </a:ext>
              </a:extLst>
            </p:cNvPr>
            <p:cNvSpPr>
              <a:spLocks noChangeArrowheads="1"/>
            </p:cNvSpPr>
            <p:nvPr/>
          </p:nvSpPr>
          <p:spPr bwMode="auto">
            <a:xfrm>
              <a:off x="4227513" y="5845175"/>
              <a:ext cx="350838"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75" name="Rectangle 660">
              <a:extLst>
                <a:ext uri="{FF2B5EF4-FFF2-40B4-BE49-F238E27FC236}">
                  <a16:creationId xmlns:a16="http://schemas.microsoft.com/office/drawing/2014/main" id="{3BF01443-4C01-E9B0-87B8-470AF8877CBC}"/>
                </a:ext>
              </a:extLst>
            </p:cNvPr>
            <p:cNvSpPr>
              <a:spLocks noChangeArrowheads="1"/>
            </p:cNvSpPr>
            <p:nvPr/>
          </p:nvSpPr>
          <p:spPr bwMode="auto">
            <a:xfrm>
              <a:off x="4578351" y="5448300"/>
              <a:ext cx="9525" cy="3968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76" name="Rectangle 661">
              <a:extLst>
                <a:ext uri="{FF2B5EF4-FFF2-40B4-BE49-F238E27FC236}">
                  <a16:creationId xmlns:a16="http://schemas.microsoft.com/office/drawing/2014/main" id="{CD11F47B-B5DA-FC72-9E12-ACB318BA9A73}"/>
                </a:ext>
              </a:extLst>
            </p:cNvPr>
            <p:cNvSpPr>
              <a:spLocks noChangeArrowheads="1"/>
            </p:cNvSpPr>
            <p:nvPr/>
          </p:nvSpPr>
          <p:spPr bwMode="auto">
            <a:xfrm>
              <a:off x="4578351" y="5845175"/>
              <a:ext cx="95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77" name="Rectangle 662">
              <a:extLst>
                <a:ext uri="{FF2B5EF4-FFF2-40B4-BE49-F238E27FC236}">
                  <a16:creationId xmlns:a16="http://schemas.microsoft.com/office/drawing/2014/main" id="{9C6E2F9B-2BB2-F5AB-D2BC-64458D956E83}"/>
                </a:ext>
              </a:extLst>
            </p:cNvPr>
            <p:cNvSpPr>
              <a:spLocks noChangeArrowheads="1"/>
            </p:cNvSpPr>
            <p:nvPr/>
          </p:nvSpPr>
          <p:spPr bwMode="auto">
            <a:xfrm>
              <a:off x="4587876" y="5845175"/>
              <a:ext cx="350838"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78" name="Rectangle 663">
              <a:extLst>
                <a:ext uri="{FF2B5EF4-FFF2-40B4-BE49-F238E27FC236}">
                  <a16:creationId xmlns:a16="http://schemas.microsoft.com/office/drawing/2014/main" id="{77D92420-058F-88FE-FD77-9390173822A6}"/>
                </a:ext>
              </a:extLst>
            </p:cNvPr>
            <p:cNvSpPr>
              <a:spLocks noChangeArrowheads="1"/>
            </p:cNvSpPr>
            <p:nvPr/>
          </p:nvSpPr>
          <p:spPr bwMode="auto">
            <a:xfrm>
              <a:off x="4938713" y="5448300"/>
              <a:ext cx="9525" cy="3968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79" name="Rectangle 664">
              <a:extLst>
                <a:ext uri="{FF2B5EF4-FFF2-40B4-BE49-F238E27FC236}">
                  <a16:creationId xmlns:a16="http://schemas.microsoft.com/office/drawing/2014/main" id="{97867CB0-BEF8-9860-0224-BF1D49DBFEA1}"/>
                </a:ext>
              </a:extLst>
            </p:cNvPr>
            <p:cNvSpPr>
              <a:spLocks noChangeArrowheads="1"/>
            </p:cNvSpPr>
            <p:nvPr/>
          </p:nvSpPr>
          <p:spPr bwMode="auto">
            <a:xfrm>
              <a:off x="4938713" y="5845175"/>
              <a:ext cx="95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80" name="Rectangle 665">
              <a:extLst>
                <a:ext uri="{FF2B5EF4-FFF2-40B4-BE49-F238E27FC236}">
                  <a16:creationId xmlns:a16="http://schemas.microsoft.com/office/drawing/2014/main" id="{EB3BDC7C-CB0B-6890-57F6-5418F55B3495}"/>
                </a:ext>
              </a:extLst>
            </p:cNvPr>
            <p:cNvSpPr>
              <a:spLocks noChangeArrowheads="1"/>
            </p:cNvSpPr>
            <p:nvPr/>
          </p:nvSpPr>
          <p:spPr bwMode="auto">
            <a:xfrm>
              <a:off x="4948238" y="5845175"/>
              <a:ext cx="3524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81" name="Rectangle 666">
              <a:extLst>
                <a:ext uri="{FF2B5EF4-FFF2-40B4-BE49-F238E27FC236}">
                  <a16:creationId xmlns:a16="http://schemas.microsoft.com/office/drawing/2014/main" id="{CD34BA46-8B6C-6401-9851-1FBE391A0E7A}"/>
                </a:ext>
              </a:extLst>
            </p:cNvPr>
            <p:cNvSpPr>
              <a:spLocks noChangeArrowheads="1"/>
            </p:cNvSpPr>
            <p:nvPr/>
          </p:nvSpPr>
          <p:spPr bwMode="auto">
            <a:xfrm>
              <a:off x="5300663" y="5448300"/>
              <a:ext cx="7938" cy="3968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82" name="Rectangle 667">
              <a:extLst>
                <a:ext uri="{FF2B5EF4-FFF2-40B4-BE49-F238E27FC236}">
                  <a16:creationId xmlns:a16="http://schemas.microsoft.com/office/drawing/2014/main" id="{50B2D0AC-3147-8A29-BC47-C6B71341A802}"/>
                </a:ext>
              </a:extLst>
            </p:cNvPr>
            <p:cNvSpPr>
              <a:spLocks noChangeArrowheads="1"/>
            </p:cNvSpPr>
            <p:nvPr/>
          </p:nvSpPr>
          <p:spPr bwMode="auto">
            <a:xfrm>
              <a:off x="5300663" y="5845175"/>
              <a:ext cx="7938"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83" name="Rectangle 668">
              <a:extLst>
                <a:ext uri="{FF2B5EF4-FFF2-40B4-BE49-F238E27FC236}">
                  <a16:creationId xmlns:a16="http://schemas.microsoft.com/office/drawing/2014/main" id="{F82B1503-7752-814B-CDBE-B36ED9B63AAC}"/>
                </a:ext>
              </a:extLst>
            </p:cNvPr>
            <p:cNvSpPr>
              <a:spLocks noChangeArrowheads="1"/>
            </p:cNvSpPr>
            <p:nvPr/>
          </p:nvSpPr>
          <p:spPr bwMode="auto">
            <a:xfrm>
              <a:off x="5308601" y="5845175"/>
              <a:ext cx="354013"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84" name="Rectangle 669">
              <a:extLst>
                <a:ext uri="{FF2B5EF4-FFF2-40B4-BE49-F238E27FC236}">
                  <a16:creationId xmlns:a16="http://schemas.microsoft.com/office/drawing/2014/main" id="{3072A726-25EA-A3D2-DB52-FA5D8FAC68A3}"/>
                </a:ext>
              </a:extLst>
            </p:cNvPr>
            <p:cNvSpPr>
              <a:spLocks noChangeArrowheads="1"/>
            </p:cNvSpPr>
            <p:nvPr/>
          </p:nvSpPr>
          <p:spPr bwMode="auto">
            <a:xfrm>
              <a:off x="5662613" y="5448300"/>
              <a:ext cx="9525" cy="3968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85" name="Rectangle 670">
              <a:extLst>
                <a:ext uri="{FF2B5EF4-FFF2-40B4-BE49-F238E27FC236}">
                  <a16:creationId xmlns:a16="http://schemas.microsoft.com/office/drawing/2014/main" id="{B3C230B5-AF8A-7A0B-4E18-C7B62F189140}"/>
                </a:ext>
              </a:extLst>
            </p:cNvPr>
            <p:cNvSpPr>
              <a:spLocks noChangeArrowheads="1"/>
            </p:cNvSpPr>
            <p:nvPr/>
          </p:nvSpPr>
          <p:spPr bwMode="auto">
            <a:xfrm>
              <a:off x="5662613" y="5845175"/>
              <a:ext cx="95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86" name="Rectangle 671">
              <a:extLst>
                <a:ext uri="{FF2B5EF4-FFF2-40B4-BE49-F238E27FC236}">
                  <a16:creationId xmlns:a16="http://schemas.microsoft.com/office/drawing/2014/main" id="{AC8719B0-9D8B-3341-E1F4-2FA8B7CC33A3}"/>
                </a:ext>
              </a:extLst>
            </p:cNvPr>
            <p:cNvSpPr>
              <a:spLocks noChangeArrowheads="1"/>
            </p:cNvSpPr>
            <p:nvPr/>
          </p:nvSpPr>
          <p:spPr bwMode="auto">
            <a:xfrm>
              <a:off x="5672138" y="5845175"/>
              <a:ext cx="350838"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87" name="Rectangle 672">
              <a:extLst>
                <a:ext uri="{FF2B5EF4-FFF2-40B4-BE49-F238E27FC236}">
                  <a16:creationId xmlns:a16="http://schemas.microsoft.com/office/drawing/2014/main" id="{226BC46D-B65D-D66B-5C73-54C6FFF0CBFC}"/>
                </a:ext>
              </a:extLst>
            </p:cNvPr>
            <p:cNvSpPr>
              <a:spLocks noChangeArrowheads="1"/>
            </p:cNvSpPr>
            <p:nvPr/>
          </p:nvSpPr>
          <p:spPr bwMode="auto">
            <a:xfrm>
              <a:off x="6022976" y="5448300"/>
              <a:ext cx="9525" cy="3968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88" name="Rectangle 673">
              <a:extLst>
                <a:ext uri="{FF2B5EF4-FFF2-40B4-BE49-F238E27FC236}">
                  <a16:creationId xmlns:a16="http://schemas.microsoft.com/office/drawing/2014/main" id="{8C960A76-6098-1AE9-D08B-A7324D58D605}"/>
                </a:ext>
              </a:extLst>
            </p:cNvPr>
            <p:cNvSpPr>
              <a:spLocks noChangeArrowheads="1"/>
            </p:cNvSpPr>
            <p:nvPr/>
          </p:nvSpPr>
          <p:spPr bwMode="auto">
            <a:xfrm>
              <a:off x="6022976" y="5845175"/>
              <a:ext cx="95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89" name="Rectangle 674">
              <a:extLst>
                <a:ext uri="{FF2B5EF4-FFF2-40B4-BE49-F238E27FC236}">
                  <a16:creationId xmlns:a16="http://schemas.microsoft.com/office/drawing/2014/main" id="{B37E04AC-8C73-CF36-C09C-AE5773E6ACC2}"/>
                </a:ext>
              </a:extLst>
            </p:cNvPr>
            <p:cNvSpPr>
              <a:spLocks noChangeArrowheads="1"/>
            </p:cNvSpPr>
            <p:nvPr/>
          </p:nvSpPr>
          <p:spPr bwMode="auto">
            <a:xfrm>
              <a:off x="6022976" y="5845175"/>
              <a:ext cx="95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90" name="Rectangle 675">
              <a:extLst>
                <a:ext uri="{FF2B5EF4-FFF2-40B4-BE49-F238E27FC236}">
                  <a16:creationId xmlns:a16="http://schemas.microsoft.com/office/drawing/2014/main" id="{0211B1E1-A5D7-3B26-5A93-A1517BAF12F2}"/>
                </a:ext>
              </a:extLst>
            </p:cNvPr>
            <p:cNvSpPr>
              <a:spLocks noChangeArrowheads="1"/>
            </p:cNvSpPr>
            <p:nvPr/>
          </p:nvSpPr>
          <p:spPr bwMode="auto">
            <a:xfrm>
              <a:off x="2411413" y="5854700"/>
              <a:ext cx="109538"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grpSp>
      <p:cxnSp>
        <p:nvCxnSpPr>
          <p:cNvPr id="21" name="Straight Arrow Connector 20">
            <a:extLst>
              <a:ext uri="{FF2B5EF4-FFF2-40B4-BE49-F238E27FC236}">
                <a16:creationId xmlns:a16="http://schemas.microsoft.com/office/drawing/2014/main" id="{2E1EAEDE-60B4-4E8F-B864-2B659A5FDB43}"/>
              </a:ext>
            </a:extLst>
          </p:cNvPr>
          <p:cNvCxnSpPr/>
          <p:nvPr/>
        </p:nvCxnSpPr>
        <p:spPr>
          <a:xfrm flipV="1">
            <a:off x="5101520" y="3633024"/>
            <a:ext cx="1262270" cy="61622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347583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dissolve">
                                      <p:cBhvr>
                                        <p:cTn id="7" dur="500"/>
                                        <p:tgtEl>
                                          <p:spTgt spid="11"/>
                                        </p:tgtEl>
                                      </p:cBhvr>
                                    </p:animEffect>
                                  </p:childTnLst>
                                </p:cTn>
                              </p:par>
                              <p:par>
                                <p:cTn id="8" presetID="9" presetClass="entr" presetSubtype="0" fill="hold" grpId="0" nodeType="withEffect">
                                  <p:stCondLst>
                                    <p:cond delay="0"/>
                                  </p:stCondLst>
                                  <p:childTnLst>
                                    <p:set>
                                      <p:cBhvr>
                                        <p:cTn id="9" dur="1" fill="hold">
                                          <p:stCondLst>
                                            <p:cond delay="0"/>
                                          </p:stCondLst>
                                        </p:cTn>
                                        <p:tgtEl>
                                          <p:spTgt spid="13"/>
                                        </p:tgtEl>
                                        <p:attrNameLst>
                                          <p:attrName>style.visibility</p:attrName>
                                        </p:attrNameLst>
                                      </p:cBhvr>
                                      <p:to>
                                        <p:strVal val="visible"/>
                                      </p:to>
                                    </p:set>
                                    <p:animEffect transition="in" filter="dissolve">
                                      <p:cBhvr>
                                        <p:cTn id="10" dur="500"/>
                                        <p:tgtEl>
                                          <p:spTgt spid="13"/>
                                        </p:tgtEl>
                                      </p:cBhvr>
                                    </p:animEffect>
                                  </p:childTnLst>
                                </p:cTn>
                              </p:par>
                            </p:childTnLst>
                          </p:cTn>
                        </p:par>
                      </p:childTnLst>
                    </p:cTn>
                  </p:par>
                  <p:par>
                    <p:cTn id="11" fill="hold">
                      <p:stCondLst>
                        <p:cond delay="indefinite"/>
                      </p:stCondLst>
                      <p:childTnLst>
                        <p:par>
                          <p:cTn id="12" fill="hold">
                            <p:stCondLst>
                              <p:cond delay="0"/>
                            </p:stCondLst>
                            <p:childTnLst>
                              <p:par>
                                <p:cTn id="13" presetID="9" presetClass="entr" presetSubtype="0" fill="hold" nodeType="clickEffect">
                                  <p:stCondLst>
                                    <p:cond delay="0"/>
                                  </p:stCondLst>
                                  <p:childTnLst>
                                    <p:set>
                                      <p:cBhvr>
                                        <p:cTn id="14" dur="1" fill="hold">
                                          <p:stCondLst>
                                            <p:cond delay="0"/>
                                          </p:stCondLst>
                                        </p:cTn>
                                        <p:tgtEl>
                                          <p:spTgt spid="18"/>
                                        </p:tgtEl>
                                        <p:attrNameLst>
                                          <p:attrName>style.visibility</p:attrName>
                                        </p:attrNameLst>
                                      </p:cBhvr>
                                      <p:to>
                                        <p:strVal val="visible"/>
                                      </p:to>
                                    </p:set>
                                    <p:animEffect transition="in" filter="dissolve">
                                      <p:cBhvr>
                                        <p:cTn id="15" dur="500"/>
                                        <p:tgtEl>
                                          <p:spTgt spid="18"/>
                                        </p:tgtEl>
                                      </p:cBhvr>
                                    </p:animEffect>
                                  </p:childTnLst>
                                </p:cTn>
                              </p:par>
                              <p:par>
                                <p:cTn id="16" presetID="9" presetClass="entr" presetSubtype="0" fill="hold" grpId="0" nodeType="withEffect">
                                  <p:stCondLst>
                                    <p:cond delay="0"/>
                                  </p:stCondLst>
                                  <p:childTnLst>
                                    <p:set>
                                      <p:cBhvr>
                                        <p:cTn id="17" dur="1" fill="hold">
                                          <p:stCondLst>
                                            <p:cond delay="0"/>
                                          </p:stCondLst>
                                        </p:cTn>
                                        <p:tgtEl>
                                          <p:spTgt spid="19"/>
                                        </p:tgtEl>
                                        <p:attrNameLst>
                                          <p:attrName>style.visibility</p:attrName>
                                        </p:attrNameLst>
                                      </p:cBhvr>
                                      <p:to>
                                        <p:strVal val="visible"/>
                                      </p:to>
                                    </p:set>
                                    <p:animEffect transition="in" filter="dissolve">
                                      <p:cBhvr>
                                        <p:cTn id="18" dur="500"/>
                                        <p:tgtEl>
                                          <p:spTgt spid="19"/>
                                        </p:tgtEl>
                                      </p:cBhvr>
                                    </p:animEffect>
                                  </p:childTnLst>
                                </p:cTn>
                              </p:par>
                            </p:childTnLst>
                          </p:cTn>
                        </p:par>
                      </p:childTnLst>
                    </p:cTn>
                  </p:par>
                  <p:par>
                    <p:cTn id="19" fill="hold">
                      <p:stCondLst>
                        <p:cond delay="indefinite"/>
                      </p:stCondLst>
                      <p:childTnLst>
                        <p:par>
                          <p:cTn id="20" fill="hold">
                            <p:stCondLst>
                              <p:cond delay="0"/>
                            </p:stCondLst>
                            <p:childTnLst>
                              <p:par>
                                <p:cTn id="21" presetID="9" presetClass="entr" presetSubtype="0" fill="hold" nodeType="clickEffect">
                                  <p:stCondLst>
                                    <p:cond delay="0"/>
                                  </p:stCondLst>
                                  <p:childTnLst>
                                    <p:set>
                                      <p:cBhvr>
                                        <p:cTn id="22" dur="1" fill="hold">
                                          <p:stCondLst>
                                            <p:cond delay="0"/>
                                          </p:stCondLst>
                                        </p:cTn>
                                        <p:tgtEl>
                                          <p:spTgt spid="21"/>
                                        </p:tgtEl>
                                        <p:attrNameLst>
                                          <p:attrName>style.visibility</p:attrName>
                                        </p:attrNameLst>
                                      </p:cBhvr>
                                      <p:to>
                                        <p:strVal val="visible"/>
                                      </p:to>
                                    </p:set>
                                    <p:animEffect transition="in" filter="dissolve">
                                      <p:cBhvr>
                                        <p:cTn id="23" dur="500"/>
                                        <p:tgtEl>
                                          <p:spTgt spid="21"/>
                                        </p:tgtEl>
                                      </p:cBhvr>
                                    </p:animEffect>
                                  </p:childTnLst>
                                </p:cTn>
                              </p:par>
                              <p:par>
                                <p:cTn id="24" presetID="9" presetClass="entr" presetSubtype="0" fill="hold" nodeType="withEffect">
                                  <p:stCondLst>
                                    <p:cond delay="0"/>
                                  </p:stCondLst>
                                  <p:childTnLst>
                                    <p:set>
                                      <p:cBhvr>
                                        <p:cTn id="25" dur="1" fill="hold">
                                          <p:stCondLst>
                                            <p:cond delay="0"/>
                                          </p:stCondLst>
                                        </p:cTn>
                                        <p:tgtEl>
                                          <p:spTgt spid="24"/>
                                        </p:tgtEl>
                                        <p:attrNameLst>
                                          <p:attrName>style.visibility</p:attrName>
                                        </p:attrNameLst>
                                      </p:cBhvr>
                                      <p:to>
                                        <p:strVal val="visible"/>
                                      </p:to>
                                    </p:set>
                                    <p:animEffect transition="in" filter="dissolve">
                                      <p:cBhvr>
                                        <p:cTn id="26" dur="500"/>
                                        <p:tgtEl>
                                          <p:spTgt spid="24"/>
                                        </p:tgtEl>
                                      </p:cBhvr>
                                    </p:animEffect>
                                  </p:childTnLst>
                                </p:cTn>
                              </p:par>
                              <p:par>
                                <p:cTn id="27" presetID="9" presetClass="entr" presetSubtype="0" fill="hold" grpId="0" nodeType="withEffect">
                                  <p:stCondLst>
                                    <p:cond delay="0"/>
                                  </p:stCondLst>
                                  <p:childTnLst>
                                    <p:set>
                                      <p:cBhvr>
                                        <p:cTn id="28" dur="1" fill="hold">
                                          <p:stCondLst>
                                            <p:cond delay="0"/>
                                          </p:stCondLst>
                                        </p:cTn>
                                        <p:tgtEl>
                                          <p:spTgt spid="25"/>
                                        </p:tgtEl>
                                        <p:attrNameLst>
                                          <p:attrName>style.visibility</p:attrName>
                                        </p:attrNameLst>
                                      </p:cBhvr>
                                      <p:to>
                                        <p:strVal val="visible"/>
                                      </p:to>
                                    </p:set>
                                    <p:animEffect transition="in" filter="dissolve">
                                      <p:cBhvr>
                                        <p:cTn id="29" dur="500"/>
                                        <p:tgtEl>
                                          <p:spTgt spid="25"/>
                                        </p:tgtEl>
                                      </p:cBhvr>
                                    </p:animEffect>
                                  </p:childTnLst>
                                </p:cTn>
                              </p:par>
                            </p:childTnLst>
                          </p:cTn>
                        </p:par>
                      </p:childTnLst>
                    </p:cTn>
                  </p:par>
                  <p:par>
                    <p:cTn id="30" fill="hold">
                      <p:stCondLst>
                        <p:cond delay="indefinite"/>
                      </p:stCondLst>
                      <p:childTnLst>
                        <p:par>
                          <p:cTn id="31" fill="hold">
                            <p:stCondLst>
                              <p:cond delay="0"/>
                            </p:stCondLst>
                            <p:childTnLst>
                              <p:par>
                                <p:cTn id="32" presetID="9" presetClass="entr" presetSubtype="0" fill="hold" nodeType="clickEffect">
                                  <p:stCondLst>
                                    <p:cond delay="0"/>
                                  </p:stCondLst>
                                  <p:childTnLst>
                                    <p:set>
                                      <p:cBhvr>
                                        <p:cTn id="33" dur="1" fill="hold">
                                          <p:stCondLst>
                                            <p:cond delay="0"/>
                                          </p:stCondLst>
                                        </p:cTn>
                                        <p:tgtEl>
                                          <p:spTgt spid="8"/>
                                        </p:tgtEl>
                                        <p:attrNameLst>
                                          <p:attrName>style.visibility</p:attrName>
                                        </p:attrNameLst>
                                      </p:cBhvr>
                                      <p:to>
                                        <p:strVal val="visible"/>
                                      </p:to>
                                    </p:set>
                                    <p:animEffect transition="in" filter="dissolve">
                                      <p:cBhvr>
                                        <p:cTn id="34" dur="500"/>
                                        <p:tgtEl>
                                          <p:spTgt spid="8"/>
                                        </p:tgtEl>
                                      </p:cBhvr>
                                    </p:animEffect>
                                  </p:childTnLst>
                                </p:cTn>
                              </p:par>
                              <p:par>
                                <p:cTn id="35" presetID="9" presetClass="entr" presetSubtype="0" fill="hold" grpId="0" nodeType="withEffect">
                                  <p:stCondLst>
                                    <p:cond delay="0"/>
                                  </p:stCondLst>
                                  <p:childTnLst>
                                    <p:set>
                                      <p:cBhvr>
                                        <p:cTn id="36" dur="1" fill="hold">
                                          <p:stCondLst>
                                            <p:cond delay="0"/>
                                          </p:stCondLst>
                                        </p:cTn>
                                        <p:tgtEl>
                                          <p:spTgt spid="9"/>
                                        </p:tgtEl>
                                        <p:attrNameLst>
                                          <p:attrName>style.visibility</p:attrName>
                                        </p:attrNameLst>
                                      </p:cBhvr>
                                      <p:to>
                                        <p:strVal val="visible"/>
                                      </p:to>
                                    </p:set>
                                    <p:animEffect transition="in" filter="dissolve">
                                      <p:cBhvr>
                                        <p:cTn id="3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3" grpId="0" animBg="1"/>
      <p:bldP spid="19" grpId="0" animBg="1"/>
      <p:bldP spid="2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7</a:t>
            </a:fld>
            <a:endParaRPr lang="en-US" dirty="0"/>
          </a:p>
        </p:txBody>
      </p:sp>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1651845" y="112713"/>
            <a:ext cx="9144000" cy="10160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Probability game</a:t>
            </a:r>
          </a:p>
        </p:txBody>
      </p:sp>
      <p:sp>
        <p:nvSpPr>
          <p:cNvPr id="6" name="Rectangle 5">
            <a:extLst>
              <a:ext uri="{FF2B5EF4-FFF2-40B4-BE49-F238E27FC236}">
                <a16:creationId xmlns:a16="http://schemas.microsoft.com/office/drawing/2014/main" id="{419BBC7E-27F1-47E5-B9FD-219EF3A3EE53}"/>
              </a:ext>
            </a:extLst>
          </p:cNvPr>
          <p:cNvSpPr/>
          <p:nvPr/>
        </p:nvSpPr>
        <p:spPr>
          <a:xfrm>
            <a:off x="6096000" y="1410155"/>
            <a:ext cx="5415708" cy="3970318"/>
          </a:xfrm>
          <a:prstGeom prst="rect">
            <a:avLst/>
          </a:prstGeom>
        </p:spPr>
        <p:txBody>
          <a:bodyPr wrap="square">
            <a:spAutoFit/>
          </a:bodyPr>
          <a:lstStyle/>
          <a:p>
            <a:pPr fontAlgn="base"/>
            <a:r>
              <a:rPr lang="en-GB" sz="2800" dirty="0">
                <a:effectLst/>
                <a:latin typeface="Arial" panose="020B0604020202020204" pitchFamily="34" charset="0"/>
                <a:ea typeface="Times New Roman" panose="02020603050405020304" pitchFamily="18" charset="0"/>
                <a:cs typeface="Arial" panose="020B0604020202020204" pitchFamily="34" charset="0"/>
              </a:rPr>
              <a:t>The grid has been developed </a:t>
            </a:r>
            <a:r>
              <a:rPr lang="en-GB" sz="2800" dirty="0">
                <a:latin typeface="Arial" panose="020B0604020202020204" pitchFamily="34" charset="0"/>
                <a:ea typeface="Times New Roman" panose="02020603050405020304" pitchFamily="18" charset="0"/>
                <a:cs typeface="Arial" panose="020B0604020202020204" pitchFamily="34" charset="0"/>
              </a:rPr>
              <a:t>into</a:t>
            </a:r>
            <a:r>
              <a:rPr lang="en-GB" sz="2800" dirty="0">
                <a:effectLst/>
                <a:latin typeface="Arial" panose="020B0604020202020204" pitchFamily="34" charset="0"/>
                <a:ea typeface="Times New Roman" panose="02020603050405020304" pitchFamily="18" charset="0"/>
                <a:cs typeface="Arial" panose="020B0604020202020204" pitchFamily="34" charset="0"/>
              </a:rPr>
              <a:t> a game.  </a:t>
            </a:r>
          </a:p>
          <a:p>
            <a:pPr fontAlgn="base"/>
            <a:endParaRPr lang="en-GB" sz="2800" dirty="0">
              <a:latin typeface="Arial" panose="020B0604020202020204" pitchFamily="34" charset="0"/>
              <a:ea typeface="Times New Roman" panose="02020603050405020304" pitchFamily="18" charset="0"/>
              <a:cs typeface="Arial" panose="020B0604020202020204" pitchFamily="34" charset="0"/>
            </a:endParaRPr>
          </a:p>
          <a:p>
            <a:pPr fontAlgn="base"/>
            <a:r>
              <a:rPr lang="en-GB" sz="2800" dirty="0">
                <a:effectLst/>
                <a:latin typeface="Arial" panose="020B0604020202020204" pitchFamily="34" charset="0"/>
                <a:ea typeface="Times New Roman" panose="02020603050405020304" pitchFamily="18" charset="0"/>
                <a:cs typeface="Arial" panose="020B0604020202020204" pitchFamily="34" charset="0"/>
              </a:rPr>
              <a:t>Imagine that a light flashes under each square in turn, then stops at random on a </a:t>
            </a:r>
            <a:r>
              <a:rPr lang="en-GB" sz="2800" dirty="0">
                <a:latin typeface="Arial" panose="020B0604020202020204" pitchFamily="34" charset="0"/>
                <a:ea typeface="Times New Roman" panose="02020603050405020304" pitchFamily="18" charset="0"/>
                <a:cs typeface="Arial" panose="020B0604020202020204" pitchFamily="34" charset="0"/>
              </a:rPr>
              <a:t>square.</a:t>
            </a:r>
          </a:p>
          <a:p>
            <a:pPr fontAlgn="base"/>
            <a:endParaRPr lang="en-GB" sz="2800" dirty="0">
              <a:effectLst/>
              <a:latin typeface="Arial" panose="020B0604020202020204" pitchFamily="34" charset="0"/>
              <a:ea typeface="Times New Roman" panose="02020603050405020304" pitchFamily="18" charset="0"/>
              <a:cs typeface="Arial" panose="020B0604020202020204" pitchFamily="34" charset="0"/>
            </a:endParaRPr>
          </a:p>
          <a:p>
            <a:pPr fontAlgn="base"/>
            <a:r>
              <a:rPr lang="en-GB" sz="2800" dirty="0">
                <a:effectLst/>
                <a:latin typeface="Arial" panose="020B0604020202020204" pitchFamily="34" charset="0"/>
                <a:ea typeface="Times New Roman" panose="02020603050405020304" pitchFamily="18" charset="0"/>
                <a:cs typeface="Arial" panose="020B0604020202020204" pitchFamily="34" charset="0"/>
              </a:rPr>
              <a:t>What is the probability of the light stopping on a </a:t>
            </a:r>
            <a:r>
              <a:rPr lang="en-GB" sz="2800" b="1" dirty="0">
                <a:effectLst/>
                <a:latin typeface="Arial" panose="020B0604020202020204" pitchFamily="34" charset="0"/>
                <a:ea typeface="Times New Roman" panose="02020603050405020304" pitchFamily="18" charset="0"/>
                <a:cs typeface="Arial" panose="020B0604020202020204" pitchFamily="34" charset="0"/>
              </a:rPr>
              <a:t>blue</a:t>
            </a:r>
            <a:r>
              <a:rPr lang="en-GB" sz="2800" dirty="0">
                <a:effectLst/>
                <a:latin typeface="Arial" panose="020B0604020202020204" pitchFamily="34" charset="0"/>
                <a:ea typeface="Times New Roman" panose="02020603050405020304" pitchFamily="18" charset="0"/>
                <a:cs typeface="Arial" panose="020B0604020202020204" pitchFamily="34" charset="0"/>
              </a:rPr>
              <a:t> square?</a:t>
            </a:r>
            <a:endParaRPr lang="en-GB" sz="4000" dirty="0">
              <a:effectLst/>
              <a:latin typeface="Arial" panose="020B0604020202020204" pitchFamily="34" charset="0"/>
              <a:ea typeface="Times New Roman" panose="02020603050405020304" pitchFamily="18" charset="0"/>
              <a:cs typeface="Arial" panose="020B0604020202020204" pitchFamily="34" charset="0"/>
            </a:endParaRPr>
          </a:p>
        </p:txBody>
      </p:sp>
      <p:sp>
        <p:nvSpPr>
          <p:cNvPr id="7" name="Isosceles Triangle 6">
            <a:extLst>
              <a:ext uri="{FF2B5EF4-FFF2-40B4-BE49-F238E27FC236}">
                <a16:creationId xmlns:a16="http://schemas.microsoft.com/office/drawing/2014/main" id="{3CB2D4BF-4B7A-6397-1C6B-EC1CD712E376}"/>
              </a:ext>
              <a:ext uri="{C183D7F6-B498-43B3-948B-1728B52AA6E4}">
                <adec:decorative xmlns:adec="http://schemas.microsoft.com/office/drawing/2017/decorative" val="1"/>
              </a:ext>
            </a:extLst>
          </p:cNvPr>
          <p:cNvSpPr/>
          <p:nvPr/>
        </p:nvSpPr>
        <p:spPr>
          <a:xfrm flipV="1">
            <a:off x="-27606" y="-87791"/>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a:extLst>
              <a:ext uri="{FF2B5EF4-FFF2-40B4-BE49-F238E27FC236}">
                <a16:creationId xmlns:a16="http://schemas.microsoft.com/office/drawing/2014/main" id="{8C73D442-E31A-D9AB-0FD2-36FDBED1D89B}"/>
              </a:ext>
            </a:extLst>
          </p:cNvPr>
          <p:cNvSpPr txBox="1"/>
          <p:nvPr/>
        </p:nvSpPr>
        <p:spPr>
          <a:xfrm>
            <a:off x="-72000" y="90101"/>
            <a:ext cx="1679451"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EXPLORE</a:t>
            </a:r>
          </a:p>
        </p:txBody>
      </p:sp>
      <p:grpSp>
        <p:nvGrpSpPr>
          <p:cNvPr id="2" name="Group 1">
            <a:extLst>
              <a:ext uri="{FF2B5EF4-FFF2-40B4-BE49-F238E27FC236}">
                <a16:creationId xmlns:a16="http://schemas.microsoft.com/office/drawing/2014/main" id="{B9318D55-A05C-503D-29D1-1523CDB9FE8F}"/>
              </a:ext>
            </a:extLst>
          </p:cNvPr>
          <p:cNvGrpSpPr/>
          <p:nvPr/>
        </p:nvGrpSpPr>
        <p:grpSpPr>
          <a:xfrm>
            <a:off x="1353344" y="1602582"/>
            <a:ext cx="3621088" cy="4354511"/>
            <a:chOff x="2411413" y="1746251"/>
            <a:chExt cx="3621088" cy="4354511"/>
          </a:xfrm>
          <a:effectLst/>
        </p:grpSpPr>
        <p:grpSp>
          <p:nvGrpSpPr>
            <p:cNvPr id="5" name="Group 205">
              <a:extLst>
                <a:ext uri="{FF2B5EF4-FFF2-40B4-BE49-F238E27FC236}">
                  <a16:creationId xmlns:a16="http://schemas.microsoft.com/office/drawing/2014/main" id="{D29120E1-B6E6-BF3E-1A88-178712B35303}"/>
                </a:ext>
              </a:extLst>
            </p:cNvPr>
            <p:cNvGrpSpPr>
              <a:grpSpLocks/>
            </p:cNvGrpSpPr>
            <p:nvPr/>
          </p:nvGrpSpPr>
          <p:grpSpPr bwMode="auto">
            <a:xfrm>
              <a:off x="2411413" y="1746251"/>
              <a:ext cx="3621088" cy="1658937"/>
              <a:chOff x="1519" y="1100"/>
              <a:chExt cx="2281" cy="1045"/>
            </a:xfrm>
          </p:grpSpPr>
          <p:sp>
            <p:nvSpPr>
              <p:cNvPr id="480" name="Rectangle 5">
                <a:extLst>
                  <a:ext uri="{FF2B5EF4-FFF2-40B4-BE49-F238E27FC236}">
                    <a16:creationId xmlns:a16="http://schemas.microsoft.com/office/drawing/2014/main" id="{4643FC75-2897-0AE6-817D-A73F6657E3B2}"/>
                  </a:ext>
                </a:extLst>
              </p:cNvPr>
              <p:cNvSpPr>
                <a:spLocks noChangeArrowheads="1"/>
              </p:cNvSpPr>
              <p:nvPr/>
            </p:nvSpPr>
            <p:spPr bwMode="auto">
              <a:xfrm>
                <a:off x="1525" y="1128"/>
                <a:ext cx="221" cy="249"/>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81" name="Rectangle 6">
                <a:extLst>
                  <a:ext uri="{FF2B5EF4-FFF2-40B4-BE49-F238E27FC236}">
                    <a16:creationId xmlns:a16="http://schemas.microsoft.com/office/drawing/2014/main" id="{1B581830-2F42-C8BA-69EF-1FEFDDD240E1}"/>
                  </a:ext>
                </a:extLst>
              </p:cNvPr>
              <p:cNvSpPr>
                <a:spLocks noChangeArrowheads="1"/>
              </p:cNvSpPr>
              <p:nvPr/>
            </p:nvSpPr>
            <p:spPr bwMode="auto">
              <a:xfrm>
                <a:off x="1525" y="1128"/>
                <a:ext cx="221" cy="76"/>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82" name="Rectangle 7">
                <a:extLst>
                  <a:ext uri="{FF2B5EF4-FFF2-40B4-BE49-F238E27FC236}">
                    <a16:creationId xmlns:a16="http://schemas.microsoft.com/office/drawing/2014/main" id="{585AB76F-9A5F-7EA2-4B49-FF4185A56209}"/>
                  </a:ext>
                </a:extLst>
              </p:cNvPr>
              <p:cNvSpPr>
                <a:spLocks noChangeArrowheads="1"/>
              </p:cNvSpPr>
              <p:nvPr/>
            </p:nvSpPr>
            <p:spPr bwMode="auto">
              <a:xfrm>
                <a:off x="1525" y="1127"/>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83" name="Rectangle 8">
                <a:extLst>
                  <a:ext uri="{FF2B5EF4-FFF2-40B4-BE49-F238E27FC236}">
                    <a16:creationId xmlns:a16="http://schemas.microsoft.com/office/drawing/2014/main" id="{A4146A83-61EB-FFB2-1C82-FDBCFF19E6A5}"/>
                  </a:ext>
                </a:extLst>
              </p:cNvPr>
              <p:cNvSpPr>
                <a:spLocks noChangeArrowheads="1"/>
              </p:cNvSpPr>
              <p:nvPr/>
            </p:nvSpPr>
            <p:spPr bwMode="auto">
              <a:xfrm>
                <a:off x="1537" y="1100"/>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84" name="Rectangle 9">
                <a:extLst>
                  <a:ext uri="{FF2B5EF4-FFF2-40B4-BE49-F238E27FC236}">
                    <a16:creationId xmlns:a16="http://schemas.microsoft.com/office/drawing/2014/main" id="{77A26CDD-5885-AE85-9BD6-8156AC8390CE}"/>
                  </a:ext>
                </a:extLst>
              </p:cNvPr>
              <p:cNvSpPr>
                <a:spLocks noChangeArrowheads="1"/>
              </p:cNvSpPr>
              <p:nvPr/>
            </p:nvSpPr>
            <p:spPr bwMode="auto">
              <a:xfrm>
                <a:off x="1753" y="1128"/>
                <a:ext cx="221" cy="249"/>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85" name="Rectangle 10">
                <a:extLst>
                  <a:ext uri="{FF2B5EF4-FFF2-40B4-BE49-F238E27FC236}">
                    <a16:creationId xmlns:a16="http://schemas.microsoft.com/office/drawing/2014/main" id="{CFB8A222-860E-F3AE-13E1-C9D967EA8356}"/>
                  </a:ext>
                </a:extLst>
              </p:cNvPr>
              <p:cNvSpPr>
                <a:spLocks noChangeArrowheads="1"/>
              </p:cNvSpPr>
              <p:nvPr/>
            </p:nvSpPr>
            <p:spPr bwMode="auto">
              <a:xfrm>
                <a:off x="1753" y="1128"/>
                <a:ext cx="221" cy="76"/>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86" name="Rectangle 11">
                <a:extLst>
                  <a:ext uri="{FF2B5EF4-FFF2-40B4-BE49-F238E27FC236}">
                    <a16:creationId xmlns:a16="http://schemas.microsoft.com/office/drawing/2014/main" id="{95CF6860-61F0-32DB-6624-ED6E926648D1}"/>
                  </a:ext>
                </a:extLst>
              </p:cNvPr>
              <p:cNvSpPr>
                <a:spLocks noChangeArrowheads="1"/>
              </p:cNvSpPr>
              <p:nvPr/>
            </p:nvSpPr>
            <p:spPr bwMode="auto">
              <a:xfrm>
                <a:off x="1753" y="1127"/>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87" name="Rectangle 12">
                <a:extLst>
                  <a:ext uri="{FF2B5EF4-FFF2-40B4-BE49-F238E27FC236}">
                    <a16:creationId xmlns:a16="http://schemas.microsoft.com/office/drawing/2014/main" id="{40C4383E-AE7A-D09C-D035-0294DED489A4}"/>
                  </a:ext>
                </a:extLst>
              </p:cNvPr>
              <p:cNvSpPr>
                <a:spLocks noChangeArrowheads="1"/>
              </p:cNvSpPr>
              <p:nvPr/>
            </p:nvSpPr>
            <p:spPr bwMode="auto">
              <a:xfrm>
                <a:off x="1765" y="1100"/>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88" name="Rectangle 13">
                <a:extLst>
                  <a:ext uri="{FF2B5EF4-FFF2-40B4-BE49-F238E27FC236}">
                    <a16:creationId xmlns:a16="http://schemas.microsoft.com/office/drawing/2014/main" id="{02F111C4-ABBC-C2A5-D24A-3C1CDCA29DA3}"/>
                  </a:ext>
                </a:extLst>
              </p:cNvPr>
              <p:cNvSpPr>
                <a:spLocks noChangeArrowheads="1"/>
              </p:cNvSpPr>
              <p:nvPr/>
            </p:nvSpPr>
            <p:spPr bwMode="auto">
              <a:xfrm>
                <a:off x="1980" y="1128"/>
                <a:ext cx="222" cy="249"/>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89" name="Rectangle 14">
                <a:extLst>
                  <a:ext uri="{FF2B5EF4-FFF2-40B4-BE49-F238E27FC236}">
                    <a16:creationId xmlns:a16="http://schemas.microsoft.com/office/drawing/2014/main" id="{E5688071-5460-7D15-4ED6-E7B73D681637}"/>
                  </a:ext>
                </a:extLst>
              </p:cNvPr>
              <p:cNvSpPr>
                <a:spLocks noChangeArrowheads="1"/>
              </p:cNvSpPr>
              <p:nvPr/>
            </p:nvSpPr>
            <p:spPr bwMode="auto">
              <a:xfrm>
                <a:off x="1980" y="1128"/>
                <a:ext cx="222" cy="76"/>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90" name="Rectangle 15">
                <a:extLst>
                  <a:ext uri="{FF2B5EF4-FFF2-40B4-BE49-F238E27FC236}">
                    <a16:creationId xmlns:a16="http://schemas.microsoft.com/office/drawing/2014/main" id="{54FF2CC6-DC36-F4AD-69EC-C802F0B044F0}"/>
                  </a:ext>
                </a:extLst>
              </p:cNvPr>
              <p:cNvSpPr>
                <a:spLocks noChangeArrowheads="1"/>
              </p:cNvSpPr>
              <p:nvPr/>
            </p:nvSpPr>
            <p:spPr bwMode="auto">
              <a:xfrm>
                <a:off x="1980" y="1127"/>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91" name="Rectangle 16">
                <a:extLst>
                  <a:ext uri="{FF2B5EF4-FFF2-40B4-BE49-F238E27FC236}">
                    <a16:creationId xmlns:a16="http://schemas.microsoft.com/office/drawing/2014/main" id="{D7BB0C81-D4E8-4940-FD1B-F3FC8536BAFC}"/>
                  </a:ext>
                </a:extLst>
              </p:cNvPr>
              <p:cNvSpPr>
                <a:spLocks noChangeArrowheads="1"/>
              </p:cNvSpPr>
              <p:nvPr/>
            </p:nvSpPr>
            <p:spPr bwMode="auto">
              <a:xfrm>
                <a:off x="1993" y="1100"/>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92" name="Rectangle 17">
                <a:extLst>
                  <a:ext uri="{FF2B5EF4-FFF2-40B4-BE49-F238E27FC236}">
                    <a16:creationId xmlns:a16="http://schemas.microsoft.com/office/drawing/2014/main" id="{CA9A66FA-9492-5C84-9351-1CCD328700E4}"/>
                  </a:ext>
                </a:extLst>
              </p:cNvPr>
              <p:cNvSpPr>
                <a:spLocks noChangeArrowheads="1"/>
              </p:cNvSpPr>
              <p:nvPr/>
            </p:nvSpPr>
            <p:spPr bwMode="auto">
              <a:xfrm>
                <a:off x="2207" y="1128"/>
                <a:ext cx="222" cy="249"/>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93" name="Rectangle 18">
                <a:extLst>
                  <a:ext uri="{FF2B5EF4-FFF2-40B4-BE49-F238E27FC236}">
                    <a16:creationId xmlns:a16="http://schemas.microsoft.com/office/drawing/2014/main" id="{196783B8-627A-4D55-F773-4146848B4D00}"/>
                  </a:ext>
                </a:extLst>
              </p:cNvPr>
              <p:cNvSpPr>
                <a:spLocks noChangeArrowheads="1"/>
              </p:cNvSpPr>
              <p:nvPr/>
            </p:nvSpPr>
            <p:spPr bwMode="auto">
              <a:xfrm>
                <a:off x="2207" y="1128"/>
                <a:ext cx="222" cy="76"/>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94" name="Rectangle 19">
                <a:extLst>
                  <a:ext uri="{FF2B5EF4-FFF2-40B4-BE49-F238E27FC236}">
                    <a16:creationId xmlns:a16="http://schemas.microsoft.com/office/drawing/2014/main" id="{105D347B-0E36-DC56-CEA5-22FE23860C63}"/>
                  </a:ext>
                </a:extLst>
              </p:cNvPr>
              <p:cNvSpPr>
                <a:spLocks noChangeArrowheads="1"/>
              </p:cNvSpPr>
              <p:nvPr/>
            </p:nvSpPr>
            <p:spPr bwMode="auto">
              <a:xfrm>
                <a:off x="2207" y="1127"/>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95" name="Rectangle 20">
                <a:extLst>
                  <a:ext uri="{FF2B5EF4-FFF2-40B4-BE49-F238E27FC236}">
                    <a16:creationId xmlns:a16="http://schemas.microsoft.com/office/drawing/2014/main" id="{4BF9857B-B2CB-27A6-8EBA-DFE9944BDEC4}"/>
                  </a:ext>
                </a:extLst>
              </p:cNvPr>
              <p:cNvSpPr>
                <a:spLocks noChangeArrowheads="1"/>
              </p:cNvSpPr>
              <p:nvPr/>
            </p:nvSpPr>
            <p:spPr bwMode="auto">
              <a:xfrm>
                <a:off x="2220" y="1100"/>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96" name="Rectangle 21">
                <a:extLst>
                  <a:ext uri="{FF2B5EF4-FFF2-40B4-BE49-F238E27FC236}">
                    <a16:creationId xmlns:a16="http://schemas.microsoft.com/office/drawing/2014/main" id="{D66EA642-C069-2C39-7CEF-5C357165E010}"/>
                  </a:ext>
                </a:extLst>
              </p:cNvPr>
              <p:cNvSpPr>
                <a:spLocks noChangeArrowheads="1"/>
              </p:cNvSpPr>
              <p:nvPr/>
            </p:nvSpPr>
            <p:spPr bwMode="auto">
              <a:xfrm>
                <a:off x="2435" y="1128"/>
                <a:ext cx="221" cy="249"/>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97" name="Rectangle 22">
                <a:extLst>
                  <a:ext uri="{FF2B5EF4-FFF2-40B4-BE49-F238E27FC236}">
                    <a16:creationId xmlns:a16="http://schemas.microsoft.com/office/drawing/2014/main" id="{76E864B5-D997-FCBA-FD37-1F70DF5AA699}"/>
                  </a:ext>
                </a:extLst>
              </p:cNvPr>
              <p:cNvSpPr>
                <a:spLocks noChangeArrowheads="1"/>
              </p:cNvSpPr>
              <p:nvPr/>
            </p:nvSpPr>
            <p:spPr bwMode="auto">
              <a:xfrm>
                <a:off x="2435" y="1128"/>
                <a:ext cx="221" cy="76"/>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98" name="Rectangle 23">
                <a:extLst>
                  <a:ext uri="{FF2B5EF4-FFF2-40B4-BE49-F238E27FC236}">
                    <a16:creationId xmlns:a16="http://schemas.microsoft.com/office/drawing/2014/main" id="{97F9F3BA-A215-0090-8196-9EDBFEF0E162}"/>
                  </a:ext>
                </a:extLst>
              </p:cNvPr>
              <p:cNvSpPr>
                <a:spLocks noChangeArrowheads="1"/>
              </p:cNvSpPr>
              <p:nvPr/>
            </p:nvSpPr>
            <p:spPr bwMode="auto">
              <a:xfrm>
                <a:off x="2435" y="1127"/>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99" name="Rectangle 24">
                <a:extLst>
                  <a:ext uri="{FF2B5EF4-FFF2-40B4-BE49-F238E27FC236}">
                    <a16:creationId xmlns:a16="http://schemas.microsoft.com/office/drawing/2014/main" id="{514E9245-AAD2-DB5F-E63A-026277A0A107}"/>
                  </a:ext>
                </a:extLst>
              </p:cNvPr>
              <p:cNvSpPr>
                <a:spLocks noChangeArrowheads="1"/>
              </p:cNvSpPr>
              <p:nvPr/>
            </p:nvSpPr>
            <p:spPr bwMode="auto">
              <a:xfrm>
                <a:off x="2447" y="1100"/>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00" name="Rectangle 25">
                <a:extLst>
                  <a:ext uri="{FF2B5EF4-FFF2-40B4-BE49-F238E27FC236}">
                    <a16:creationId xmlns:a16="http://schemas.microsoft.com/office/drawing/2014/main" id="{45A6322D-F3A8-29FF-F9C7-D1CC03614566}"/>
                  </a:ext>
                </a:extLst>
              </p:cNvPr>
              <p:cNvSpPr>
                <a:spLocks noChangeArrowheads="1"/>
              </p:cNvSpPr>
              <p:nvPr/>
            </p:nvSpPr>
            <p:spPr bwMode="auto">
              <a:xfrm>
                <a:off x="2663" y="1127"/>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01" name="Rectangle 26">
                <a:extLst>
                  <a:ext uri="{FF2B5EF4-FFF2-40B4-BE49-F238E27FC236}">
                    <a16:creationId xmlns:a16="http://schemas.microsoft.com/office/drawing/2014/main" id="{1534FD30-E725-C3DB-0658-218E27F6D811}"/>
                  </a:ext>
                </a:extLst>
              </p:cNvPr>
              <p:cNvSpPr>
                <a:spLocks noChangeArrowheads="1"/>
              </p:cNvSpPr>
              <p:nvPr/>
            </p:nvSpPr>
            <p:spPr bwMode="auto">
              <a:xfrm>
                <a:off x="2675" y="1100"/>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02" name="Rectangle 27">
                <a:extLst>
                  <a:ext uri="{FF2B5EF4-FFF2-40B4-BE49-F238E27FC236}">
                    <a16:creationId xmlns:a16="http://schemas.microsoft.com/office/drawing/2014/main" id="{6318DAEF-B006-0DC6-24F0-F3135EF6AE39}"/>
                  </a:ext>
                </a:extLst>
              </p:cNvPr>
              <p:cNvSpPr>
                <a:spLocks noChangeArrowheads="1"/>
              </p:cNvSpPr>
              <p:nvPr/>
            </p:nvSpPr>
            <p:spPr bwMode="auto">
              <a:xfrm>
                <a:off x="2890" y="1127"/>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03" name="Rectangle 28">
                <a:extLst>
                  <a:ext uri="{FF2B5EF4-FFF2-40B4-BE49-F238E27FC236}">
                    <a16:creationId xmlns:a16="http://schemas.microsoft.com/office/drawing/2014/main" id="{000D4E02-B29D-0AB3-F86E-0502FABB65F7}"/>
                  </a:ext>
                </a:extLst>
              </p:cNvPr>
              <p:cNvSpPr>
                <a:spLocks noChangeArrowheads="1"/>
              </p:cNvSpPr>
              <p:nvPr/>
            </p:nvSpPr>
            <p:spPr bwMode="auto">
              <a:xfrm>
                <a:off x="2902" y="1100"/>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04" name="Rectangle 29">
                <a:extLst>
                  <a:ext uri="{FF2B5EF4-FFF2-40B4-BE49-F238E27FC236}">
                    <a16:creationId xmlns:a16="http://schemas.microsoft.com/office/drawing/2014/main" id="{EE8FD7BC-B732-A43E-C7CC-B4378D7A6BE4}"/>
                  </a:ext>
                </a:extLst>
              </p:cNvPr>
              <p:cNvSpPr>
                <a:spLocks noChangeArrowheads="1"/>
              </p:cNvSpPr>
              <p:nvPr/>
            </p:nvSpPr>
            <p:spPr bwMode="auto">
              <a:xfrm>
                <a:off x="3117" y="1127"/>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05" name="Rectangle 30">
                <a:extLst>
                  <a:ext uri="{FF2B5EF4-FFF2-40B4-BE49-F238E27FC236}">
                    <a16:creationId xmlns:a16="http://schemas.microsoft.com/office/drawing/2014/main" id="{30F23008-E9A0-8B22-D30D-90179CDFA0D3}"/>
                  </a:ext>
                </a:extLst>
              </p:cNvPr>
              <p:cNvSpPr>
                <a:spLocks noChangeArrowheads="1"/>
              </p:cNvSpPr>
              <p:nvPr/>
            </p:nvSpPr>
            <p:spPr bwMode="auto">
              <a:xfrm>
                <a:off x="3130" y="1100"/>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06" name="Rectangle 31">
                <a:extLst>
                  <a:ext uri="{FF2B5EF4-FFF2-40B4-BE49-F238E27FC236}">
                    <a16:creationId xmlns:a16="http://schemas.microsoft.com/office/drawing/2014/main" id="{D75F1453-3997-0579-B860-D9A1C5667F94}"/>
                  </a:ext>
                </a:extLst>
              </p:cNvPr>
              <p:cNvSpPr>
                <a:spLocks noChangeArrowheads="1"/>
              </p:cNvSpPr>
              <p:nvPr/>
            </p:nvSpPr>
            <p:spPr bwMode="auto">
              <a:xfrm>
                <a:off x="3344" y="1128"/>
                <a:ext cx="222" cy="249"/>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07" name="Rectangle 32">
                <a:extLst>
                  <a:ext uri="{FF2B5EF4-FFF2-40B4-BE49-F238E27FC236}">
                    <a16:creationId xmlns:a16="http://schemas.microsoft.com/office/drawing/2014/main" id="{5BC9249B-6107-46EA-B71B-E10FB5813AB5}"/>
                  </a:ext>
                </a:extLst>
              </p:cNvPr>
              <p:cNvSpPr>
                <a:spLocks noChangeArrowheads="1"/>
              </p:cNvSpPr>
              <p:nvPr/>
            </p:nvSpPr>
            <p:spPr bwMode="auto">
              <a:xfrm>
                <a:off x="3344" y="1128"/>
                <a:ext cx="222" cy="76"/>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08" name="Rectangle 33">
                <a:extLst>
                  <a:ext uri="{FF2B5EF4-FFF2-40B4-BE49-F238E27FC236}">
                    <a16:creationId xmlns:a16="http://schemas.microsoft.com/office/drawing/2014/main" id="{704A82B1-DCF9-703C-07F0-707624025014}"/>
                  </a:ext>
                </a:extLst>
              </p:cNvPr>
              <p:cNvSpPr>
                <a:spLocks noChangeArrowheads="1"/>
              </p:cNvSpPr>
              <p:nvPr/>
            </p:nvSpPr>
            <p:spPr bwMode="auto">
              <a:xfrm>
                <a:off x="3344" y="1127"/>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09" name="Rectangle 34">
                <a:extLst>
                  <a:ext uri="{FF2B5EF4-FFF2-40B4-BE49-F238E27FC236}">
                    <a16:creationId xmlns:a16="http://schemas.microsoft.com/office/drawing/2014/main" id="{2AF78EB7-71AE-0E52-AA7C-9A23FB4CE137}"/>
                  </a:ext>
                </a:extLst>
              </p:cNvPr>
              <p:cNvSpPr>
                <a:spLocks noChangeArrowheads="1"/>
              </p:cNvSpPr>
              <p:nvPr/>
            </p:nvSpPr>
            <p:spPr bwMode="auto">
              <a:xfrm>
                <a:off x="3357" y="1100"/>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10" name="Rectangle 35">
                <a:extLst>
                  <a:ext uri="{FF2B5EF4-FFF2-40B4-BE49-F238E27FC236}">
                    <a16:creationId xmlns:a16="http://schemas.microsoft.com/office/drawing/2014/main" id="{E164C41A-8023-F244-8E41-E52AAD5C2A53}"/>
                  </a:ext>
                </a:extLst>
              </p:cNvPr>
              <p:cNvSpPr>
                <a:spLocks noChangeArrowheads="1"/>
              </p:cNvSpPr>
              <p:nvPr/>
            </p:nvSpPr>
            <p:spPr bwMode="auto">
              <a:xfrm>
                <a:off x="3573" y="1128"/>
                <a:ext cx="221" cy="249"/>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11" name="Rectangle 36">
                <a:extLst>
                  <a:ext uri="{FF2B5EF4-FFF2-40B4-BE49-F238E27FC236}">
                    <a16:creationId xmlns:a16="http://schemas.microsoft.com/office/drawing/2014/main" id="{79C8CC0D-8807-13D9-8A0A-FB2F958E3009}"/>
                  </a:ext>
                </a:extLst>
              </p:cNvPr>
              <p:cNvSpPr>
                <a:spLocks noChangeArrowheads="1"/>
              </p:cNvSpPr>
              <p:nvPr/>
            </p:nvSpPr>
            <p:spPr bwMode="auto">
              <a:xfrm>
                <a:off x="3573" y="1128"/>
                <a:ext cx="221" cy="76"/>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12" name="Rectangle 37">
                <a:extLst>
                  <a:ext uri="{FF2B5EF4-FFF2-40B4-BE49-F238E27FC236}">
                    <a16:creationId xmlns:a16="http://schemas.microsoft.com/office/drawing/2014/main" id="{93FD6662-90C8-82E5-D9BF-AFC67C31C29A}"/>
                  </a:ext>
                </a:extLst>
              </p:cNvPr>
              <p:cNvSpPr>
                <a:spLocks noChangeArrowheads="1"/>
              </p:cNvSpPr>
              <p:nvPr/>
            </p:nvSpPr>
            <p:spPr bwMode="auto">
              <a:xfrm>
                <a:off x="3573" y="1127"/>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13" name="Rectangle 38">
                <a:extLst>
                  <a:ext uri="{FF2B5EF4-FFF2-40B4-BE49-F238E27FC236}">
                    <a16:creationId xmlns:a16="http://schemas.microsoft.com/office/drawing/2014/main" id="{0E4C3187-AB7F-35B6-2598-32E67F383CAA}"/>
                  </a:ext>
                </a:extLst>
              </p:cNvPr>
              <p:cNvSpPr>
                <a:spLocks noChangeArrowheads="1"/>
              </p:cNvSpPr>
              <p:nvPr/>
            </p:nvSpPr>
            <p:spPr bwMode="auto">
              <a:xfrm>
                <a:off x="3585" y="1100"/>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14" name="Rectangle 39">
                <a:extLst>
                  <a:ext uri="{FF2B5EF4-FFF2-40B4-BE49-F238E27FC236}">
                    <a16:creationId xmlns:a16="http://schemas.microsoft.com/office/drawing/2014/main" id="{064CBB04-99D4-F350-A291-02C168451A14}"/>
                  </a:ext>
                </a:extLst>
              </p:cNvPr>
              <p:cNvSpPr>
                <a:spLocks noChangeArrowheads="1"/>
              </p:cNvSpPr>
              <p:nvPr/>
            </p:nvSpPr>
            <p:spPr bwMode="auto">
              <a:xfrm>
                <a:off x="1519" y="1121"/>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15" name="Rectangle 40">
                <a:extLst>
                  <a:ext uri="{FF2B5EF4-FFF2-40B4-BE49-F238E27FC236}">
                    <a16:creationId xmlns:a16="http://schemas.microsoft.com/office/drawing/2014/main" id="{E1EADF28-ADE0-8560-B59B-121EEF53B410}"/>
                  </a:ext>
                </a:extLst>
              </p:cNvPr>
              <p:cNvSpPr>
                <a:spLocks noChangeArrowheads="1"/>
              </p:cNvSpPr>
              <p:nvPr/>
            </p:nvSpPr>
            <p:spPr bwMode="auto">
              <a:xfrm>
                <a:off x="1519" y="1121"/>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16" name="Rectangle 41">
                <a:extLst>
                  <a:ext uri="{FF2B5EF4-FFF2-40B4-BE49-F238E27FC236}">
                    <a16:creationId xmlns:a16="http://schemas.microsoft.com/office/drawing/2014/main" id="{7E8045F8-3AD4-B67A-AEF9-D00C9C1F6530}"/>
                  </a:ext>
                </a:extLst>
              </p:cNvPr>
              <p:cNvSpPr>
                <a:spLocks noChangeArrowheads="1"/>
              </p:cNvSpPr>
              <p:nvPr/>
            </p:nvSpPr>
            <p:spPr bwMode="auto">
              <a:xfrm>
                <a:off x="1525" y="1121"/>
                <a:ext cx="222"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17" name="Rectangle 42">
                <a:extLst>
                  <a:ext uri="{FF2B5EF4-FFF2-40B4-BE49-F238E27FC236}">
                    <a16:creationId xmlns:a16="http://schemas.microsoft.com/office/drawing/2014/main" id="{E5C9829D-F9ED-8815-0078-8ACD948BB2E5}"/>
                  </a:ext>
                </a:extLst>
              </p:cNvPr>
              <p:cNvSpPr>
                <a:spLocks noChangeArrowheads="1"/>
              </p:cNvSpPr>
              <p:nvPr/>
            </p:nvSpPr>
            <p:spPr bwMode="auto">
              <a:xfrm>
                <a:off x="1747" y="1121"/>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18" name="Rectangle 43">
                <a:extLst>
                  <a:ext uri="{FF2B5EF4-FFF2-40B4-BE49-F238E27FC236}">
                    <a16:creationId xmlns:a16="http://schemas.microsoft.com/office/drawing/2014/main" id="{AF704E4B-51B5-1B74-2832-288128BD32B0}"/>
                  </a:ext>
                </a:extLst>
              </p:cNvPr>
              <p:cNvSpPr>
                <a:spLocks noChangeArrowheads="1"/>
              </p:cNvSpPr>
              <p:nvPr/>
            </p:nvSpPr>
            <p:spPr bwMode="auto">
              <a:xfrm>
                <a:off x="1753" y="1121"/>
                <a:ext cx="221"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19" name="Rectangle 44">
                <a:extLst>
                  <a:ext uri="{FF2B5EF4-FFF2-40B4-BE49-F238E27FC236}">
                    <a16:creationId xmlns:a16="http://schemas.microsoft.com/office/drawing/2014/main" id="{D05970DB-9463-433B-DF2A-04E428990D50}"/>
                  </a:ext>
                </a:extLst>
              </p:cNvPr>
              <p:cNvSpPr>
                <a:spLocks noChangeArrowheads="1"/>
              </p:cNvSpPr>
              <p:nvPr/>
            </p:nvSpPr>
            <p:spPr bwMode="auto">
              <a:xfrm>
                <a:off x="1974" y="1121"/>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20" name="Rectangle 45">
                <a:extLst>
                  <a:ext uri="{FF2B5EF4-FFF2-40B4-BE49-F238E27FC236}">
                    <a16:creationId xmlns:a16="http://schemas.microsoft.com/office/drawing/2014/main" id="{28085010-1C46-D234-00E4-60158C5DBFD8}"/>
                  </a:ext>
                </a:extLst>
              </p:cNvPr>
              <p:cNvSpPr>
                <a:spLocks noChangeArrowheads="1"/>
              </p:cNvSpPr>
              <p:nvPr/>
            </p:nvSpPr>
            <p:spPr bwMode="auto">
              <a:xfrm>
                <a:off x="1980" y="1121"/>
                <a:ext cx="222"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21" name="Rectangle 46">
                <a:extLst>
                  <a:ext uri="{FF2B5EF4-FFF2-40B4-BE49-F238E27FC236}">
                    <a16:creationId xmlns:a16="http://schemas.microsoft.com/office/drawing/2014/main" id="{2E91EAA9-E32F-8CDF-94AD-4AD0B9E9C6A1}"/>
                  </a:ext>
                </a:extLst>
              </p:cNvPr>
              <p:cNvSpPr>
                <a:spLocks noChangeArrowheads="1"/>
              </p:cNvSpPr>
              <p:nvPr/>
            </p:nvSpPr>
            <p:spPr bwMode="auto">
              <a:xfrm>
                <a:off x="2202" y="1121"/>
                <a:ext cx="5"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22" name="Rectangle 47">
                <a:extLst>
                  <a:ext uri="{FF2B5EF4-FFF2-40B4-BE49-F238E27FC236}">
                    <a16:creationId xmlns:a16="http://schemas.microsoft.com/office/drawing/2014/main" id="{8EFDE25E-88D8-9BBA-2AC1-D97299B187DB}"/>
                  </a:ext>
                </a:extLst>
              </p:cNvPr>
              <p:cNvSpPr>
                <a:spLocks noChangeArrowheads="1"/>
              </p:cNvSpPr>
              <p:nvPr/>
            </p:nvSpPr>
            <p:spPr bwMode="auto">
              <a:xfrm>
                <a:off x="2207" y="1121"/>
                <a:ext cx="222"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23" name="Rectangle 48">
                <a:extLst>
                  <a:ext uri="{FF2B5EF4-FFF2-40B4-BE49-F238E27FC236}">
                    <a16:creationId xmlns:a16="http://schemas.microsoft.com/office/drawing/2014/main" id="{B0D61180-D09A-4C61-C9BC-675746ED8601}"/>
                  </a:ext>
                </a:extLst>
              </p:cNvPr>
              <p:cNvSpPr>
                <a:spLocks noChangeArrowheads="1"/>
              </p:cNvSpPr>
              <p:nvPr/>
            </p:nvSpPr>
            <p:spPr bwMode="auto">
              <a:xfrm>
                <a:off x="2429" y="1121"/>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24" name="Rectangle 49">
                <a:extLst>
                  <a:ext uri="{FF2B5EF4-FFF2-40B4-BE49-F238E27FC236}">
                    <a16:creationId xmlns:a16="http://schemas.microsoft.com/office/drawing/2014/main" id="{46C22285-BB4F-95A1-0FFD-776EFEA62230}"/>
                  </a:ext>
                </a:extLst>
              </p:cNvPr>
              <p:cNvSpPr>
                <a:spLocks noChangeArrowheads="1"/>
              </p:cNvSpPr>
              <p:nvPr/>
            </p:nvSpPr>
            <p:spPr bwMode="auto">
              <a:xfrm>
                <a:off x="2435" y="1121"/>
                <a:ext cx="222"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25" name="Rectangle 50">
                <a:extLst>
                  <a:ext uri="{FF2B5EF4-FFF2-40B4-BE49-F238E27FC236}">
                    <a16:creationId xmlns:a16="http://schemas.microsoft.com/office/drawing/2014/main" id="{7A36E461-4008-EB23-A550-0FA67A4A45C2}"/>
                  </a:ext>
                </a:extLst>
              </p:cNvPr>
              <p:cNvSpPr>
                <a:spLocks noChangeArrowheads="1"/>
              </p:cNvSpPr>
              <p:nvPr/>
            </p:nvSpPr>
            <p:spPr bwMode="auto">
              <a:xfrm>
                <a:off x="2657" y="1121"/>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26" name="Rectangle 51">
                <a:extLst>
                  <a:ext uri="{FF2B5EF4-FFF2-40B4-BE49-F238E27FC236}">
                    <a16:creationId xmlns:a16="http://schemas.microsoft.com/office/drawing/2014/main" id="{FBAD8076-617A-B350-7B08-DBB652521F6D}"/>
                  </a:ext>
                </a:extLst>
              </p:cNvPr>
              <p:cNvSpPr>
                <a:spLocks noChangeArrowheads="1"/>
              </p:cNvSpPr>
              <p:nvPr/>
            </p:nvSpPr>
            <p:spPr bwMode="auto">
              <a:xfrm>
                <a:off x="2663" y="1121"/>
                <a:ext cx="221"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27" name="Rectangle 52">
                <a:extLst>
                  <a:ext uri="{FF2B5EF4-FFF2-40B4-BE49-F238E27FC236}">
                    <a16:creationId xmlns:a16="http://schemas.microsoft.com/office/drawing/2014/main" id="{E7C52BEC-DE0E-15E1-4070-006EA6AAA97D}"/>
                  </a:ext>
                </a:extLst>
              </p:cNvPr>
              <p:cNvSpPr>
                <a:spLocks noChangeArrowheads="1"/>
              </p:cNvSpPr>
              <p:nvPr/>
            </p:nvSpPr>
            <p:spPr bwMode="auto">
              <a:xfrm>
                <a:off x="2884" y="1121"/>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28" name="Rectangle 53">
                <a:extLst>
                  <a:ext uri="{FF2B5EF4-FFF2-40B4-BE49-F238E27FC236}">
                    <a16:creationId xmlns:a16="http://schemas.microsoft.com/office/drawing/2014/main" id="{DEE56F74-DF20-B6CC-D4AB-44388752F2C3}"/>
                  </a:ext>
                </a:extLst>
              </p:cNvPr>
              <p:cNvSpPr>
                <a:spLocks noChangeArrowheads="1"/>
              </p:cNvSpPr>
              <p:nvPr/>
            </p:nvSpPr>
            <p:spPr bwMode="auto">
              <a:xfrm>
                <a:off x="2890" y="1121"/>
                <a:ext cx="221"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29" name="Rectangle 54">
                <a:extLst>
                  <a:ext uri="{FF2B5EF4-FFF2-40B4-BE49-F238E27FC236}">
                    <a16:creationId xmlns:a16="http://schemas.microsoft.com/office/drawing/2014/main" id="{72E27A37-2CDA-069C-987E-9594BF17D6C2}"/>
                  </a:ext>
                </a:extLst>
              </p:cNvPr>
              <p:cNvSpPr>
                <a:spLocks noChangeArrowheads="1"/>
              </p:cNvSpPr>
              <p:nvPr/>
            </p:nvSpPr>
            <p:spPr bwMode="auto">
              <a:xfrm>
                <a:off x="3111" y="1121"/>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30" name="Rectangle 55">
                <a:extLst>
                  <a:ext uri="{FF2B5EF4-FFF2-40B4-BE49-F238E27FC236}">
                    <a16:creationId xmlns:a16="http://schemas.microsoft.com/office/drawing/2014/main" id="{A40906C6-0BCC-5AF0-5290-D2FB957EF0C5}"/>
                  </a:ext>
                </a:extLst>
              </p:cNvPr>
              <p:cNvSpPr>
                <a:spLocks noChangeArrowheads="1"/>
              </p:cNvSpPr>
              <p:nvPr/>
            </p:nvSpPr>
            <p:spPr bwMode="auto">
              <a:xfrm>
                <a:off x="3117" y="1121"/>
                <a:ext cx="222"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31" name="Rectangle 56">
                <a:extLst>
                  <a:ext uri="{FF2B5EF4-FFF2-40B4-BE49-F238E27FC236}">
                    <a16:creationId xmlns:a16="http://schemas.microsoft.com/office/drawing/2014/main" id="{9061C9E4-3282-37E0-51AD-E66143ADA3B9}"/>
                  </a:ext>
                </a:extLst>
              </p:cNvPr>
              <p:cNvSpPr>
                <a:spLocks noChangeArrowheads="1"/>
              </p:cNvSpPr>
              <p:nvPr/>
            </p:nvSpPr>
            <p:spPr bwMode="auto">
              <a:xfrm>
                <a:off x="3339" y="1121"/>
                <a:ext cx="5"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32" name="Rectangle 57">
                <a:extLst>
                  <a:ext uri="{FF2B5EF4-FFF2-40B4-BE49-F238E27FC236}">
                    <a16:creationId xmlns:a16="http://schemas.microsoft.com/office/drawing/2014/main" id="{FD990C63-9E3D-7D52-43B7-4EA9366AC19D}"/>
                  </a:ext>
                </a:extLst>
              </p:cNvPr>
              <p:cNvSpPr>
                <a:spLocks noChangeArrowheads="1"/>
              </p:cNvSpPr>
              <p:nvPr/>
            </p:nvSpPr>
            <p:spPr bwMode="auto">
              <a:xfrm>
                <a:off x="3344" y="1121"/>
                <a:ext cx="223"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33" name="Rectangle 58">
                <a:extLst>
                  <a:ext uri="{FF2B5EF4-FFF2-40B4-BE49-F238E27FC236}">
                    <a16:creationId xmlns:a16="http://schemas.microsoft.com/office/drawing/2014/main" id="{A15AF5FC-B94C-25C2-408C-2A7952A16C4F}"/>
                  </a:ext>
                </a:extLst>
              </p:cNvPr>
              <p:cNvSpPr>
                <a:spLocks noChangeArrowheads="1"/>
              </p:cNvSpPr>
              <p:nvPr/>
            </p:nvSpPr>
            <p:spPr bwMode="auto">
              <a:xfrm>
                <a:off x="3567" y="1121"/>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34" name="Rectangle 59">
                <a:extLst>
                  <a:ext uri="{FF2B5EF4-FFF2-40B4-BE49-F238E27FC236}">
                    <a16:creationId xmlns:a16="http://schemas.microsoft.com/office/drawing/2014/main" id="{F31969EB-DA33-9216-4455-FCB7D9F02108}"/>
                  </a:ext>
                </a:extLst>
              </p:cNvPr>
              <p:cNvSpPr>
                <a:spLocks noChangeArrowheads="1"/>
              </p:cNvSpPr>
              <p:nvPr/>
            </p:nvSpPr>
            <p:spPr bwMode="auto">
              <a:xfrm>
                <a:off x="3573" y="1121"/>
                <a:ext cx="221"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35" name="Rectangle 60">
                <a:extLst>
                  <a:ext uri="{FF2B5EF4-FFF2-40B4-BE49-F238E27FC236}">
                    <a16:creationId xmlns:a16="http://schemas.microsoft.com/office/drawing/2014/main" id="{1A36D73E-F1A4-8181-7CFA-64909651C466}"/>
                  </a:ext>
                </a:extLst>
              </p:cNvPr>
              <p:cNvSpPr>
                <a:spLocks noChangeArrowheads="1"/>
              </p:cNvSpPr>
              <p:nvPr/>
            </p:nvSpPr>
            <p:spPr bwMode="auto">
              <a:xfrm>
                <a:off x="3794" y="1121"/>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36" name="Rectangle 61">
                <a:extLst>
                  <a:ext uri="{FF2B5EF4-FFF2-40B4-BE49-F238E27FC236}">
                    <a16:creationId xmlns:a16="http://schemas.microsoft.com/office/drawing/2014/main" id="{A4A116FB-F730-D521-B236-4AE5E8661766}"/>
                  </a:ext>
                </a:extLst>
              </p:cNvPr>
              <p:cNvSpPr>
                <a:spLocks noChangeArrowheads="1"/>
              </p:cNvSpPr>
              <p:nvPr/>
            </p:nvSpPr>
            <p:spPr bwMode="auto">
              <a:xfrm>
                <a:off x="3794" y="1121"/>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37" name="Rectangle 62">
                <a:extLst>
                  <a:ext uri="{FF2B5EF4-FFF2-40B4-BE49-F238E27FC236}">
                    <a16:creationId xmlns:a16="http://schemas.microsoft.com/office/drawing/2014/main" id="{C408ABF9-74D0-4F37-DAF3-4788CDB4FFA7}"/>
                  </a:ext>
                </a:extLst>
              </p:cNvPr>
              <p:cNvSpPr>
                <a:spLocks noChangeArrowheads="1"/>
              </p:cNvSpPr>
              <p:nvPr/>
            </p:nvSpPr>
            <p:spPr bwMode="auto">
              <a:xfrm>
                <a:off x="1519" y="1128"/>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38" name="Rectangle 63">
                <a:extLst>
                  <a:ext uri="{FF2B5EF4-FFF2-40B4-BE49-F238E27FC236}">
                    <a16:creationId xmlns:a16="http://schemas.microsoft.com/office/drawing/2014/main" id="{CA19F021-0475-B2C5-C667-E62B0E6FDFFE}"/>
                  </a:ext>
                </a:extLst>
              </p:cNvPr>
              <p:cNvSpPr>
                <a:spLocks noChangeArrowheads="1"/>
              </p:cNvSpPr>
              <p:nvPr/>
            </p:nvSpPr>
            <p:spPr bwMode="auto">
              <a:xfrm>
                <a:off x="1747" y="1128"/>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39" name="Rectangle 64">
                <a:extLst>
                  <a:ext uri="{FF2B5EF4-FFF2-40B4-BE49-F238E27FC236}">
                    <a16:creationId xmlns:a16="http://schemas.microsoft.com/office/drawing/2014/main" id="{A1CB131E-51C1-1E76-8B24-E8FF3F40FD75}"/>
                  </a:ext>
                </a:extLst>
              </p:cNvPr>
              <p:cNvSpPr>
                <a:spLocks noChangeArrowheads="1"/>
              </p:cNvSpPr>
              <p:nvPr/>
            </p:nvSpPr>
            <p:spPr bwMode="auto">
              <a:xfrm>
                <a:off x="1974" y="1128"/>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40" name="Rectangle 65">
                <a:extLst>
                  <a:ext uri="{FF2B5EF4-FFF2-40B4-BE49-F238E27FC236}">
                    <a16:creationId xmlns:a16="http://schemas.microsoft.com/office/drawing/2014/main" id="{7DCFF427-BBF0-456F-9503-E3FFE0A68D65}"/>
                  </a:ext>
                </a:extLst>
              </p:cNvPr>
              <p:cNvSpPr>
                <a:spLocks noChangeArrowheads="1"/>
              </p:cNvSpPr>
              <p:nvPr/>
            </p:nvSpPr>
            <p:spPr bwMode="auto">
              <a:xfrm>
                <a:off x="2202" y="1128"/>
                <a:ext cx="5"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41" name="Rectangle 66">
                <a:extLst>
                  <a:ext uri="{FF2B5EF4-FFF2-40B4-BE49-F238E27FC236}">
                    <a16:creationId xmlns:a16="http://schemas.microsoft.com/office/drawing/2014/main" id="{DCF8496D-7F07-4E74-6F6A-3DA1B1288929}"/>
                  </a:ext>
                </a:extLst>
              </p:cNvPr>
              <p:cNvSpPr>
                <a:spLocks noChangeArrowheads="1"/>
              </p:cNvSpPr>
              <p:nvPr/>
            </p:nvSpPr>
            <p:spPr bwMode="auto">
              <a:xfrm>
                <a:off x="2429" y="1128"/>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42" name="Rectangle 67">
                <a:extLst>
                  <a:ext uri="{FF2B5EF4-FFF2-40B4-BE49-F238E27FC236}">
                    <a16:creationId xmlns:a16="http://schemas.microsoft.com/office/drawing/2014/main" id="{5B352CE9-2841-6624-32D8-F81C13663BB0}"/>
                  </a:ext>
                </a:extLst>
              </p:cNvPr>
              <p:cNvSpPr>
                <a:spLocks noChangeArrowheads="1"/>
              </p:cNvSpPr>
              <p:nvPr/>
            </p:nvSpPr>
            <p:spPr bwMode="auto">
              <a:xfrm>
                <a:off x="2657" y="1128"/>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43" name="Rectangle 68">
                <a:extLst>
                  <a:ext uri="{FF2B5EF4-FFF2-40B4-BE49-F238E27FC236}">
                    <a16:creationId xmlns:a16="http://schemas.microsoft.com/office/drawing/2014/main" id="{2E116C53-7E07-0B3F-E907-19474E091435}"/>
                  </a:ext>
                </a:extLst>
              </p:cNvPr>
              <p:cNvSpPr>
                <a:spLocks noChangeArrowheads="1"/>
              </p:cNvSpPr>
              <p:nvPr/>
            </p:nvSpPr>
            <p:spPr bwMode="auto">
              <a:xfrm>
                <a:off x="2884" y="1128"/>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44" name="Rectangle 69">
                <a:extLst>
                  <a:ext uri="{FF2B5EF4-FFF2-40B4-BE49-F238E27FC236}">
                    <a16:creationId xmlns:a16="http://schemas.microsoft.com/office/drawing/2014/main" id="{B591F3F3-0884-A8B3-5DC3-ECDE9F023E1F}"/>
                  </a:ext>
                </a:extLst>
              </p:cNvPr>
              <p:cNvSpPr>
                <a:spLocks noChangeArrowheads="1"/>
              </p:cNvSpPr>
              <p:nvPr/>
            </p:nvSpPr>
            <p:spPr bwMode="auto">
              <a:xfrm>
                <a:off x="3111" y="1128"/>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45" name="Rectangle 70">
                <a:extLst>
                  <a:ext uri="{FF2B5EF4-FFF2-40B4-BE49-F238E27FC236}">
                    <a16:creationId xmlns:a16="http://schemas.microsoft.com/office/drawing/2014/main" id="{BA531BDA-A059-C795-3325-3648A2291173}"/>
                  </a:ext>
                </a:extLst>
              </p:cNvPr>
              <p:cNvSpPr>
                <a:spLocks noChangeArrowheads="1"/>
              </p:cNvSpPr>
              <p:nvPr/>
            </p:nvSpPr>
            <p:spPr bwMode="auto">
              <a:xfrm>
                <a:off x="3339" y="1128"/>
                <a:ext cx="5"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46" name="Rectangle 71">
                <a:extLst>
                  <a:ext uri="{FF2B5EF4-FFF2-40B4-BE49-F238E27FC236}">
                    <a16:creationId xmlns:a16="http://schemas.microsoft.com/office/drawing/2014/main" id="{F3A1F9DE-6C12-44AA-67FE-F60308C561F3}"/>
                  </a:ext>
                </a:extLst>
              </p:cNvPr>
              <p:cNvSpPr>
                <a:spLocks noChangeArrowheads="1"/>
              </p:cNvSpPr>
              <p:nvPr/>
            </p:nvSpPr>
            <p:spPr bwMode="auto">
              <a:xfrm>
                <a:off x="3567" y="1128"/>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47" name="Rectangle 72">
                <a:extLst>
                  <a:ext uri="{FF2B5EF4-FFF2-40B4-BE49-F238E27FC236}">
                    <a16:creationId xmlns:a16="http://schemas.microsoft.com/office/drawing/2014/main" id="{C9DF7E65-B818-B10F-78F3-15DBE19DA961}"/>
                  </a:ext>
                </a:extLst>
              </p:cNvPr>
              <p:cNvSpPr>
                <a:spLocks noChangeArrowheads="1"/>
              </p:cNvSpPr>
              <p:nvPr/>
            </p:nvSpPr>
            <p:spPr bwMode="auto">
              <a:xfrm>
                <a:off x="3794" y="1128"/>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48" name="Rectangle 73">
                <a:extLst>
                  <a:ext uri="{FF2B5EF4-FFF2-40B4-BE49-F238E27FC236}">
                    <a16:creationId xmlns:a16="http://schemas.microsoft.com/office/drawing/2014/main" id="{147ACBEC-35A2-46C6-7E74-FA86E43D7619}"/>
                  </a:ext>
                </a:extLst>
              </p:cNvPr>
              <p:cNvSpPr>
                <a:spLocks noChangeArrowheads="1"/>
              </p:cNvSpPr>
              <p:nvPr/>
            </p:nvSpPr>
            <p:spPr bwMode="auto">
              <a:xfrm>
                <a:off x="1525" y="1384"/>
                <a:ext cx="221" cy="250"/>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49" name="Rectangle 74">
                <a:extLst>
                  <a:ext uri="{FF2B5EF4-FFF2-40B4-BE49-F238E27FC236}">
                    <a16:creationId xmlns:a16="http://schemas.microsoft.com/office/drawing/2014/main" id="{3B0B31AA-6AE7-80E4-A237-CE1B3246DFDE}"/>
                  </a:ext>
                </a:extLst>
              </p:cNvPr>
              <p:cNvSpPr>
                <a:spLocks noChangeArrowheads="1"/>
              </p:cNvSpPr>
              <p:nvPr/>
            </p:nvSpPr>
            <p:spPr bwMode="auto">
              <a:xfrm>
                <a:off x="1525" y="1384"/>
                <a:ext cx="221" cy="77"/>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50" name="Rectangle 75">
                <a:extLst>
                  <a:ext uri="{FF2B5EF4-FFF2-40B4-BE49-F238E27FC236}">
                    <a16:creationId xmlns:a16="http://schemas.microsoft.com/office/drawing/2014/main" id="{423BF81E-FE5F-25DE-4CE8-F002FA97A87D}"/>
                  </a:ext>
                </a:extLst>
              </p:cNvPr>
              <p:cNvSpPr>
                <a:spLocks noChangeArrowheads="1"/>
              </p:cNvSpPr>
              <p:nvPr/>
            </p:nvSpPr>
            <p:spPr bwMode="auto">
              <a:xfrm>
                <a:off x="1525" y="1384"/>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51" name="Rectangle 76">
                <a:extLst>
                  <a:ext uri="{FF2B5EF4-FFF2-40B4-BE49-F238E27FC236}">
                    <a16:creationId xmlns:a16="http://schemas.microsoft.com/office/drawing/2014/main" id="{4106BAAD-34D6-6C57-9BDC-6DA2FED3CB43}"/>
                  </a:ext>
                </a:extLst>
              </p:cNvPr>
              <p:cNvSpPr>
                <a:spLocks noChangeArrowheads="1"/>
              </p:cNvSpPr>
              <p:nvPr/>
            </p:nvSpPr>
            <p:spPr bwMode="auto">
              <a:xfrm>
                <a:off x="1537" y="1357"/>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52" name="Rectangle 77">
                <a:extLst>
                  <a:ext uri="{FF2B5EF4-FFF2-40B4-BE49-F238E27FC236}">
                    <a16:creationId xmlns:a16="http://schemas.microsoft.com/office/drawing/2014/main" id="{1F3B3E06-CB2D-37B3-B293-6B1A4001D022}"/>
                  </a:ext>
                </a:extLst>
              </p:cNvPr>
              <p:cNvSpPr>
                <a:spLocks noChangeArrowheads="1"/>
              </p:cNvSpPr>
              <p:nvPr/>
            </p:nvSpPr>
            <p:spPr bwMode="auto">
              <a:xfrm>
                <a:off x="1753" y="1384"/>
                <a:ext cx="221" cy="250"/>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53" name="Rectangle 78">
                <a:extLst>
                  <a:ext uri="{FF2B5EF4-FFF2-40B4-BE49-F238E27FC236}">
                    <a16:creationId xmlns:a16="http://schemas.microsoft.com/office/drawing/2014/main" id="{2ACA75CB-6347-71DE-F10D-15F66F38CE71}"/>
                  </a:ext>
                </a:extLst>
              </p:cNvPr>
              <p:cNvSpPr>
                <a:spLocks noChangeArrowheads="1"/>
              </p:cNvSpPr>
              <p:nvPr/>
            </p:nvSpPr>
            <p:spPr bwMode="auto">
              <a:xfrm>
                <a:off x="1753" y="1384"/>
                <a:ext cx="221" cy="77"/>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54" name="Rectangle 79">
                <a:extLst>
                  <a:ext uri="{FF2B5EF4-FFF2-40B4-BE49-F238E27FC236}">
                    <a16:creationId xmlns:a16="http://schemas.microsoft.com/office/drawing/2014/main" id="{F2C963BF-2DFE-EE85-87DA-F1D647864328}"/>
                  </a:ext>
                </a:extLst>
              </p:cNvPr>
              <p:cNvSpPr>
                <a:spLocks noChangeArrowheads="1"/>
              </p:cNvSpPr>
              <p:nvPr/>
            </p:nvSpPr>
            <p:spPr bwMode="auto">
              <a:xfrm>
                <a:off x="1753" y="1384"/>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55" name="Rectangle 80">
                <a:extLst>
                  <a:ext uri="{FF2B5EF4-FFF2-40B4-BE49-F238E27FC236}">
                    <a16:creationId xmlns:a16="http://schemas.microsoft.com/office/drawing/2014/main" id="{B195A517-8E70-20B9-28B9-9CAD42C68CD2}"/>
                  </a:ext>
                </a:extLst>
              </p:cNvPr>
              <p:cNvSpPr>
                <a:spLocks noChangeArrowheads="1"/>
              </p:cNvSpPr>
              <p:nvPr/>
            </p:nvSpPr>
            <p:spPr bwMode="auto">
              <a:xfrm>
                <a:off x="1765" y="1357"/>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56" name="Rectangle 81">
                <a:extLst>
                  <a:ext uri="{FF2B5EF4-FFF2-40B4-BE49-F238E27FC236}">
                    <a16:creationId xmlns:a16="http://schemas.microsoft.com/office/drawing/2014/main" id="{3BC434BD-7FAC-AE47-52E2-82DB6F723E96}"/>
                  </a:ext>
                </a:extLst>
              </p:cNvPr>
              <p:cNvSpPr>
                <a:spLocks noChangeArrowheads="1"/>
              </p:cNvSpPr>
              <p:nvPr/>
            </p:nvSpPr>
            <p:spPr bwMode="auto">
              <a:xfrm>
                <a:off x="1980" y="1384"/>
                <a:ext cx="222" cy="250"/>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57" name="Rectangle 82">
                <a:extLst>
                  <a:ext uri="{FF2B5EF4-FFF2-40B4-BE49-F238E27FC236}">
                    <a16:creationId xmlns:a16="http://schemas.microsoft.com/office/drawing/2014/main" id="{B49DC6CB-50D2-3CA1-B1EB-6E09E9259BDA}"/>
                  </a:ext>
                </a:extLst>
              </p:cNvPr>
              <p:cNvSpPr>
                <a:spLocks noChangeArrowheads="1"/>
              </p:cNvSpPr>
              <p:nvPr/>
            </p:nvSpPr>
            <p:spPr bwMode="auto">
              <a:xfrm>
                <a:off x="1980" y="1384"/>
                <a:ext cx="222" cy="77"/>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58" name="Rectangle 83">
                <a:extLst>
                  <a:ext uri="{FF2B5EF4-FFF2-40B4-BE49-F238E27FC236}">
                    <a16:creationId xmlns:a16="http://schemas.microsoft.com/office/drawing/2014/main" id="{123C4D00-ADC5-44A5-ABF6-F6A01420FF9F}"/>
                  </a:ext>
                </a:extLst>
              </p:cNvPr>
              <p:cNvSpPr>
                <a:spLocks noChangeArrowheads="1"/>
              </p:cNvSpPr>
              <p:nvPr/>
            </p:nvSpPr>
            <p:spPr bwMode="auto">
              <a:xfrm>
                <a:off x="1980" y="1384"/>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59" name="Rectangle 84">
                <a:extLst>
                  <a:ext uri="{FF2B5EF4-FFF2-40B4-BE49-F238E27FC236}">
                    <a16:creationId xmlns:a16="http://schemas.microsoft.com/office/drawing/2014/main" id="{230A280D-D474-DB2F-63CE-A5A873A4D47E}"/>
                  </a:ext>
                </a:extLst>
              </p:cNvPr>
              <p:cNvSpPr>
                <a:spLocks noChangeArrowheads="1"/>
              </p:cNvSpPr>
              <p:nvPr/>
            </p:nvSpPr>
            <p:spPr bwMode="auto">
              <a:xfrm>
                <a:off x="1993" y="1357"/>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60" name="Rectangle 85">
                <a:extLst>
                  <a:ext uri="{FF2B5EF4-FFF2-40B4-BE49-F238E27FC236}">
                    <a16:creationId xmlns:a16="http://schemas.microsoft.com/office/drawing/2014/main" id="{A8C33F5E-F5A8-E64F-D25A-AF1594964FC1}"/>
                  </a:ext>
                </a:extLst>
              </p:cNvPr>
              <p:cNvSpPr>
                <a:spLocks noChangeArrowheads="1"/>
              </p:cNvSpPr>
              <p:nvPr/>
            </p:nvSpPr>
            <p:spPr bwMode="auto">
              <a:xfrm>
                <a:off x="2207" y="1384"/>
                <a:ext cx="222" cy="250"/>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61" name="Rectangle 86">
                <a:extLst>
                  <a:ext uri="{FF2B5EF4-FFF2-40B4-BE49-F238E27FC236}">
                    <a16:creationId xmlns:a16="http://schemas.microsoft.com/office/drawing/2014/main" id="{ECDE5193-FFA1-C1F7-9E3F-3A5DAF71548B}"/>
                  </a:ext>
                </a:extLst>
              </p:cNvPr>
              <p:cNvSpPr>
                <a:spLocks noChangeArrowheads="1"/>
              </p:cNvSpPr>
              <p:nvPr/>
            </p:nvSpPr>
            <p:spPr bwMode="auto">
              <a:xfrm>
                <a:off x="2207" y="1384"/>
                <a:ext cx="222" cy="77"/>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62" name="Rectangle 87">
                <a:extLst>
                  <a:ext uri="{FF2B5EF4-FFF2-40B4-BE49-F238E27FC236}">
                    <a16:creationId xmlns:a16="http://schemas.microsoft.com/office/drawing/2014/main" id="{275D23EB-1878-2D8B-B5ED-9F8E3BD03C45}"/>
                  </a:ext>
                </a:extLst>
              </p:cNvPr>
              <p:cNvSpPr>
                <a:spLocks noChangeArrowheads="1"/>
              </p:cNvSpPr>
              <p:nvPr/>
            </p:nvSpPr>
            <p:spPr bwMode="auto">
              <a:xfrm>
                <a:off x="2207" y="1384"/>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63" name="Rectangle 88">
                <a:extLst>
                  <a:ext uri="{FF2B5EF4-FFF2-40B4-BE49-F238E27FC236}">
                    <a16:creationId xmlns:a16="http://schemas.microsoft.com/office/drawing/2014/main" id="{F66C2FC4-E623-FF3E-F9D1-4CF00EF33E17}"/>
                  </a:ext>
                </a:extLst>
              </p:cNvPr>
              <p:cNvSpPr>
                <a:spLocks noChangeArrowheads="1"/>
              </p:cNvSpPr>
              <p:nvPr/>
            </p:nvSpPr>
            <p:spPr bwMode="auto">
              <a:xfrm>
                <a:off x="2220" y="1357"/>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64" name="Rectangle 89">
                <a:extLst>
                  <a:ext uri="{FF2B5EF4-FFF2-40B4-BE49-F238E27FC236}">
                    <a16:creationId xmlns:a16="http://schemas.microsoft.com/office/drawing/2014/main" id="{84C4710A-E792-E91B-A5FA-D4C5BEC42A93}"/>
                  </a:ext>
                </a:extLst>
              </p:cNvPr>
              <p:cNvSpPr>
                <a:spLocks noChangeArrowheads="1"/>
              </p:cNvSpPr>
              <p:nvPr/>
            </p:nvSpPr>
            <p:spPr bwMode="auto">
              <a:xfrm>
                <a:off x="2435" y="1384"/>
                <a:ext cx="221" cy="250"/>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65" name="Rectangle 90">
                <a:extLst>
                  <a:ext uri="{FF2B5EF4-FFF2-40B4-BE49-F238E27FC236}">
                    <a16:creationId xmlns:a16="http://schemas.microsoft.com/office/drawing/2014/main" id="{C6C8832B-11CA-047D-5985-168A7D48B772}"/>
                  </a:ext>
                </a:extLst>
              </p:cNvPr>
              <p:cNvSpPr>
                <a:spLocks noChangeArrowheads="1"/>
              </p:cNvSpPr>
              <p:nvPr/>
            </p:nvSpPr>
            <p:spPr bwMode="auto">
              <a:xfrm>
                <a:off x="2435" y="1384"/>
                <a:ext cx="221" cy="77"/>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66" name="Rectangle 91">
                <a:extLst>
                  <a:ext uri="{FF2B5EF4-FFF2-40B4-BE49-F238E27FC236}">
                    <a16:creationId xmlns:a16="http://schemas.microsoft.com/office/drawing/2014/main" id="{368CCE9E-49DD-5BBF-D264-48B618926278}"/>
                  </a:ext>
                </a:extLst>
              </p:cNvPr>
              <p:cNvSpPr>
                <a:spLocks noChangeArrowheads="1"/>
              </p:cNvSpPr>
              <p:nvPr/>
            </p:nvSpPr>
            <p:spPr bwMode="auto">
              <a:xfrm>
                <a:off x="2435" y="1384"/>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67" name="Rectangle 92">
                <a:extLst>
                  <a:ext uri="{FF2B5EF4-FFF2-40B4-BE49-F238E27FC236}">
                    <a16:creationId xmlns:a16="http://schemas.microsoft.com/office/drawing/2014/main" id="{1E2C797E-CABE-35B4-B2E6-7B992219C9D7}"/>
                  </a:ext>
                </a:extLst>
              </p:cNvPr>
              <p:cNvSpPr>
                <a:spLocks noChangeArrowheads="1"/>
              </p:cNvSpPr>
              <p:nvPr/>
            </p:nvSpPr>
            <p:spPr bwMode="auto">
              <a:xfrm>
                <a:off x="2447" y="1357"/>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68" name="Rectangle 93">
                <a:extLst>
                  <a:ext uri="{FF2B5EF4-FFF2-40B4-BE49-F238E27FC236}">
                    <a16:creationId xmlns:a16="http://schemas.microsoft.com/office/drawing/2014/main" id="{E944BE29-7CD4-451D-B674-41C64341647F}"/>
                  </a:ext>
                </a:extLst>
              </p:cNvPr>
              <p:cNvSpPr>
                <a:spLocks noChangeArrowheads="1"/>
              </p:cNvSpPr>
              <p:nvPr/>
            </p:nvSpPr>
            <p:spPr bwMode="auto">
              <a:xfrm>
                <a:off x="2663" y="1384"/>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69" name="Rectangle 94">
                <a:extLst>
                  <a:ext uri="{FF2B5EF4-FFF2-40B4-BE49-F238E27FC236}">
                    <a16:creationId xmlns:a16="http://schemas.microsoft.com/office/drawing/2014/main" id="{F3AA977A-7DD9-E8AC-9CEA-C7C9BF223838}"/>
                  </a:ext>
                </a:extLst>
              </p:cNvPr>
              <p:cNvSpPr>
                <a:spLocks noChangeArrowheads="1"/>
              </p:cNvSpPr>
              <p:nvPr/>
            </p:nvSpPr>
            <p:spPr bwMode="auto">
              <a:xfrm>
                <a:off x="2675" y="1357"/>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70" name="Rectangle 95">
                <a:extLst>
                  <a:ext uri="{FF2B5EF4-FFF2-40B4-BE49-F238E27FC236}">
                    <a16:creationId xmlns:a16="http://schemas.microsoft.com/office/drawing/2014/main" id="{0633CC17-4A6F-F8C5-8805-C0FE20AF7441}"/>
                  </a:ext>
                </a:extLst>
              </p:cNvPr>
              <p:cNvSpPr>
                <a:spLocks noChangeArrowheads="1"/>
              </p:cNvSpPr>
              <p:nvPr/>
            </p:nvSpPr>
            <p:spPr bwMode="auto">
              <a:xfrm>
                <a:off x="2890" y="1384"/>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71" name="Rectangle 96">
                <a:extLst>
                  <a:ext uri="{FF2B5EF4-FFF2-40B4-BE49-F238E27FC236}">
                    <a16:creationId xmlns:a16="http://schemas.microsoft.com/office/drawing/2014/main" id="{FE861C04-2452-EE0D-86CA-1C123B2EC5B4}"/>
                  </a:ext>
                </a:extLst>
              </p:cNvPr>
              <p:cNvSpPr>
                <a:spLocks noChangeArrowheads="1"/>
              </p:cNvSpPr>
              <p:nvPr/>
            </p:nvSpPr>
            <p:spPr bwMode="auto">
              <a:xfrm>
                <a:off x="2902" y="1357"/>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72" name="Rectangle 97">
                <a:extLst>
                  <a:ext uri="{FF2B5EF4-FFF2-40B4-BE49-F238E27FC236}">
                    <a16:creationId xmlns:a16="http://schemas.microsoft.com/office/drawing/2014/main" id="{6D54BFDF-39B7-270A-5CDC-8B7C776CDDAB}"/>
                  </a:ext>
                </a:extLst>
              </p:cNvPr>
              <p:cNvSpPr>
                <a:spLocks noChangeArrowheads="1"/>
              </p:cNvSpPr>
              <p:nvPr/>
            </p:nvSpPr>
            <p:spPr bwMode="auto">
              <a:xfrm>
                <a:off x="3117" y="1384"/>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73" name="Rectangle 98">
                <a:extLst>
                  <a:ext uri="{FF2B5EF4-FFF2-40B4-BE49-F238E27FC236}">
                    <a16:creationId xmlns:a16="http://schemas.microsoft.com/office/drawing/2014/main" id="{B25A8664-E3CE-926A-B173-C5BAE29ABC31}"/>
                  </a:ext>
                </a:extLst>
              </p:cNvPr>
              <p:cNvSpPr>
                <a:spLocks noChangeArrowheads="1"/>
              </p:cNvSpPr>
              <p:nvPr/>
            </p:nvSpPr>
            <p:spPr bwMode="auto">
              <a:xfrm>
                <a:off x="3130" y="1357"/>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74" name="Rectangle 99">
                <a:extLst>
                  <a:ext uri="{FF2B5EF4-FFF2-40B4-BE49-F238E27FC236}">
                    <a16:creationId xmlns:a16="http://schemas.microsoft.com/office/drawing/2014/main" id="{AE646D9C-1628-A6C5-4ED9-3A6492F4AAEB}"/>
                  </a:ext>
                </a:extLst>
              </p:cNvPr>
              <p:cNvSpPr>
                <a:spLocks noChangeArrowheads="1"/>
              </p:cNvSpPr>
              <p:nvPr/>
            </p:nvSpPr>
            <p:spPr bwMode="auto">
              <a:xfrm>
                <a:off x="3344" y="1384"/>
                <a:ext cx="222" cy="25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75" name="Rectangle 100">
                <a:extLst>
                  <a:ext uri="{FF2B5EF4-FFF2-40B4-BE49-F238E27FC236}">
                    <a16:creationId xmlns:a16="http://schemas.microsoft.com/office/drawing/2014/main" id="{47D884F0-8DDD-572B-9495-32C0B6CA06F0}"/>
                  </a:ext>
                </a:extLst>
              </p:cNvPr>
              <p:cNvSpPr>
                <a:spLocks noChangeArrowheads="1"/>
              </p:cNvSpPr>
              <p:nvPr/>
            </p:nvSpPr>
            <p:spPr bwMode="auto">
              <a:xfrm>
                <a:off x="3344" y="1384"/>
                <a:ext cx="222" cy="77"/>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76" name="Rectangle 101">
                <a:extLst>
                  <a:ext uri="{FF2B5EF4-FFF2-40B4-BE49-F238E27FC236}">
                    <a16:creationId xmlns:a16="http://schemas.microsoft.com/office/drawing/2014/main" id="{6808AD60-3EFC-BAC7-C718-7380C26693A0}"/>
                  </a:ext>
                </a:extLst>
              </p:cNvPr>
              <p:cNvSpPr>
                <a:spLocks noChangeArrowheads="1"/>
              </p:cNvSpPr>
              <p:nvPr/>
            </p:nvSpPr>
            <p:spPr bwMode="auto">
              <a:xfrm>
                <a:off x="3344" y="1384"/>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77" name="Rectangle 102">
                <a:extLst>
                  <a:ext uri="{FF2B5EF4-FFF2-40B4-BE49-F238E27FC236}">
                    <a16:creationId xmlns:a16="http://schemas.microsoft.com/office/drawing/2014/main" id="{F37828F4-6A10-A44C-FEA8-BD0239894529}"/>
                  </a:ext>
                </a:extLst>
              </p:cNvPr>
              <p:cNvSpPr>
                <a:spLocks noChangeArrowheads="1"/>
              </p:cNvSpPr>
              <p:nvPr/>
            </p:nvSpPr>
            <p:spPr bwMode="auto">
              <a:xfrm>
                <a:off x="3357" y="1357"/>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78" name="Rectangle 103">
                <a:extLst>
                  <a:ext uri="{FF2B5EF4-FFF2-40B4-BE49-F238E27FC236}">
                    <a16:creationId xmlns:a16="http://schemas.microsoft.com/office/drawing/2014/main" id="{EE76538B-8E2F-747A-3DF0-13911A033125}"/>
                  </a:ext>
                </a:extLst>
              </p:cNvPr>
              <p:cNvSpPr>
                <a:spLocks noChangeArrowheads="1"/>
              </p:cNvSpPr>
              <p:nvPr/>
            </p:nvSpPr>
            <p:spPr bwMode="auto">
              <a:xfrm>
                <a:off x="3573" y="1384"/>
                <a:ext cx="221" cy="25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79" name="Rectangle 104">
                <a:extLst>
                  <a:ext uri="{FF2B5EF4-FFF2-40B4-BE49-F238E27FC236}">
                    <a16:creationId xmlns:a16="http://schemas.microsoft.com/office/drawing/2014/main" id="{824D1A2B-B97C-DBF0-B9E4-3314F1D6D209}"/>
                  </a:ext>
                </a:extLst>
              </p:cNvPr>
              <p:cNvSpPr>
                <a:spLocks noChangeArrowheads="1"/>
              </p:cNvSpPr>
              <p:nvPr/>
            </p:nvSpPr>
            <p:spPr bwMode="auto">
              <a:xfrm>
                <a:off x="3573" y="1384"/>
                <a:ext cx="221" cy="77"/>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80" name="Rectangle 105">
                <a:extLst>
                  <a:ext uri="{FF2B5EF4-FFF2-40B4-BE49-F238E27FC236}">
                    <a16:creationId xmlns:a16="http://schemas.microsoft.com/office/drawing/2014/main" id="{0F9FBDEC-1EBE-7646-E091-31DBCB7EE57A}"/>
                  </a:ext>
                </a:extLst>
              </p:cNvPr>
              <p:cNvSpPr>
                <a:spLocks noChangeArrowheads="1"/>
              </p:cNvSpPr>
              <p:nvPr/>
            </p:nvSpPr>
            <p:spPr bwMode="auto">
              <a:xfrm>
                <a:off x="3573" y="1384"/>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81" name="Rectangle 106">
                <a:extLst>
                  <a:ext uri="{FF2B5EF4-FFF2-40B4-BE49-F238E27FC236}">
                    <a16:creationId xmlns:a16="http://schemas.microsoft.com/office/drawing/2014/main" id="{067069A7-0798-F6C4-24E3-370EB03197AE}"/>
                  </a:ext>
                </a:extLst>
              </p:cNvPr>
              <p:cNvSpPr>
                <a:spLocks noChangeArrowheads="1"/>
              </p:cNvSpPr>
              <p:nvPr/>
            </p:nvSpPr>
            <p:spPr bwMode="auto">
              <a:xfrm>
                <a:off x="3585" y="1357"/>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82" name="Rectangle 107">
                <a:extLst>
                  <a:ext uri="{FF2B5EF4-FFF2-40B4-BE49-F238E27FC236}">
                    <a16:creationId xmlns:a16="http://schemas.microsoft.com/office/drawing/2014/main" id="{4CEB6C38-C955-6171-0D46-42ADC070ACB7}"/>
                  </a:ext>
                </a:extLst>
              </p:cNvPr>
              <p:cNvSpPr>
                <a:spLocks noChangeArrowheads="1"/>
              </p:cNvSpPr>
              <p:nvPr/>
            </p:nvSpPr>
            <p:spPr bwMode="auto">
              <a:xfrm>
                <a:off x="1519" y="1377"/>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83" name="Rectangle 108">
                <a:extLst>
                  <a:ext uri="{FF2B5EF4-FFF2-40B4-BE49-F238E27FC236}">
                    <a16:creationId xmlns:a16="http://schemas.microsoft.com/office/drawing/2014/main" id="{C52FC2A6-6517-6341-3909-8291CB49651F}"/>
                  </a:ext>
                </a:extLst>
              </p:cNvPr>
              <p:cNvSpPr>
                <a:spLocks noChangeArrowheads="1"/>
              </p:cNvSpPr>
              <p:nvPr/>
            </p:nvSpPr>
            <p:spPr bwMode="auto">
              <a:xfrm>
                <a:off x="1525" y="1377"/>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84" name="Rectangle 109">
                <a:extLst>
                  <a:ext uri="{FF2B5EF4-FFF2-40B4-BE49-F238E27FC236}">
                    <a16:creationId xmlns:a16="http://schemas.microsoft.com/office/drawing/2014/main" id="{D7939D3F-D548-E2B2-70C2-185C27DE126D}"/>
                  </a:ext>
                </a:extLst>
              </p:cNvPr>
              <p:cNvSpPr>
                <a:spLocks noChangeArrowheads="1"/>
              </p:cNvSpPr>
              <p:nvPr/>
            </p:nvSpPr>
            <p:spPr bwMode="auto">
              <a:xfrm>
                <a:off x="1747" y="1377"/>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85" name="Rectangle 110">
                <a:extLst>
                  <a:ext uri="{FF2B5EF4-FFF2-40B4-BE49-F238E27FC236}">
                    <a16:creationId xmlns:a16="http://schemas.microsoft.com/office/drawing/2014/main" id="{C2691736-70D4-3FB4-BB60-87AEB9D7BC12}"/>
                  </a:ext>
                </a:extLst>
              </p:cNvPr>
              <p:cNvSpPr>
                <a:spLocks noChangeArrowheads="1"/>
              </p:cNvSpPr>
              <p:nvPr/>
            </p:nvSpPr>
            <p:spPr bwMode="auto">
              <a:xfrm>
                <a:off x="1753" y="1377"/>
                <a:ext cx="22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86" name="Rectangle 111">
                <a:extLst>
                  <a:ext uri="{FF2B5EF4-FFF2-40B4-BE49-F238E27FC236}">
                    <a16:creationId xmlns:a16="http://schemas.microsoft.com/office/drawing/2014/main" id="{BD011EED-8997-E492-948D-3EC04819A192}"/>
                  </a:ext>
                </a:extLst>
              </p:cNvPr>
              <p:cNvSpPr>
                <a:spLocks noChangeArrowheads="1"/>
              </p:cNvSpPr>
              <p:nvPr/>
            </p:nvSpPr>
            <p:spPr bwMode="auto">
              <a:xfrm>
                <a:off x="1974" y="1377"/>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87" name="Rectangle 112">
                <a:extLst>
                  <a:ext uri="{FF2B5EF4-FFF2-40B4-BE49-F238E27FC236}">
                    <a16:creationId xmlns:a16="http://schemas.microsoft.com/office/drawing/2014/main" id="{BC00DA16-19D3-499F-DF1B-709D3CEBDA78}"/>
                  </a:ext>
                </a:extLst>
              </p:cNvPr>
              <p:cNvSpPr>
                <a:spLocks noChangeArrowheads="1"/>
              </p:cNvSpPr>
              <p:nvPr/>
            </p:nvSpPr>
            <p:spPr bwMode="auto">
              <a:xfrm>
                <a:off x="1980" y="1377"/>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88" name="Rectangle 113">
                <a:extLst>
                  <a:ext uri="{FF2B5EF4-FFF2-40B4-BE49-F238E27FC236}">
                    <a16:creationId xmlns:a16="http://schemas.microsoft.com/office/drawing/2014/main" id="{28BF265E-C86B-AD43-74AF-7686C592C7ED}"/>
                  </a:ext>
                </a:extLst>
              </p:cNvPr>
              <p:cNvSpPr>
                <a:spLocks noChangeArrowheads="1"/>
              </p:cNvSpPr>
              <p:nvPr/>
            </p:nvSpPr>
            <p:spPr bwMode="auto">
              <a:xfrm>
                <a:off x="2202" y="1377"/>
                <a:ext cx="5"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89" name="Rectangle 114">
                <a:extLst>
                  <a:ext uri="{FF2B5EF4-FFF2-40B4-BE49-F238E27FC236}">
                    <a16:creationId xmlns:a16="http://schemas.microsoft.com/office/drawing/2014/main" id="{0E218903-FDAE-3181-C780-117200E80384}"/>
                  </a:ext>
                </a:extLst>
              </p:cNvPr>
              <p:cNvSpPr>
                <a:spLocks noChangeArrowheads="1"/>
              </p:cNvSpPr>
              <p:nvPr/>
            </p:nvSpPr>
            <p:spPr bwMode="auto">
              <a:xfrm>
                <a:off x="2207" y="1377"/>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90" name="Rectangle 115">
                <a:extLst>
                  <a:ext uri="{FF2B5EF4-FFF2-40B4-BE49-F238E27FC236}">
                    <a16:creationId xmlns:a16="http://schemas.microsoft.com/office/drawing/2014/main" id="{5AF152C6-BCD8-52BC-C597-497F5483E382}"/>
                  </a:ext>
                </a:extLst>
              </p:cNvPr>
              <p:cNvSpPr>
                <a:spLocks noChangeArrowheads="1"/>
              </p:cNvSpPr>
              <p:nvPr/>
            </p:nvSpPr>
            <p:spPr bwMode="auto">
              <a:xfrm>
                <a:off x="2429" y="1377"/>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91" name="Rectangle 116">
                <a:extLst>
                  <a:ext uri="{FF2B5EF4-FFF2-40B4-BE49-F238E27FC236}">
                    <a16:creationId xmlns:a16="http://schemas.microsoft.com/office/drawing/2014/main" id="{C32EFF5B-B213-CE40-246F-F344FD2E42EA}"/>
                  </a:ext>
                </a:extLst>
              </p:cNvPr>
              <p:cNvSpPr>
                <a:spLocks noChangeArrowheads="1"/>
              </p:cNvSpPr>
              <p:nvPr/>
            </p:nvSpPr>
            <p:spPr bwMode="auto">
              <a:xfrm>
                <a:off x="2435" y="1377"/>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92" name="Rectangle 117">
                <a:extLst>
                  <a:ext uri="{FF2B5EF4-FFF2-40B4-BE49-F238E27FC236}">
                    <a16:creationId xmlns:a16="http://schemas.microsoft.com/office/drawing/2014/main" id="{53817655-28F9-24A7-6CBC-A15000AF31B9}"/>
                  </a:ext>
                </a:extLst>
              </p:cNvPr>
              <p:cNvSpPr>
                <a:spLocks noChangeArrowheads="1"/>
              </p:cNvSpPr>
              <p:nvPr/>
            </p:nvSpPr>
            <p:spPr bwMode="auto">
              <a:xfrm>
                <a:off x="2657" y="1377"/>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93" name="Rectangle 118">
                <a:extLst>
                  <a:ext uri="{FF2B5EF4-FFF2-40B4-BE49-F238E27FC236}">
                    <a16:creationId xmlns:a16="http://schemas.microsoft.com/office/drawing/2014/main" id="{DA5A7473-6C03-48D2-97FC-D925980DDA8C}"/>
                  </a:ext>
                </a:extLst>
              </p:cNvPr>
              <p:cNvSpPr>
                <a:spLocks noChangeArrowheads="1"/>
              </p:cNvSpPr>
              <p:nvPr/>
            </p:nvSpPr>
            <p:spPr bwMode="auto">
              <a:xfrm>
                <a:off x="2663" y="1377"/>
                <a:ext cx="22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94" name="Rectangle 119">
                <a:extLst>
                  <a:ext uri="{FF2B5EF4-FFF2-40B4-BE49-F238E27FC236}">
                    <a16:creationId xmlns:a16="http://schemas.microsoft.com/office/drawing/2014/main" id="{7B50E5FD-D925-A79C-02E1-AB1EFF548B0F}"/>
                  </a:ext>
                </a:extLst>
              </p:cNvPr>
              <p:cNvSpPr>
                <a:spLocks noChangeArrowheads="1"/>
              </p:cNvSpPr>
              <p:nvPr/>
            </p:nvSpPr>
            <p:spPr bwMode="auto">
              <a:xfrm>
                <a:off x="2884" y="1377"/>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95" name="Rectangle 120">
                <a:extLst>
                  <a:ext uri="{FF2B5EF4-FFF2-40B4-BE49-F238E27FC236}">
                    <a16:creationId xmlns:a16="http://schemas.microsoft.com/office/drawing/2014/main" id="{7F413C0A-5C8A-25B1-783D-414EACA9F652}"/>
                  </a:ext>
                </a:extLst>
              </p:cNvPr>
              <p:cNvSpPr>
                <a:spLocks noChangeArrowheads="1"/>
              </p:cNvSpPr>
              <p:nvPr/>
            </p:nvSpPr>
            <p:spPr bwMode="auto">
              <a:xfrm>
                <a:off x="2890" y="1377"/>
                <a:ext cx="22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96" name="Rectangle 121">
                <a:extLst>
                  <a:ext uri="{FF2B5EF4-FFF2-40B4-BE49-F238E27FC236}">
                    <a16:creationId xmlns:a16="http://schemas.microsoft.com/office/drawing/2014/main" id="{3AB05A06-66AB-DCDC-A072-22C63FE9C276}"/>
                  </a:ext>
                </a:extLst>
              </p:cNvPr>
              <p:cNvSpPr>
                <a:spLocks noChangeArrowheads="1"/>
              </p:cNvSpPr>
              <p:nvPr/>
            </p:nvSpPr>
            <p:spPr bwMode="auto">
              <a:xfrm>
                <a:off x="3111" y="1377"/>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97" name="Rectangle 122">
                <a:extLst>
                  <a:ext uri="{FF2B5EF4-FFF2-40B4-BE49-F238E27FC236}">
                    <a16:creationId xmlns:a16="http://schemas.microsoft.com/office/drawing/2014/main" id="{80534AA8-B5C5-540F-FA45-53B89E7F9883}"/>
                  </a:ext>
                </a:extLst>
              </p:cNvPr>
              <p:cNvSpPr>
                <a:spLocks noChangeArrowheads="1"/>
              </p:cNvSpPr>
              <p:nvPr/>
            </p:nvSpPr>
            <p:spPr bwMode="auto">
              <a:xfrm>
                <a:off x="3117" y="1377"/>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98" name="Rectangle 123">
                <a:extLst>
                  <a:ext uri="{FF2B5EF4-FFF2-40B4-BE49-F238E27FC236}">
                    <a16:creationId xmlns:a16="http://schemas.microsoft.com/office/drawing/2014/main" id="{31DBD22A-FDFD-83A7-E9A4-62560F274D66}"/>
                  </a:ext>
                </a:extLst>
              </p:cNvPr>
              <p:cNvSpPr>
                <a:spLocks noChangeArrowheads="1"/>
              </p:cNvSpPr>
              <p:nvPr/>
            </p:nvSpPr>
            <p:spPr bwMode="auto">
              <a:xfrm>
                <a:off x="3339" y="1377"/>
                <a:ext cx="5"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99" name="Rectangle 124">
                <a:extLst>
                  <a:ext uri="{FF2B5EF4-FFF2-40B4-BE49-F238E27FC236}">
                    <a16:creationId xmlns:a16="http://schemas.microsoft.com/office/drawing/2014/main" id="{FBEAEE93-DED0-723B-09C2-E99DE0D6BA5E}"/>
                  </a:ext>
                </a:extLst>
              </p:cNvPr>
              <p:cNvSpPr>
                <a:spLocks noChangeArrowheads="1"/>
              </p:cNvSpPr>
              <p:nvPr/>
            </p:nvSpPr>
            <p:spPr bwMode="auto">
              <a:xfrm>
                <a:off x="3344" y="1377"/>
                <a:ext cx="223"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00" name="Rectangle 125">
                <a:extLst>
                  <a:ext uri="{FF2B5EF4-FFF2-40B4-BE49-F238E27FC236}">
                    <a16:creationId xmlns:a16="http://schemas.microsoft.com/office/drawing/2014/main" id="{36A922AD-A955-BA3E-36AA-32AD257D3023}"/>
                  </a:ext>
                </a:extLst>
              </p:cNvPr>
              <p:cNvSpPr>
                <a:spLocks noChangeArrowheads="1"/>
              </p:cNvSpPr>
              <p:nvPr/>
            </p:nvSpPr>
            <p:spPr bwMode="auto">
              <a:xfrm>
                <a:off x="3567" y="1377"/>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01" name="Rectangle 126">
                <a:extLst>
                  <a:ext uri="{FF2B5EF4-FFF2-40B4-BE49-F238E27FC236}">
                    <a16:creationId xmlns:a16="http://schemas.microsoft.com/office/drawing/2014/main" id="{0F6E4F99-CDB5-728B-01CF-CA279AADCB83}"/>
                  </a:ext>
                </a:extLst>
              </p:cNvPr>
              <p:cNvSpPr>
                <a:spLocks noChangeArrowheads="1"/>
              </p:cNvSpPr>
              <p:nvPr/>
            </p:nvSpPr>
            <p:spPr bwMode="auto">
              <a:xfrm>
                <a:off x="3573" y="1377"/>
                <a:ext cx="22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02" name="Rectangle 127">
                <a:extLst>
                  <a:ext uri="{FF2B5EF4-FFF2-40B4-BE49-F238E27FC236}">
                    <a16:creationId xmlns:a16="http://schemas.microsoft.com/office/drawing/2014/main" id="{22CC3057-6363-0C7E-A33F-F827DCEC1116}"/>
                  </a:ext>
                </a:extLst>
              </p:cNvPr>
              <p:cNvSpPr>
                <a:spLocks noChangeArrowheads="1"/>
              </p:cNvSpPr>
              <p:nvPr/>
            </p:nvSpPr>
            <p:spPr bwMode="auto">
              <a:xfrm>
                <a:off x="3794" y="1377"/>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03" name="Rectangle 128">
                <a:extLst>
                  <a:ext uri="{FF2B5EF4-FFF2-40B4-BE49-F238E27FC236}">
                    <a16:creationId xmlns:a16="http://schemas.microsoft.com/office/drawing/2014/main" id="{748590D2-1C4E-D6B5-B5EE-B1882FBFD3F0}"/>
                  </a:ext>
                </a:extLst>
              </p:cNvPr>
              <p:cNvSpPr>
                <a:spLocks noChangeArrowheads="1"/>
              </p:cNvSpPr>
              <p:nvPr/>
            </p:nvSpPr>
            <p:spPr bwMode="auto">
              <a:xfrm>
                <a:off x="1519" y="1383"/>
                <a:ext cx="6" cy="25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04" name="Rectangle 129">
                <a:extLst>
                  <a:ext uri="{FF2B5EF4-FFF2-40B4-BE49-F238E27FC236}">
                    <a16:creationId xmlns:a16="http://schemas.microsoft.com/office/drawing/2014/main" id="{F54CEE69-B69D-E1DB-470F-ED93C20C4068}"/>
                  </a:ext>
                </a:extLst>
              </p:cNvPr>
              <p:cNvSpPr>
                <a:spLocks noChangeArrowheads="1"/>
              </p:cNvSpPr>
              <p:nvPr/>
            </p:nvSpPr>
            <p:spPr bwMode="auto">
              <a:xfrm>
                <a:off x="1747" y="1383"/>
                <a:ext cx="6" cy="25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05" name="Rectangle 130">
                <a:extLst>
                  <a:ext uri="{FF2B5EF4-FFF2-40B4-BE49-F238E27FC236}">
                    <a16:creationId xmlns:a16="http://schemas.microsoft.com/office/drawing/2014/main" id="{E58752DA-99EC-0B89-8FCA-360A062BFB30}"/>
                  </a:ext>
                </a:extLst>
              </p:cNvPr>
              <p:cNvSpPr>
                <a:spLocks noChangeArrowheads="1"/>
              </p:cNvSpPr>
              <p:nvPr/>
            </p:nvSpPr>
            <p:spPr bwMode="auto">
              <a:xfrm>
                <a:off x="1974" y="1383"/>
                <a:ext cx="6" cy="25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06" name="Rectangle 131">
                <a:extLst>
                  <a:ext uri="{FF2B5EF4-FFF2-40B4-BE49-F238E27FC236}">
                    <a16:creationId xmlns:a16="http://schemas.microsoft.com/office/drawing/2014/main" id="{79EDE6E1-1154-1872-3156-064CBA5C37ED}"/>
                  </a:ext>
                </a:extLst>
              </p:cNvPr>
              <p:cNvSpPr>
                <a:spLocks noChangeArrowheads="1"/>
              </p:cNvSpPr>
              <p:nvPr/>
            </p:nvSpPr>
            <p:spPr bwMode="auto">
              <a:xfrm>
                <a:off x="2202" y="1383"/>
                <a:ext cx="5" cy="25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07" name="Rectangle 132">
                <a:extLst>
                  <a:ext uri="{FF2B5EF4-FFF2-40B4-BE49-F238E27FC236}">
                    <a16:creationId xmlns:a16="http://schemas.microsoft.com/office/drawing/2014/main" id="{F5A6A5F6-61F6-5C6B-89B9-208B15911DD9}"/>
                  </a:ext>
                </a:extLst>
              </p:cNvPr>
              <p:cNvSpPr>
                <a:spLocks noChangeArrowheads="1"/>
              </p:cNvSpPr>
              <p:nvPr/>
            </p:nvSpPr>
            <p:spPr bwMode="auto">
              <a:xfrm>
                <a:off x="2429" y="1383"/>
                <a:ext cx="6" cy="25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08" name="Rectangle 133">
                <a:extLst>
                  <a:ext uri="{FF2B5EF4-FFF2-40B4-BE49-F238E27FC236}">
                    <a16:creationId xmlns:a16="http://schemas.microsoft.com/office/drawing/2014/main" id="{725C38AA-CB4B-5BB7-073A-4F9B460309E6}"/>
                  </a:ext>
                </a:extLst>
              </p:cNvPr>
              <p:cNvSpPr>
                <a:spLocks noChangeArrowheads="1"/>
              </p:cNvSpPr>
              <p:nvPr/>
            </p:nvSpPr>
            <p:spPr bwMode="auto">
              <a:xfrm>
                <a:off x="2657" y="1383"/>
                <a:ext cx="6" cy="25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09" name="Rectangle 134">
                <a:extLst>
                  <a:ext uri="{FF2B5EF4-FFF2-40B4-BE49-F238E27FC236}">
                    <a16:creationId xmlns:a16="http://schemas.microsoft.com/office/drawing/2014/main" id="{B354CBF1-7A41-A0E4-6C87-8D5B6BE7B91C}"/>
                  </a:ext>
                </a:extLst>
              </p:cNvPr>
              <p:cNvSpPr>
                <a:spLocks noChangeArrowheads="1"/>
              </p:cNvSpPr>
              <p:nvPr/>
            </p:nvSpPr>
            <p:spPr bwMode="auto">
              <a:xfrm>
                <a:off x="2884" y="1383"/>
                <a:ext cx="6" cy="25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10" name="Rectangle 135">
                <a:extLst>
                  <a:ext uri="{FF2B5EF4-FFF2-40B4-BE49-F238E27FC236}">
                    <a16:creationId xmlns:a16="http://schemas.microsoft.com/office/drawing/2014/main" id="{C7EE051C-DC97-2D01-ADB7-B2BB6FD8D275}"/>
                  </a:ext>
                </a:extLst>
              </p:cNvPr>
              <p:cNvSpPr>
                <a:spLocks noChangeArrowheads="1"/>
              </p:cNvSpPr>
              <p:nvPr/>
            </p:nvSpPr>
            <p:spPr bwMode="auto">
              <a:xfrm>
                <a:off x="3111" y="1383"/>
                <a:ext cx="6" cy="25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11" name="Rectangle 136">
                <a:extLst>
                  <a:ext uri="{FF2B5EF4-FFF2-40B4-BE49-F238E27FC236}">
                    <a16:creationId xmlns:a16="http://schemas.microsoft.com/office/drawing/2014/main" id="{AB7DC655-5D6A-0F4A-8FB0-2BB48927B28D}"/>
                  </a:ext>
                </a:extLst>
              </p:cNvPr>
              <p:cNvSpPr>
                <a:spLocks noChangeArrowheads="1"/>
              </p:cNvSpPr>
              <p:nvPr/>
            </p:nvSpPr>
            <p:spPr bwMode="auto">
              <a:xfrm>
                <a:off x="3339" y="1383"/>
                <a:ext cx="5" cy="25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12" name="Rectangle 137">
                <a:extLst>
                  <a:ext uri="{FF2B5EF4-FFF2-40B4-BE49-F238E27FC236}">
                    <a16:creationId xmlns:a16="http://schemas.microsoft.com/office/drawing/2014/main" id="{8DEF0FA9-9ADF-C431-B0DB-8FB866D826C6}"/>
                  </a:ext>
                </a:extLst>
              </p:cNvPr>
              <p:cNvSpPr>
                <a:spLocks noChangeArrowheads="1"/>
              </p:cNvSpPr>
              <p:nvPr/>
            </p:nvSpPr>
            <p:spPr bwMode="auto">
              <a:xfrm>
                <a:off x="3567" y="1383"/>
                <a:ext cx="6" cy="25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13" name="Rectangle 138">
                <a:extLst>
                  <a:ext uri="{FF2B5EF4-FFF2-40B4-BE49-F238E27FC236}">
                    <a16:creationId xmlns:a16="http://schemas.microsoft.com/office/drawing/2014/main" id="{1EEA45CD-BAFB-ED0E-54BF-0F383CEC02F4}"/>
                  </a:ext>
                </a:extLst>
              </p:cNvPr>
              <p:cNvSpPr>
                <a:spLocks noChangeArrowheads="1"/>
              </p:cNvSpPr>
              <p:nvPr/>
            </p:nvSpPr>
            <p:spPr bwMode="auto">
              <a:xfrm>
                <a:off x="3794" y="1383"/>
                <a:ext cx="6" cy="25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14" name="Rectangle 139">
                <a:extLst>
                  <a:ext uri="{FF2B5EF4-FFF2-40B4-BE49-F238E27FC236}">
                    <a16:creationId xmlns:a16="http://schemas.microsoft.com/office/drawing/2014/main" id="{011A8FEA-3CEE-9FC5-8434-8414CDE14DED}"/>
                  </a:ext>
                </a:extLst>
              </p:cNvPr>
              <p:cNvSpPr>
                <a:spLocks noChangeArrowheads="1"/>
              </p:cNvSpPr>
              <p:nvPr/>
            </p:nvSpPr>
            <p:spPr bwMode="auto">
              <a:xfrm>
                <a:off x="1525" y="1640"/>
                <a:ext cx="221" cy="249"/>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15" name="Rectangle 140">
                <a:extLst>
                  <a:ext uri="{FF2B5EF4-FFF2-40B4-BE49-F238E27FC236}">
                    <a16:creationId xmlns:a16="http://schemas.microsoft.com/office/drawing/2014/main" id="{27714DD2-DB10-33A5-1C3B-A6FAF68B16E5}"/>
                  </a:ext>
                </a:extLst>
              </p:cNvPr>
              <p:cNvSpPr>
                <a:spLocks noChangeArrowheads="1"/>
              </p:cNvSpPr>
              <p:nvPr/>
            </p:nvSpPr>
            <p:spPr bwMode="auto">
              <a:xfrm>
                <a:off x="1525" y="1640"/>
                <a:ext cx="221" cy="77"/>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16" name="Rectangle 141">
                <a:extLst>
                  <a:ext uri="{FF2B5EF4-FFF2-40B4-BE49-F238E27FC236}">
                    <a16:creationId xmlns:a16="http://schemas.microsoft.com/office/drawing/2014/main" id="{CA11C0FC-07A2-204A-605D-E7BF3682E7AA}"/>
                  </a:ext>
                </a:extLst>
              </p:cNvPr>
              <p:cNvSpPr>
                <a:spLocks noChangeArrowheads="1"/>
              </p:cNvSpPr>
              <p:nvPr/>
            </p:nvSpPr>
            <p:spPr bwMode="auto">
              <a:xfrm>
                <a:off x="1525" y="1640"/>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17" name="Rectangle 142">
                <a:extLst>
                  <a:ext uri="{FF2B5EF4-FFF2-40B4-BE49-F238E27FC236}">
                    <a16:creationId xmlns:a16="http://schemas.microsoft.com/office/drawing/2014/main" id="{A18F1A67-AECE-BC79-89A8-46309C9BD7B2}"/>
                  </a:ext>
                </a:extLst>
              </p:cNvPr>
              <p:cNvSpPr>
                <a:spLocks noChangeArrowheads="1"/>
              </p:cNvSpPr>
              <p:nvPr/>
            </p:nvSpPr>
            <p:spPr bwMode="auto">
              <a:xfrm>
                <a:off x="1537" y="1613"/>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18" name="Rectangle 143">
                <a:extLst>
                  <a:ext uri="{FF2B5EF4-FFF2-40B4-BE49-F238E27FC236}">
                    <a16:creationId xmlns:a16="http://schemas.microsoft.com/office/drawing/2014/main" id="{802A5DA4-07F6-0E55-4EC6-E9641D072CEE}"/>
                  </a:ext>
                </a:extLst>
              </p:cNvPr>
              <p:cNvSpPr>
                <a:spLocks noChangeArrowheads="1"/>
              </p:cNvSpPr>
              <p:nvPr/>
            </p:nvSpPr>
            <p:spPr bwMode="auto">
              <a:xfrm>
                <a:off x="1753" y="1640"/>
                <a:ext cx="221" cy="249"/>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19" name="Rectangle 144">
                <a:extLst>
                  <a:ext uri="{FF2B5EF4-FFF2-40B4-BE49-F238E27FC236}">
                    <a16:creationId xmlns:a16="http://schemas.microsoft.com/office/drawing/2014/main" id="{9431933C-E420-2020-A84B-D56D2345CE22}"/>
                  </a:ext>
                </a:extLst>
              </p:cNvPr>
              <p:cNvSpPr>
                <a:spLocks noChangeArrowheads="1"/>
              </p:cNvSpPr>
              <p:nvPr/>
            </p:nvSpPr>
            <p:spPr bwMode="auto">
              <a:xfrm>
                <a:off x="1753" y="1640"/>
                <a:ext cx="221" cy="77"/>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20" name="Rectangle 145">
                <a:extLst>
                  <a:ext uri="{FF2B5EF4-FFF2-40B4-BE49-F238E27FC236}">
                    <a16:creationId xmlns:a16="http://schemas.microsoft.com/office/drawing/2014/main" id="{AE83EE6D-23F7-F7C4-E56D-45D44FC8C1D9}"/>
                  </a:ext>
                </a:extLst>
              </p:cNvPr>
              <p:cNvSpPr>
                <a:spLocks noChangeArrowheads="1"/>
              </p:cNvSpPr>
              <p:nvPr/>
            </p:nvSpPr>
            <p:spPr bwMode="auto">
              <a:xfrm>
                <a:off x="1753" y="1640"/>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21" name="Rectangle 146">
                <a:extLst>
                  <a:ext uri="{FF2B5EF4-FFF2-40B4-BE49-F238E27FC236}">
                    <a16:creationId xmlns:a16="http://schemas.microsoft.com/office/drawing/2014/main" id="{6D8AA098-782B-AAB9-E1F6-F95A070C2EE1}"/>
                  </a:ext>
                </a:extLst>
              </p:cNvPr>
              <p:cNvSpPr>
                <a:spLocks noChangeArrowheads="1"/>
              </p:cNvSpPr>
              <p:nvPr/>
            </p:nvSpPr>
            <p:spPr bwMode="auto">
              <a:xfrm>
                <a:off x="1765" y="1613"/>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22" name="Rectangle 147">
                <a:extLst>
                  <a:ext uri="{FF2B5EF4-FFF2-40B4-BE49-F238E27FC236}">
                    <a16:creationId xmlns:a16="http://schemas.microsoft.com/office/drawing/2014/main" id="{5CD74B96-28A6-A8B7-B668-12330B462A78}"/>
                  </a:ext>
                </a:extLst>
              </p:cNvPr>
              <p:cNvSpPr>
                <a:spLocks noChangeArrowheads="1"/>
              </p:cNvSpPr>
              <p:nvPr/>
            </p:nvSpPr>
            <p:spPr bwMode="auto">
              <a:xfrm>
                <a:off x="1980" y="1640"/>
                <a:ext cx="222" cy="249"/>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23" name="Rectangle 148">
                <a:extLst>
                  <a:ext uri="{FF2B5EF4-FFF2-40B4-BE49-F238E27FC236}">
                    <a16:creationId xmlns:a16="http://schemas.microsoft.com/office/drawing/2014/main" id="{EC989E97-9C85-2749-7E46-E0CD1C85CDBA}"/>
                  </a:ext>
                </a:extLst>
              </p:cNvPr>
              <p:cNvSpPr>
                <a:spLocks noChangeArrowheads="1"/>
              </p:cNvSpPr>
              <p:nvPr/>
            </p:nvSpPr>
            <p:spPr bwMode="auto">
              <a:xfrm>
                <a:off x="1980" y="1640"/>
                <a:ext cx="222" cy="77"/>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24" name="Rectangle 149">
                <a:extLst>
                  <a:ext uri="{FF2B5EF4-FFF2-40B4-BE49-F238E27FC236}">
                    <a16:creationId xmlns:a16="http://schemas.microsoft.com/office/drawing/2014/main" id="{0A396E8B-F4E1-DF97-D706-02C71FD67CEF}"/>
                  </a:ext>
                </a:extLst>
              </p:cNvPr>
              <p:cNvSpPr>
                <a:spLocks noChangeArrowheads="1"/>
              </p:cNvSpPr>
              <p:nvPr/>
            </p:nvSpPr>
            <p:spPr bwMode="auto">
              <a:xfrm>
                <a:off x="1980" y="1640"/>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25" name="Rectangle 150">
                <a:extLst>
                  <a:ext uri="{FF2B5EF4-FFF2-40B4-BE49-F238E27FC236}">
                    <a16:creationId xmlns:a16="http://schemas.microsoft.com/office/drawing/2014/main" id="{E211C492-66DC-E92C-9172-C4C825249470}"/>
                  </a:ext>
                </a:extLst>
              </p:cNvPr>
              <p:cNvSpPr>
                <a:spLocks noChangeArrowheads="1"/>
              </p:cNvSpPr>
              <p:nvPr/>
            </p:nvSpPr>
            <p:spPr bwMode="auto">
              <a:xfrm>
                <a:off x="1993" y="1613"/>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26" name="Rectangle 151">
                <a:extLst>
                  <a:ext uri="{FF2B5EF4-FFF2-40B4-BE49-F238E27FC236}">
                    <a16:creationId xmlns:a16="http://schemas.microsoft.com/office/drawing/2014/main" id="{E5426E9F-8AFE-3C57-62A2-93E625EAB475}"/>
                  </a:ext>
                </a:extLst>
              </p:cNvPr>
              <p:cNvSpPr>
                <a:spLocks noChangeArrowheads="1"/>
              </p:cNvSpPr>
              <p:nvPr/>
            </p:nvSpPr>
            <p:spPr bwMode="auto">
              <a:xfrm>
                <a:off x="2207" y="1640"/>
                <a:ext cx="222" cy="249"/>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27" name="Rectangle 152">
                <a:extLst>
                  <a:ext uri="{FF2B5EF4-FFF2-40B4-BE49-F238E27FC236}">
                    <a16:creationId xmlns:a16="http://schemas.microsoft.com/office/drawing/2014/main" id="{F9D19A77-83ED-E2A7-D1CA-1706AF8CF81A}"/>
                  </a:ext>
                </a:extLst>
              </p:cNvPr>
              <p:cNvSpPr>
                <a:spLocks noChangeArrowheads="1"/>
              </p:cNvSpPr>
              <p:nvPr/>
            </p:nvSpPr>
            <p:spPr bwMode="auto">
              <a:xfrm>
                <a:off x="2207" y="1640"/>
                <a:ext cx="222" cy="77"/>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28" name="Rectangle 153">
                <a:extLst>
                  <a:ext uri="{FF2B5EF4-FFF2-40B4-BE49-F238E27FC236}">
                    <a16:creationId xmlns:a16="http://schemas.microsoft.com/office/drawing/2014/main" id="{3FF31BCD-3B36-D351-4E0D-C1D1C34435A2}"/>
                  </a:ext>
                </a:extLst>
              </p:cNvPr>
              <p:cNvSpPr>
                <a:spLocks noChangeArrowheads="1"/>
              </p:cNvSpPr>
              <p:nvPr/>
            </p:nvSpPr>
            <p:spPr bwMode="auto">
              <a:xfrm>
                <a:off x="2207" y="1640"/>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29" name="Rectangle 154">
                <a:extLst>
                  <a:ext uri="{FF2B5EF4-FFF2-40B4-BE49-F238E27FC236}">
                    <a16:creationId xmlns:a16="http://schemas.microsoft.com/office/drawing/2014/main" id="{4A1A6D87-0B76-75F4-0E63-5A086B085D85}"/>
                  </a:ext>
                </a:extLst>
              </p:cNvPr>
              <p:cNvSpPr>
                <a:spLocks noChangeArrowheads="1"/>
              </p:cNvSpPr>
              <p:nvPr/>
            </p:nvSpPr>
            <p:spPr bwMode="auto">
              <a:xfrm>
                <a:off x="2220" y="1613"/>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30" name="Rectangle 155">
                <a:extLst>
                  <a:ext uri="{FF2B5EF4-FFF2-40B4-BE49-F238E27FC236}">
                    <a16:creationId xmlns:a16="http://schemas.microsoft.com/office/drawing/2014/main" id="{9B551A38-C0A4-BBAE-586B-333C0557C874}"/>
                  </a:ext>
                </a:extLst>
              </p:cNvPr>
              <p:cNvSpPr>
                <a:spLocks noChangeArrowheads="1"/>
              </p:cNvSpPr>
              <p:nvPr/>
            </p:nvSpPr>
            <p:spPr bwMode="auto">
              <a:xfrm>
                <a:off x="2435" y="1640"/>
                <a:ext cx="221" cy="249"/>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31" name="Rectangle 156">
                <a:extLst>
                  <a:ext uri="{FF2B5EF4-FFF2-40B4-BE49-F238E27FC236}">
                    <a16:creationId xmlns:a16="http://schemas.microsoft.com/office/drawing/2014/main" id="{C4BD91ED-10B1-DAC9-A3F0-06EE524F0B12}"/>
                  </a:ext>
                </a:extLst>
              </p:cNvPr>
              <p:cNvSpPr>
                <a:spLocks noChangeArrowheads="1"/>
              </p:cNvSpPr>
              <p:nvPr/>
            </p:nvSpPr>
            <p:spPr bwMode="auto">
              <a:xfrm>
                <a:off x="2435" y="1640"/>
                <a:ext cx="221" cy="77"/>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32" name="Rectangle 157">
                <a:extLst>
                  <a:ext uri="{FF2B5EF4-FFF2-40B4-BE49-F238E27FC236}">
                    <a16:creationId xmlns:a16="http://schemas.microsoft.com/office/drawing/2014/main" id="{8B159241-A472-E9C2-5BFC-C4255101AC9A}"/>
                  </a:ext>
                </a:extLst>
              </p:cNvPr>
              <p:cNvSpPr>
                <a:spLocks noChangeArrowheads="1"/>
              </p:cNvSpPr>
              <p:nvPr/>
            </p:nvSpPr>
            <p:spPr bwMode="auto">
              <a:xfrm>
                <a:off x="2435" y="1640"/>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33" name="Rectangle 158">
                <a:extLst>
                  <a:ext uri="{FF2B5EF4-FFF2-40B4-BE49-F238E27FC236}">
                    <a16:creationId xmlns:a16="http://schemas.microsoft.com/office/drawing/2014/main" id="{4B1D3D40-DB70-16DF-5B38-1CC87C8F3140}"/>
                  </a:ext>
                </a:extLst>
              </p:cNvPr>
              <p:cNvSpPr>
                <a:spLocks noChangeArrowheads="1"/>
              </p:cNvSpPr>
              <p:nvPr/>
            </p:nvSpPr>
            <p:spPr bwMode="auto">
              <a:xfrm>
                <a:off x="2447" y="1613"/>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34" name="Rectangle 159">
                <a:extLst>
                  <a:ext uri="{FF2B5EF4-FFF2-40B4-BE49-F238E27FC236}">
                    <a16:creationId xmlns:a16="http://schemas.microsoft.com/office/drawing/2014/main" id="{5DDD6F68-4175-A25F-E845-5181A4BCA02A}"/>
                  </a:ext>
                </a:extLst>
              </p:cNvPr>
              <p:cNvSpPr>
                <a:spLocks noChangeArrowheads="1"/>
              </p:cNvSpPr>
              <p:nvPr/>
            </p:nvSpPr>
            <p:spPr bwMode="auto">
              <a:xfrm>
                <a:off x="2663" y="1640"/>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35" name="Rectangle 160">
                <a:extLst>
                  <a:ext uri="{FF2B5EF4-FFF2-40B4-BE49-F238E27FC236}">
                    <a16:creationId xmlns:a16="http://schemas.microsoft.com/office/drawing/2014/main" id="{7E04E8BE-296A-93BF-9F93-C512B92DCD82}"/>
                  </a:ext>
                </a:extLst>
              </p:cNvPr>
              <p:cNvSpPr>
                <a:spLocks noChangeArrowheads="1"/>
              </p:cNvSpPr>
              <p:nvPr/>
            </p:nvSpPr>
            <p:spPr bwMode="auto">
              <a:xfrm>
                <a:off x="2675" y="1613"/>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36" name="Rectangle 161">
                <a:extLst>
                  <a:ext uri="{FF2B5EF4-FFF2-40B4-BE49-F238E27FC236}">
                    <a16:creationId xmlns:a16="http://schemas.microsoft.com/office/drawing/2014/main" id="{7A03A02D-EF09-11DE-CA5D-056241CB56D0}"/>
                  </a:ext>
                </a:extLst>
              </p:cNvPr>
              <p:cNvSpPr>
                <a:spLocks noChangeArrowheads="1"/>
              </p:cNvSpPr>
              <p:nvPr/>
            </p:nvSpPr>
            <p:spPr bwMode="auto">
              <a:xfrm>
                <a:off x="2890" y="1640"/>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37" name="Rectangle 162">
                <a:extLst>
                  <a:ext uri="{FF2B5EF4-FFF2-40B4-BE49-F238E27FC236}">
                    <a16:creationId xmlns:a16="http://schemas.microsoft.com/office/drawing/2014/main" id="{70F2B03D-90F7-C79E-80F9-94A7ED07D03B}"/>
                  </a:ext>
                </a:extLst>
              </p:cNvPr>
              <p:cNvSpPr>
                <a:spLocks noChangeArrowheads="1"/>
              </p:cNvSpPr>
              <p:nvPr/>
            </p:nvSpPr>
            <p:spPr bwMode="auto">
              <a:xfrm>
                <a:off x="2902" y="1613"/>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38" name="Rectangle 163">
                <a:extLst>
                  <a:ext uri="{FF2B5EF4-FFF2-40B4-BE49-F238E27FC236}">
                    <a16:creationId xmlns:a16="http://schemas.microsoft.com/office/drawing/2014/main" id="{AEE3FE8E-29A1-DA78-31B0-B30F6AF06AA1}"/>
                  </a:ext>
                </a:extLst>
              </p:cNvPr>
              <p:cNvSpPr>
                <a:spLocks noChangeArrowheads="1"/>
              </p:cNvSpPr>
              <p:nvPr/>
            </p:nvSpPr>
            <p:spPr bwMode="auto">
              <a:xfrm>
                <a:off x="3117" y="1640"/>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39" name="Rectangle 164">
                <a:extLst>
                  <a:ext uri="{FF2B5EF4-FFF2-40B4-BE49-F238E27FC236}">
                    <a16:creationId xmlns:a16="http://schemas.microsoft.com/office/drawing/2014/main" id="{0EA5A343-4F07-50D7-0411-3DC191F9BA4D}"/>
                  </a:ext>
                </a:extLst>
              </p:cNvPr>
              <p:cNvSpPr>
                <a:spLocks noChangeArrowheads="1"/>
              </p:cNvSpPr>
              <p:nvPr/>
            </p:nvSpPr>
            <p:spPr bwMode="auto">
              <a:xfrm>
                <a:off x="3130" y="1613"/>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40" name="Rectangle 165">
                <a:extLst>
                  <a:ext uri="{FF2B5EF4-FFF2-40B4-BE49-F238E27FC236}">
                    <a16:creationId xmlns:a16="http://schemas.microsoft.com/office/drawing/2014/main" id="{F90FD69E-1FE6-DCFB-F2BB-8629F5E2F667}"/>
                  </a:ext>
                </a:extLst>
              </p:cNvPr>
              <p:cNvSpPr>
                <a:spLocks noChangeArrowheads="1"/>
              </p:cNvSpPr>
              <p:nvPr/>
            </p:nvSpPr>
            <p:spPr bwMode="auto">
              <a:xfrm>
                <a:off x="3344" y="1640"/>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41" name="Rectangle 166">
                <a:extLst>
                  <a:ext uri="{FF2B5EF4-FFF2-40B4-BE49-F238E27FC236}">
                    <a16:creationId xmlns:a16="http://schemas.microsoft.com/office/drawing/2014/main" id="{456669FE-65ED-A95F-5AD1-19349FC4F93B}"/>
                  </a:ext>
                </a:extLst>
              </p:cNvPr>
              <p:cNvSpPr>
                <a:spLocks noChangeArrowheads="1"/>
              </p:cNvSpPr>
              <p:nvPr/>
            </p:nvSpPr>
            <p:spPr bwMode="auto">
              <a:xfrm>
                <a:off x="3357" y="1613"/>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42" name="Rectangle 167">
                <a:extLst>
                  <a:ext uri="{FF2B5EF4-FFF2-40B4-BE49-F238E27FC236}">
                    <a16:creationId xmlns:a16="http://schemas.microsoft.com/office/drawing/2014/main" id="{97593658-046E-3AEB-8360-54907AB9DAC1}"/>
                  </a:ext>
                </a:extLst>
              </p:cNvPr>
              <p:cNvSpPr>
                <a:spLocks noChangeArrowheads="1"/>
              </p:cNvSpPr>
              <p:nvPr/>
            </p:nvSpPr>
            <p:spPr bwMode="auto">
              <a:xfrm>
                <a:off x="3573" y="1640"/>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43" name="Rectangle 168">
                <a:extLst>
                  <a:ext uri="{FF2B5EF4-FFF2-40B4-BE49-F238E27FC236}">
                    <a16:creationId xmlns:a16="http://schemas.microsoft.com/office/drawing/2014/main" id="{DEF8AE29-7177-77E7-0F65-D3D5662E3959}"/>
                  </a:ext>
                </a:extLst>
              </p:cNvPr>
              <p:cNvSpPr>
                <a:spLocks noChangeArrowheads="1"/>
              </p:cNvSpPr>
              <p:nvPr/>
            </p:nvSpPr>
            <p:spPr bwMode="auto">
              <a:xfrm>
                <a:off x="3585" y="1613"/>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44" name="Rectangle 169">
                <a:extLst>
                  <a:ext uri="{FF2B5EF4-FFF2-40B4-BE49-F238E27FC236}">
                    <a16:creationId xmlns:a16="http://schemas.microsoft.com/office/drawing/2014/main" id="{8C9F0E2C-592D-4760-AD83-BE8D211B6D37}"/>
                  </a:ext>
                </a:extLst>
              </p:cNvPr>
              <p:cNvSpPr>
                <a:spLocks noChangeArrowheads="1"/>
              </p:cNvSpPr>
              <p:nvPr/>
            </p:nvSpPr>
            <p:spPr bwMode="auto">
              <a:xfrm>
                <a:off x="1519" y="1634"/>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45" name="Rectangle 170">
                <a:extLst>
                  <a:ext uri="{FF2B5EF4-FFF2-40B4-BE49-F238E27FC236}">
                    <a16:creationId xmlns:a16="http://schemas.microsoft.com/office/drawing/2014/main" id="{28C14534-4D1C-C1CA-1B1B-506B4772B63F}"/>
                  </a:ext>
                </a:extLst>
              </p:cNvPr>
              <p:cNvSpPr>
                <a:spLocks noChangeArrowheads="1"/>
              </p:cNvSpPr>
              <p:nvPr/>
            </p:nvSpPr>
            <p:spPr bwMode="auto">
              <a:xfrm>
                <a:off x="1525" y="1634"/>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46" name="Rectangle 171">
                <a:extLst>
                  <a:ext uri="{FF2B5EF4-FFF2-40B4-BE49-F238E27FC236}">
                    <a16:creationId xmlns:a16="http://schemas.microsoft.com/office/drawing/2014/main" id="{799C5E08-E153-0DED-C9F3-D75D358E50F7}"/>
                  </a:ext>
                </a:extLst>
              </p:cNvPr>
              <p:cNvSpPr>
                <a:spLocks noChangeArrowheads="1"/>
              </p:cNvSpPr>
              <p:nvPr/>
            </p:nvSpPr>
            <p:spPr bwMode="auto">
              <a:xfrm>
                <a:off x="1747" y="1634"/>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47" name="Rectangle 172">
                <a:extLst>
                  <a:ext uri="{FF2B5EF4-FFF2-40B4-BE49-F238E27FC236}">
                    <a16:creationId xmlns:a16="http://schemas.microsoft.com/office/drawing/2014/main" id="{2B0AB746-0394-A9F0-1FE9-E46D8C706E53}"/>
                  </a:ext>
                </a:extLst>
              </p:cNvPr>
              <p:cNvSpPr>
                <a:spLocks noChangeArrowheads="1"/>
              </p:cNvSpPr>
              <p:nvPr/>
            </p:nvSpPr>
            <p:spPr bwMode="auto">
              <a:xfrm>
                <a:off x="1753" y="1634"/>
                <a:ext cx="22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48" name="Rectangle 173">
                <a:extLst>
                  <a:ext uri="{FF2B5EF4-FFF2-40B4-BE49-F238E27FC236}">
                    <a16:creationId xmlns:a16="http://schemas.microsoft.com/office/drawing/2014/main" id="{E6DE4C75-EB04-7011-0061-F61B29A74023}"/>
                  </a:ext>
                </a:extLst>
              </p:cNvPr>
              <p:cNvSpPr>
                <a:spLocks noChangeArrowheads="1"/>
              </p:cNvSpPr>
              <p:nvPr/>
            </p:nvSpPr>
            <p:spPr bwMode="auto">
              <a:xfrm>
                <a:off x="1974" y="1634"/>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49" name="Rectangle 174">
                <a:extLst>
                  <a:ext uri="{FF2B5EF4-FFF2-40B4-BE49-F238E27FC236}">
                    <a16:creationId xmlns:a16="http://schemas.microsoft.com/office/drawing/2014/main" id="{B6842243-E34F-7B7B-9AF1-59C88F4028EF}"/>
                  </a:ext>
                </a:extLst>
              </p:cNvPr>
              <p:cNvSpPr>
                <a:spLocks noChangeArrowheads="1"/>
              </p:cNvSpPr>
              <p:nvPr/>
            </p:nvSpPr>
            <p:spPr bwMode="auto">
              <a:xfrm>
                <a:off x="1980" y="1634"/>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50" name="Rectangle 175">
                <a:extLst>
                  <a:ext uri="{FF2B5EF4-FFF2-40B4-BE49-F238E27FC236}">
                    <a16:creationId xmlns:a16="http://schemas.microsoft.com/office/drawing/2014/main" id="{603FEDCB-9718-836A-DA3F-8E63893D7615}"/>
                  </a:ext>
                </a:extLst>
              </p:cNvPr>
              <p:cNvSpPr>
                <a:spLocks noChangeArrowheads="1"/>
              </p:cNvSpPr>
              <p:nvPr/>
            </p:nvSpPr>
            <p:spPr bwMode="auto">
              <a:xfrm>
                <a:off x="2202" y="1634"/>
                <a:ext cx="5"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51" name="Rectangle 176">
                <a:extLst>
                  <a:ext uri="{FF2B5EF4-FFF2-40B4-BE49-F238E27FC236}">
                    <a16:creationId xmlns:a16="http://schemas.microsoft.com/office/drawing/2014/main" id="{2BCD4181-DC9C-1567-0051-2AFE5920EEBD}"/>
                  </a:ext>
                </a:extLst>
              </p:cNvPr>
              <p:cNvSpPr>
                <a:spLocks noChangeArrowheads="1"/>
              </p:cNvSpPr>
              <p:nvPr/>
            </p:nvSpPr>
            <p:spPr bwMode="auto">
              <a:xfrm>
                <a:off x="2207" y="1634"/>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52" name="Rectangle 177">
                <a:extLst>
                  <a:ext uri="{FF2B5EF4-FFF2-40B4-BE49-F238E27FC236}">
                    <a16:creationId xmlns:a16="http://schemas.microsoft.com/office/drawing/2014/main" id="{444EE6AF-5061-1269-B0F0-C7518F61D09F}"/>
                  </a:ext>
                </a:extLst>
              </p:cNvPr>
              <p:cNvSpPr>
                <a:spLocks noChangeArrowheads="1"/>
              </p:cNvSpPr>
              <p:nvPr/>
            </p:nvSpPr>
            <p:spPr bwMode="auto">
              <a:xfrm>
                <a:off x="2429" y="1634"/>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53" name="Rectangle 178">
                <a:extLst>
                  <a:ext uri="{FF2B5EF4-FFF2-40B4-BE49-F238E27FC236}">
                    <a16:creationId xmlns:a16="http://schemas.microsoft.com/office/drawing/2014/main" id="{BA3C3700-8FAE-DF34-867D-947B4BF772F4}"/>
                  </a:ext>
                </a:extLst>
              </p:cNvPr>
              <p:cNvSpPr>
                <a:spLocks noChangeArrowheads="1"/>
              </p:cNvSpPr>
              <p:nvPr/>
            </p:nvSpPr>
            <p:spPr bwMode="auto">
              <a:xfrm>
                <a:off x="2435" y="1634"/>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54" name="Rectangle 179">
                <a:extLst>
                  <a:ext uri="{FF2B5EF4-FFF2-40B4-BE49-F238E27FC236}">
                    <a16:creationId xmlns:a16="http://schemas.microsoft.com/office/drawing/2014/main" id="{A690C870-3D89-9857-403C-178BBCE751FF}"/>
                  </a:ext>
                </a:extLst>
              </p:cNvPr>
              <p:cNvSpPr>
                <a:spLocks noChangeArrowheads="1"/>
              </p:cNvSpPr>
              <p:nvPr/>
            </p:nvSpPr>
            <p:spPr bwMode="auto">
              <a:xfrm>
                <a:off x="2657" y="1634"/>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55" name="Rectangle 180">
                <a:extLst>
                  <a:ext uri="{FF2B5EF4-FFF2-40B4-BE49-F238E27FC236}">
                    <a16:creationId xmlns:a16="http://schemas.microsoft.com/office/drawing/2014/main" id="{9848FEAC-AB9C-88F5-CA48-A597BEB12867}"/>
                  </a:ext>
                </a:extLst>
              </p:cNvPr>
              <p:cNvSpPr>
                <a:spLocks noChangeArrowheads="1"/>
              </p:cNvSpPr>
              <p:nvPr/>
            </p:nvSpPr>
            <p:spPr bwMode="auto">
              <a:xfrm>
                <a:off x="2663" y="1634"/>
                <a:ext cx="22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56" name="Rectangle 181">
                <a:extLst>
                  <a:ext uri="{FF2B5EF4-FFF2-40B4-BE49-F238E27FC236}">
                    <a16:creationId xmlns:a16="http://schemas.microsoft.com/office/drawing/2014/main" id="{20AD8A1E-D53A-3C9F-7ADF-9EFBB7C8B0C4}"/>
                  </a:ext>
                </a:extLst>
              </p:cNvPr>
              <p:cNvSpPr>
                <a:spLocks noChangeArrowheads="1"/>
              </p:cNvSpPr>
              <p:nvPr/>
            </p:nvSpPr>
            <p:spPr bwMode="auto">
              <a:xfrm>
                <a:off x="2884" y="1634"/>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57" name="Rectangle 182">
                <a:extLst>
                  <a:ext uri="{FF2B5EF4-FFF2-40B4-BE49-F238E27FC236}">
                    <a16:creationId xmlns:a16="http://schemas.microsoft.com/office/drawing/2014/main" id="{029E60D3-9E32-92F2-9ED7-76A91E5AE314}"/>
                  </a:ext>
                </a:extLst>
              </p:cNvPr>
              <p:cNvSpPr>
                <a:spLocks noChangeArrowheads="1"/>
              </p:cNvSpPr>
              <p:nvPr/>
            </p:nvSpPr>
            <p:spPr bwMode="auto">
              <a:xfrm>
                <a:off x="2890" y="1634"/>
                <a:ext cx="22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58" name="Rectangle 183">
                <a:extLst>
                  <a:ext uri="{FF2B5EF4-FFF2-40B4-BE49-F238E27FC236}">
                    <a16:creationId xmlns:a16="http://schemas.microsoft.com/office/drawing/2014/main" id="{6E3AB74E-D55D-E62A-795B-11A324A0A886}"/>
                  </a:ext>
                </a:extLst>
              </p:cNvPr>
              <p:cNvSpPr>
                <a:spLocks noChangeArrowheads="1"/>
              </p:cNvSpPr>
              <p:nvPr/>
            </p:nvSpPr>
            <p:spPr bwMode="auto">
              <a:xfrm>
                <a:off x="3111" y="1634"/>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59" name="Rectangle 184">
                <a:extLst>
                  <a:ext uri="{FF2B5EF4-FFF2-40B4-BE49-F238E27FC236}">
                    <a16:creationId xmlns:a16="http://schemas.microsoft.com/office/drawing/2014/main" id="{4499A131-0219-3A7C-D20E-EB402643C640}"/>
                  </a:ext>
                </a:extLst>
              </p:cNvPr>
              <p:cNvSpPr>
                <a:spLocks noChangeArrowheads="1"/>
              </p:cNvSpPr>
              <p:nvPr/>
            </p:nvSpPr>
            <p:spPr bwMode="auto">
              <a:xfrm>
                <a:off x="3117" y="1634"/>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60" name="Rectangle 185">
                <a:extLst>
                  <a:ext uri="{FF2B5EF4-FFF2-40B4-BE49-F238E27FC236}">
                    <a16:creationId xmlns:a16="http://schemas.microsoft.com/office/drawing/2014/main" id="{4F4FE33A-2D27-6F05-DB93-952816A99F14}"/>
                  </a:ext>
                </a:extLst>
              </p:cNvPr>
              <p:cNvSpPr>
                <a:spLocks noChangeArrowheads="1"/>
              </p:cNvSpPr>
              <p:nvPr/>
            </p:nvSpPr>
            <p:spPr bwMode="auto">
              <a:xfrm>
                <a:off x="3339" y="1634"/>
                <a:ext cx="5"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61" name="Rectangle 186">
                <a:extLst>
                  <a:ext uri="{FF2B5EF4-FFF2-40B4-BE49-F238E27FC236}">
                    <a16:creationId xmlns:a16="http://schemas.microsoft.com/office/drawing/2014/main" id="{0DCB94E8-4936-089D-1F14-693375445502}"/>
                  </a:ext>
                </a:extLst>
              </p:cNvPr>
              <p:cNvSpPr>
                <a:spLocks noChangeArrowheads="1"/>
              </p:cNvSpPr>
              <p:nvPr/>
            </p:nvSpPr>
            <p:spPr bwMode="auto">
              <a:xfrm>
                <a:off x="3344" y="1634"/>
                <a:ext cx="223"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62" name="Rectangle 187">
                <a:extLst>
                  <a:ext uri="{FF2B5EF4-FFF2-40B4-BE49-F238E27FC236}">
                    <a16:creationId xmlns:a16="http://schemas.microsoft.com/office/drawing/2014/main" id="{CD1488E7-2115-7177-6EE6-0F8BC6D12454}"/>
                  </a:ext>
                </a:extLst>
              </p:cNvPr>
              <p:cNvSpPr>
                <a:spLocks noChangeArrowheads="1"/>
              </p:cNvSpPr>
              <p:nvPr/>
            </p:nvSpPr>
            <p:spPr bwMode="auto">
              <a:xfrm>
                <a:off x="3567" y="1634"/>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63" name="Rectangle 188">
                <a:extLst>
                  <a:ext uri="{FF2B5EF4-FFF2-40B4-BE49-F238E27FC236}">
                    <a16:creationId xmlns:a16="http://schemas.microsoft.com/office/drawing/2014/main" id="{15D59954-0737-C615-9BCE-D977AA1F3F77}"/>
                  </a:ext>
                </a:extLst>
              </p:cNvPr>
              <p:cNvSpPr>
                <a:spLocks noChangeArrowheads="1"/>
              </p:cNvSpPr>
              <p:nvPr/>
            </p:nvSpPr>
            <p:spPr bwMode="auto">
              <a:xfrm>
                <a:off x="3573" y="1634"/>
                <a:ext cx="22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64" name="Rectangle 189">
                <a:extLst>
                  <a:ext uri="{FF2B5EF4-FFF2-40B4-BE49-F238E27FC236}">
                    <a16:creationId xmlns:a16="http://schemas.microsoft.com/office/drawing/2014/main" id="{ACDB97DB-175D-E7C3-8DA9-302619F47AE0}"/>
                  </a:ext>
                </a:extLst>
              </p:cNvPr>
              <p:cNvSpPr>
                <a:spLocks noChangeArrowheads="1"/>
              </p:cNvSpPr>
              <p:nvPr/>
            </p:nvSpPr>
            <p:spPr bwMode="auto">
              <a:xfrm>
                <a:off x="3794" y="1634"/>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65" name="Rectangle 190">
                <a:extLst>
                  <a:ext uri="{FF2B5EF4-FFF2-40B4-BE49-F238E27FC236}">
                    <a16:creationId xmlns:a16="http://schemas.microsoft.com/office/drawing/2014/main" id="{3FCE4341-9360-5AEF-F243-4B7FDE6A8FA5}"/>
                  </a:ext>
                </a:extLst>
              </p:cNvPr>
              <p:cNvSpPr>
                <a:spLocks noChangeArrowheads="1"/>
              </p:cNvSpPr>
              <p:nvPr/>
            </p:nvSpPr>
            <p:spPr bwMode="auto">
              <a:xfrm>
                <a:off x="1519" y="1640"/>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66" name="Rectangle 191">
                <a:extLst>
                  <a:ext uri="{FF2B5EF4-FFF2-40B4-BE49-F238E27FC236}">
                    <a16:creationId xmlns:a16="http://schemas.microsoft.com/office/drawing/2014/main" id="{35D97987-555C-34E2-94CA-87B979176465}"/>
                  </a:ext>
                </a:extLst>
              </p:cNvPr>
              <p:cNvSpPr>
                <a:spLocks noChangeArrowheads="1"/>
              </p:cNvSpPr>
              <p:nvPr/>
            </p:nvSpPr>
            <p:spPr bwMode="auto">
              <a:xfrm>
                <a:off x="1747" y="1640"/>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67" name="Rectangle 192">
                <a:extLst>
                  <a:ext uri="{FF2B5EF4-FFF2-40B4-BE49-F238E27FC236}">
                    <a16:creationId xmlns:a16="http://schemas.microsoft.com/office/drawing/2014/main" id="{F8E3711B-4F36-81F0-DC2C-414CE41A7DED}"/>
                  </a:ext>
                </a:extLst>
              </p:cNvPr>
              <p:cNvSpPr>
                <a:spLocks noChangeArrowheads="1"/>
              </p:cNvSpPr>
              <p:nvPr/>
            </p:nvSpPr>
            <p:spPr bwMode="auto">
              <a:xfrm>
                <a:off x="1974" y="1640"/>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68" name="Rectangle 193">
                <a:extLst>
                  <a:ext uri="{FF2B5EF4-FFF2-40B4-BE49-F238E27FC236}">
                    <a16:creationId xmlns:a16="http://schemas.microsoft.com/office/drawing/2014/main" id="{697C445F-04B8-421F-8D28-363DE36FA4E4}"/>
                  </a:ext>
                </a:extLst>
              </p:cNvPr>
              <p:cNvSpPr>
                <a:spLocks noChangeArrowheads="1"/>
              </p:cNvSpPr>
              <p:nvPr/>
            </p:nvSpPr>
            <p:spPr bwMode="auto">
              <a:xfrm>
                <a:off x="2202" y="1640"/>
                <a:ext cx="5"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69" name="Rectangle 194">
                <a:extLst>
                  <a:ext uri="{FF2B5EF4-FFF2-40B4-BE49-F238E27FC236}">
                    <a16:creationId xmlns:a16="http://schemas.microsoft.com/office/drawing/2014/main" id="{43A7CA6D-BDB6-DF1D-5E45-9D9D841F9DA9}"/>
                  </a:ext>
                </a:extLst>
              </p:cNvPr>
              <p:cNvSpPr>
                <a:spLocks noChangeArrowheads="1"/>
              </p:cNvSpPr>
              <p:nvPr/>
            </p:nvSpPr>
            <p:spPr bwMode="auto">
              <a:xfrm>
                <a:off x="2429" y="1640"/>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70" name="Rectangle 195">
                <a:extLst>
                  <a:ext uri="{FF2B5EF4-FFF2-40B4-BE49-F238E27FC236}">
                    <a16:creationId xmlns:a16="http://schemas.microsoft.com/office/drawing/2014/main" id="{C091E6CA-99EB-25BA-FEA1-1CB61DAC6B88}"/>
                  </a:ext>
                </a:extLst>
              </p:cNvPr>
              <p:cNvSpPr>
                <a:spLocks noChangeArrowheads="1"/>
              </p:cNvSpPr>
              <p:nvPr/>
            </p:nvSpPr>
            <p:spPr bwMode="auto">
              <a:xfrm>
                <a:off x="2657" y="1640"/>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71" name="Rectangle 196">
                <a:extLst>
                  <a:ext uri="{FF2B5EF4-FFF2-40B4-BE49-F238E27FC236}">
                    <a16:creationId xmlns:a16="http://schemas.microsoft.com/office/drawing/2014/main" id="{B98DA2EA-094A-AB37-DE88-918260F7D754}"/>
                  </a:ext>
                </a:extLst>
              </p:cNvPr>
              <p:cNvSpPr>
                <a:spLocks noChangeArrowheads="1"/>
              </p:cNvSpPr>
              <p:nvPr/>
            </p:nvSpPr>
            <p:spPr bwMode="auto">
              <a:xfrm>
                <a:off x="2884" y="1640"/>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72" name="Rectangle 197">
                <a:extLst>
                  <a:ext uri="{FF2B5EF4-FFF2-40B4-BE49-F238E27FC236}">
                    <a16:creationId xmlns:a16="http://schemas.microsoft.com/office/drawing/2014/main" id="{18038F03-CBBB-7893-CF26-E426B33C8EED}"/>
                  </a:ext>
                </a:extLst>
              </p:cNvPr>
              <p:cNvSpPr>
                <a:spLocks noChangeArrowheads="1"/>
              </p:cNvSpPr>
              <p:nvPr/>
            </p:nvSpPr>
            <p:spPr bwMode="auto">
              <a:xfrm>
                <a:off x="3111" y="1640"/>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73" name="Rectangle 198">
                <a:extLst>
                  <a:ext uri="{FF2B5EF4-FFF2-40B4-BE49-F238E27FC236}">
                    <a16:creationId xmlns:a16="http://schemas.microsoft.com/office/drawing/2014/main" id="{296FC750-6CBA-9184-4A28-D4B8564F08BA}"/>
                  </a:ext>
                </a:extLst>
              </p:cNvPr>
              <p:cNvSpPr>
                <a:spLocks noChangeArrowheads="1"/>
              </p:cNvSpPr>
              <p:nvPr/>
            </p:nvSpPr>
            <p:spPr bwMode="auto">
              <a:xfrm>
                <a:off x="3339" y="1640"/>
                <a:ext cx="5"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74" name="Rectangle 199">
                <a:extLst>
                  <a:ext uri="{FF2B5EF4-FFF2-40B4-BE49-F238E27FC236}">
                    <a16:creationId xmlns:a16="http://schemas.microsoft.com/office/drawing/2014/main" id="{BE704463-7F9C-DB96-F8C8-EE6703903A01}"/>
                  </a:ext>
                </a:extLst>
              </p:cNvPr>
              <p:cNvSpPr>
                <a:spLocks noChangeArrowheads="1"/>
              </p:cNvSpPr>
              <p:nvPr/>
            </p:nvSpPr>
            <p:spPr bwMode="auto">
              <a:xfrm>
                <a:off x="3567" y="1640"/>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75" name="Rectangle 200">
                <a:extLst>
                  <a:ext uri="{FF2B5EF4-FFF2-40B4-BE49-F238E27FC236}">
                    <a16:creationId xmlns:a16="http://schemas.microsoft.com/office/drawing/2014/main" id="{35A2A023-4BBA-56A5-3FF7-2215F4575179}"/>
                  </a:ext>
                </a:extLst>
              </p:cNvPr>
              <p:cNvSpPr>
                <a:spLocks noChangeArrowheads="1"/>
              </p:cNvSpPr>
              <p:nvPr/>
            </p:nvSpPr>
            <p:spPr bwMode="auto">
              <a:xfrm>
                <a:off x="3794" y="1640"/>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76" name="Rectangle 201">
                <a:extLst>
                  <a:ext uri="{FF2B5EF4-FFF2-40B4-BE49-F238E27FC236}">
                    <a16:creationId xmlns:a16="http://schemas.microsoft.com/office/drawing/2014/main" id="{3EF29DD9-6192-64D5-0F49-6E009E75432F}"/>
                  </a:ext>
                </a:extLst>
              </p:cNvPr>
              <p:cNvSpPr>
                <a:spLocks noChangeArrowheads="1"/>
              </p:cNvSpPr>
              <p:nvPr/>
            </p:nvSpPr>
            <p:spPr bwMode="auto">
              <a:xfrm>
                <a:off x="1525" y="1896"/>
                <a:ext cx="221" cy="249"/>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77" name="Rectangle 202">
                <a:extLst>
                  <a:ext uri="{FF2B5EF4-FFF2-40B4-BE49-F238E27FC236}">
                    <a16:creationId xmlns:a16="http://schemas.microsoft.com/office/drawing/2014/main" id="{FFD6AB93-9874-D928-DDFB-6865E4D9CEC1}"/>
                  </a:ext>
                </a:extLst>
              </p:cNvPr>
              <p:cNvSpPr>
                <a:spLocks noChangeArrowheads="1"/>
              </p:cNvSpPr>
              <p:nvPr/>
            </p:nvSpPr>
            <p:spPr bwMode="auto">
              <a:xfrm>
                <a:off x="1525" y="1896"/>
                <a:ext cx="221" cy="77"/>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78" name="Rectangle 203">
                <a:extLst>
                  <a:ext uri="{FF2B5EF4-FFF2-40B4-BE49-F238E27FC236}">
                    <a16:creationId xmlns:a16="http://schemas.microsoft.com/office/drawing/2014/main" id="{115B1F41-EA7F-37A2-5E1D-40A426095384}"/>
                  </a:ext>
                </a:extLst>
              </p:cNvPr>
              <p:cNvSpPr>
                <a:spLocks noChangeArrowheads="1"/>
              </p:cNvSpPr>
              <p:nvPr/>
            </p:nvSpPr>
            <p:spPr bwMode="auto">
              <a:xfrm>
                <a:off x="1525" y="1896"/>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79" name="Rectangle 204">
                <a:extLst>
                  <a:ext uri="{FF2B5EF4-FFF2-40B4-BE49-F238E27FC236}">
                    <a16:creationId xmlns:a16="http://schemas.microsoft.com/office/drawing/2014/main" id="{3F3F3650-3033-2E45-02A3-8A30EB75B75D}"/>
                  </a:ext>
                </a:extLst>
              </p:cNvPr>
              <p:cNvSpPr>
                <a:spLocks noChangeArrowheads="1"/>
              </p:cNvSpPr>
              <p:nvPr/>
            </p:nvSpPr>
            <p:spPr bwMode="auto">
              <a:xfrm>
                <a:off x="1537" y="1869"/>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grpSp>
        <p:grpSp>
          <p:nvGrpSpPr>
            <p:cNvPr id="9" name="Group 406">
              <a:extLst>
                <a:ext uri="{FF2B5EF4-FFF2-40B4-BE49-F238E27FC236}">
                  <a16:creationId xmlns:a16="http://schemas.microsoft.com/office/drawing/2014/main" id="{AB732B1F-F040-90F9-2FA5-58BF311DE14B}"/>
                </a:ext>
              </a:extLst>
            </p:cNvPr>
            <p:cNvGrpSpPr>
              <a:grpSpLocks/>
            </p:cNvGrpSpPr>
            <p:nvPr/>
          </p:nvGrpSpPr>
          <p:grpSpPr bwMode="auto">
            <a:xfrm>
              <a:off x="2411413" y="2967038"/>
              <a:ext cx="3621088" cy="1658937"/>
              <a:chOff x="1519" y="1869"/>
              <a:chExt cx="2281" cy="1045"/>
            </a:xfrm>
          </p:grpSpPr>
          <p:sp>
            <p:nvSpPr>
              <p:cNvPr id="280" name="Rectangle 206">
                <a:extLst>
                  <a:ext uri="{FF2B5EF4-FFF2-40B4-BE49-F238E27FC236}">
                    <a16:creationId xmlns:a16="http://schemas.microsoft.com/office/drawing/2014/main" id="{125FB3E1-160E-3CED-1D81-E12E1774E5A6}"/>
                  </a:ext>
                </a:extLst>
              </p:cNvPr>
              <p:cNvSpPr>
                <a:spLocks noChangeArrowheads="1"/>
              </p:cNvSpPr>
              <p:nvPr/>
            </p:nvSpPr>
            <p:spPr bwMode="auto">
              <a:xfrm>
                <a:off x="1753" y="1896"/>
                <a:ext cx="221" cy="249"/>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81" name="Rectangle 207">
                <a:extLst>
                  <a:ext uri="{FF2B5EF4-FFF2-40B4-BE49-F238E27FC236}">
                    <a16:creationId xmlns:a16="http://schemas.microsoft.com/office/drawing/2014/main" id="{D66EEAF6-B590-AC62-7F1B-7C0C157843B6}"/>
                  </a:ext>
                </a:extLst>
              </p:cNvPr>
              <p:cNvSpPr>
                <a:spLocks noChangeArrowheads="1"/>
              </p:cNvSpPr>
              <p:nvPr/>
            </p:nvSpPr>
            <p:spPr bwMode="auto">
              <a:xfrm>
                <a:off x="1753" y="1896"/>
                <a:ext cx="221" cy="77"/>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82" name="Rectangle 208">
                <a:extLst>
                  <a:ext uri="{FF2B5EF4-FFF2-40B4-BE49-F238E27FC236}">
                    <a16:creationId xmlns:a16="http://schemas.microsoft.com/office/drawing/2014/main" id="{ADA95F7C-5596-36BC-9431-69418350BEE4}"/>
                  </a:ext>
                </a:extLst>
              </p:cNvPr>
              <p:cNvSpPr>
                <a:spLocks noChangeArrowheads="1"/>
              </p:cNvSpPr>
              <p:nvPr/>
            </p:nvSpPr>
            <p:spPr bwMode="auto">
              <a:xfrm>
                <a:off x="1753" y="1896"/>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83" name="Rectangle 209">
                <a:extLst>
                  <a:ext uri="{FF2B5EF4-FFF2-40B4-BE49-F238E27FC236}">
                    <a16:creationId xmlns:a16="http://schemas.microsoft.com/office/drawing/2014/main" id="{77A47193-2968-2828-A928-B265BDA54668}"/>
                  </a:ext>
                </a:extLst>
              </p:cNvPr>
              <p:cNvSpPr>
                <a:spLocks noChangeArrowheads="1"/>
              </p:cNvSpPr>
              <p:nvPr/>
            </p:nvSpPr>
            <p:spPr bwMode="auto">
              <a:xfrm>
                <a:off x="1765" y="1869"/>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84" name="Rectangle 210">
                <a:extLst>
                  <a:ext uri="{FF2B5EF4-FFF2-40B4-BE49-F238E27FC236}">
                    <a16:creationId xmlns:a16="http://schemas.microsoft.com/office/drawing/2014/main" id="{F29C3A70-0CCE-5426-D3DE-2DF15BC9F9ED}"/>
                  </a:ext>
                </a:extLst>
              </p:cNvPr>
              <p:cNvSpPr>
                <a:spLocks noChangeArrowheads="1"/>
              </p:cNvSpPr>
              <p:nvPr/>
            </p:nvSpPr>
            <p:spPr bwMode="auto">
              <a:xfrm>
                <a:off x="1980" y="1896"/>
                <a:ext cx="222" cy="249"/>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85" name="Rectangle 211">
                <a:extLst>
                  <a:ext uri="{FF2B5EF4-FFF2-40B4-BE49-F238E27FC236}">
                    <a16:creationId xmlns:a16="http://schemas.microsoft.com/office/drawing/2014/main" id="{B8E0D4B3-F733-6DAD-50C7-5E7719D3A206}"/>
                  </a:ext>
                </a:extLst>
              </p:cNvPr>
              <p:cNvSpPr>
                <a:spLocks noChangeArrowheads="1"/>
              </p:cNvSpPr>
              <p:nvPr/>
            </p:nvSpPr>
            <p:spPr bwMode="auto">
              <a:xfrm>
                <a:off x="1980" y="1896"/>
                <a:ext cx="222" cy="77"/>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86" name="Rectangle 212">
                <a:extLst>
                  <a:ext uri="{FF2B5EF4-FFF2-40B4-BE49-F238E27FC236}">
                    <a16:creationId xmlns:a16="http://schemas.microsoft.com/office/drawing/2014/main" id="{981B309A-BC41-BD3C-96C7-BD30370E7DF3}"/>
                  </a:ext>
                </a:extLst>
              </p:cNvPr>
              <p:cNvSpPr>
                <a:spLocks noChangeArrowheads="1"/>
              </p:cNvSpPr>
              <p:nvPr/>
            </p:nvSpPr>
            <p:spPr bwMode="auto">
              <a:xfrm>
                <a:off x="1980" y="1896"/>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87" name="Rectangle 213">
                <a:extLst>
                  <a:ext uri="{FF2B5EF4-FFF2-40B4-BE49-F238E27FC236}">
                    <a16:creationId xmlns:a16="http://schemas.microsoft.com/office/drawing/2014/main" id="{90E7E893-DC98-1A74-C2CD-685598BCFDDB}"/>
                  </a:ext>
                </a:extLst>
              </p:cNvPr>
              <p:cNvSpPr>
                <a:spLocks noChangeArrowheads="1"/>
              </p:cNvSpPr>
              <p:nvPr/>
            </p:nvSpPr>
            <p:spPr bwMode="auto">
              <a:xfrm>
                <a:off x="1993" y="1869"/>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88" name="Rectangle 214">
                <a:extLst>
                  <a:ext uri="{FF2B5EF4-FFF2-40B4-BE49-F238E27FC236}">
                    <a16:creationId xmlns:a16="http://schemas.microsoft.com/office/drawing/2014/main" id="{792C442A-772A-DCB5-1CE1-BE3BEACFDD01}"/>
                  </a:ext>
                </a:extLst>
              </p:cNvPr>
              <p:cNvSpPr>
                <a:spLocks noChangeArrowheads="1"/>
              </p:cNvSpPr>
              <p:nvPr/>
            </p:nvSpPr>
            <p:spPr bwMode="auto">
              <a:xfrm>
                <a:off x="2207" y="1896"/>
                <a:ext cx="222" cy="249"/>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89" name="Rectangle 215">
                <a:extLst>
                  <a:ext uri="{FF2B5EF4-FFF2-40B4-BE49-F238E27FC236}">
                    <a16:creationId xmlns:a16="http://schemas.microsoft.com/office/drawing/2014/main" id="{41925073-867E-3334-EC35-EF8E9C46EB62}"/>
                  </a:ext>
                </a:extLst>
              </p:cNvPr>
              <p:cNvSpPr>
                <a:spLocks noChangeArrowheads="1"/>
              </p:cNvSpPr>
              <p:nvPr/>
            </p:nvSpPr>
            <p:spPr bwMode="auto">
              <a:xfrm>
                <a:off x="2207" y="1896"/>
                <a:ext cx="222" cy="77"/>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90" name="Rectangle 216">
                <a:extLst>
                  <a:ext uri="{FF2B5EF4-FFF2-40B4-BE49-F238E27FC236}">
                    <a16:creationId xmlns:a16="http://schemas.microsoft.com/office/drawing/2014/main" id="{F5A553F2-1D76-D530-DADB-D83DF85FACF4}"/>
                  </a:ext>
                </a:extLst>
              </p:cNvPr>
              <p:cNvSpPr>
                <a:spLocks noChangeArrowheads="1"/>
              </p:cNvSpPr>
              <p:nvPr/>
            </p:nvSpPr>
            <p:spPr bwMode="auto">
              <a:xfrm>
                <a:off x="2207" y="1896"/>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91" name="Rectangle 217">
                <a:extLst>
                  <a:ext uri="{FF2B5EF4-FFF2-40B4-BE49-F238E27FC236}">
                    <a16:creationId xmlns:a16="http://schemas.microsoft.com/office/drawing/2014/main" id="{498C66A1-9DFE-8FAD-5DA6-0EEBF71883E9}"/>
                  </a:ext>
                </a:extLst>
              </p:cNvPr>
              <p:cNvSpPr>
                <a:spLocks noChangeArrowheads="1"/>
              </p:cNvSpPr>
              <p:nvPr/>
            </p:nvSpPr>
            <p:spPr bwMode="auto">
              <a:xfrm>
                <a:off x="2220" y="1869"/>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92" name="Rectangle 218">
                <a:extLst>
                  <a:ext uri="{FF2B5EF4-FFF2-40B4-BE49-F238E27FC236}">
                    <a16:creationId xmlns:a16="http://schemas.microsoft.com/office/drawing/2014/main" id="{4DACEEC6-6697-4575-6CB9-16571662B9E9}"/>
                  </a:ext>
                </a:extLst>
              </p:cNvPr>
              <p:cNvSpPr>
                <a:spLocks noChangeArrowheads="1"/>
              </p:cNvSpPr>
              <p:nvPr/>
            </p:nvSpPr>
            <p:spPr bwMode="auto">
              <a:xfrm>
                <a:off x="2435" y="1896"/>
                <a:ext cx="221" cy="249"/>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93" name="Rectangle 219">
                <a:extLst>
                  <a:ext uri="{FF2B5EF4-FFF2-40B4-BE49-F238E27FC236}">
                    <a16:creationId xmlns:a16="http://schemas.microsoft.com/office/drawing/2014/main" id="{C4C26007-4533-568D-33B7-FD6EA6850D02}"/>
                  </a:ext>
                </a:extLst>
              </p:cNvPr>
              <p:cNvSpPr>
                <a:spLocks noChangeArrowheads="1"/>
              </p:cNvSpPr>
              <p:nvPr/>
            </p:nvSpPr>
            <p:spPr bwMode="auto">
              <a:xfrm>
                <a:off x="2435" y="1896"/>
                <a:ext cx="221" cy="77"/>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94" name="Rectangle 220">
                <a:extLst>
                  <a:ext uri="{FF2B5EF4-FFF2-40B4-BE49-F238E27FC236}">
                    <a16:creationId xmlns:a16="http://schemas.microsoft.com/office/drawing/2014/main" id="{351C1E08-C17F-2016-89CD-69F1FBA537C7}"/>
                  </a:ext>
                </a:extLst>
              </p:cNvPr>
              <p:cNvSpPr>
                <a:spLocks noChangeArrowheads="1"/>
              </p:cNvSpPr>
              <p:nvPr/>
            </p:nvSpPr>
            <p:spPr bwMode="auto">
              <a:xfrm>
                <a:off x="2435" y="1896"/>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95" name="Rectangle 221">
                <a:extLst>
                  <a:ext uri="{FF2B5EF4-FFF2-40B4-BE49-F238E27FC236}">
                    <a16:creationId xmlns:a16="http://schemas.microsoft.com/office/drawing/2014/main" id="{C63EB173-9419-2FE0-975E-84BF7F7CE8AE}"/>
                  </a:ext>
                </a:extLst>
              </p:cNvPr>
              <p:cNvSpPr>
                <a:spLocks noChangeArrowheads="1"/>
              </p:cNvSpPr>
              <p:nvPr/>
            </p:nvSpPr>
            <p:spPr bwMode="auto">
              <a:xfrm>
                <a:off x="2447" y="1869"/>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96" name="Rectangle 222">
                <a:extLst>
                  <a:ext uri="{FF2B5EF4-FFF2-40B4-BE49-F238E27FC236}">
                    <a16:creationId xmlns:a16="http://schemas.microsoft.com/office/drawing/2014/main" id="{725A13FB-8636-BD69-34B4-C38D898D8950}"/>
                  </a:ext>
                </a:extLst>
              </p:cNvPr>
              <p:cNvSpPr>
                <a:spLocks noChangeArrowheads="1"/>
              </p:cNvSpPr>
              <p:nvPr/>
            </p:nvSpPr>
            <p:spPr bwMode="auto">
              <a:xfrm>
                <a:off x="2663" y="1896"/>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97" name="Rectangle 223">
                <a:extLst>
                  <a:ext uri="{FF2B5EF4-FFF2-40B4-BE49-F238E27FC236}">
                    <a16:creationId xmlns:a16="http://schemas.microsoft.com/office/drawing/2014/main" id="{9F53D6F0-C816-AD21-DF98-7607AFA7A091}"/>
                  </a:ext>
                </a:extLst>
              </p:cNvPr>
              <p:cNvSpPr>
                <a:spLocks noChangeArrowheads="1"/>
              </p:cNvSpPr>
              <p:nvPr/>
            </p:nvSpPr>
            <p:spPr bwMode="auto">
              <a:xfrm>
                <a:off x="2675" y="1869"/>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98" name="Rectangle 224">
                <a:extLst>
                  <a:ext uri="{FF2B5EF4-FFF2-40B4-BE49-F238E27FC236}">
                    <a16:creationId xmlns:a16="http://schemas.microsoft.com/office/drawing/2014/main" id="{60F5FA74-C2D6-42E9-0D5A-789E32419ED2}"/>
                  </a:ext>
                </a:extLst>
              </p:cNvPr>
              <p:cNvSpPr>
                <a:spLocks noChangeArrowheads="1"/>
              </p:cNvSpPr>
              <p:nvPr/>
            </p:nvSpPr>
            <p:spPr bwMode="auto">
              <a:xfrm>
                <a:off x="2890" y="1896"/>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99" name="Rectangle 225">
                <a:extLst>
                  <a:ext uri="{FF2B5EF4-FFF2-40B4-BE49-F238E27FC236}">
                    <a16:creationId xmlns:a16="http://schemas.microsoft.com/office/drawing/2014/main" id="{80343452-0819-D555-3E4D-A994B4C3017F}"/>
                  </a:ext>
                </a:extLst>
              </p:cNvPr>
              <p:cNvSpPr>
                <a:spLocks noChangeArrowheads="1"/>
              </p:cNvSpPr>
              <p:nvPr/>
            </p:nvSpPr>
            <p:spPr bwMode="auto">
              <a:xfrm>
                <a:off x="2902" y="1869"/>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00" name="Rectangle 226">
                <a:extLst>
                  <a:ext uri="{FF2B5EF4-FFF2-40B4-BE49-F238E27FC236}">
                    <a16:creationId xmlns:a16="http://schemas.microsoft.com/office/drawing/2014/main" id="{1CDA9B77-B145-7DAA-E8EB-05F25044AFC1}"/>
                  </a:ext>
                </a:extLst>
              </p:cNvPr>
              <p:cNvSpPr>
                <a:spLocks noChangeArrowheads="1"/>
              </p:cNvSpPr>
              <p:nvPr/>
            </p:nvSpPr>
            <p:spPr bwMode="auto">
              <a:xfrm>
                <a:off x="3117" y="1896"/>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01" name="Rectangle 227">
                <a:extLst>
                  <a:ext uri="{FF2B5EF4-FFF2-40B4-BE49-F238E27FC236}">
                    <a16:creationId xmlns:a16="http://schemas.microsoft.com/office/drawing/2014/main" id="{C0CE5C49-ECB1-18C5-943F-E32D4737C93C}"/>
                  </a:ext>
                </a:extLst>
              </p:cNvPr>
              <p:cNvSpPr>
                <a:spLocks noChangeArrowheads="1"/>
              </p:cNvSpPr>
              <p:nvPr/>
            </p:nvSpPr>
            <p:spPr bwMode="auto">
              <a:xfrm>
                <a:off x="3130" y="1869"/>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02" name="Rectangle 228">
                <a:extLst>
                  <a:ext uri="{FF2B5EF4-FFF2-40B4-BE49-F238E27FC236}">
                    <a16:creationId xmlns:a16="http://schemas.microsoft.com/office/drawing/2014/main" id="{E4679D0C-8F79-F4C7-296C-84F26FE3216A}"/>
                  </a:ext>
                </a:extLst>
              </p:cNvPr>
              <p:cNvSpPr>
                <a:spLocks noChangeArrowheads="1"/>
              </p:cNvSpPr>
              <p:nvPr/>
            </p:nvSpPr>
            <p:spPr bwMode="auto">
              <a:xfrm>
                <a:off x="3344" y="1896"/>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03" name="Rectangle 229">
                <a:extLst>
                  <a:ext uri="{FF2B5EF4-FFF2-40B4-BE49-F238E27FC236}">
                    <a16:creationId xmlns:a16="http://schemas.microsoft.com/office/drawing/2014/main" id="{964E0FB1-F81F-328C-E493-E10796B687CD}"/>
                  </a:ext>
                </a:extLst>
              </p:cNvPr>
              <p:cNvSpPr>
                <a:spLocks noChangeArrowheads="1"/>
              </p:cNvSpPr>
              <p:nvPr/>
            </p:nvSpPr>
            <p:spPr bwMode="auto">
              <a:xfrm>
                <a:off x="3357" y="1869"/>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04" name="Rectangle 230">
                <a:extLst>
                  <a:ext uri="{FF2B5EF4-FFF2-40B4-BE49-F238E27FC236}">
                    <a16:creationId xmlns:a16="http://schemas.microsoft.com/office/drawing/2014/main" id="{1363F6A2-E8D6-0877-2592-363045829819}"/>
                  </a:ext>
                </a:extLst>
              </p:cNvPr>
              <p:cNvSpPr>
                <a:spLocks noChangeArrowheads="1"/>
              </p:cNvSpPr>
              <p:nvPr/>
            </p:nvSpPr>
            <p:spPr bwMode="auto">
              <a:xfrm>
                <a:off x="3573" y="1896"/>
                <a:ext cx="221" cy="249"/>
              </a:xfrm>
              <a:prstGeom prst="rect">
                <a:avLst/>
              </a:prstGeom>
              <a:solidFill>
                <a:srgbClr val="F9BDC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05" name="Rectangle 231">
                <a:extLst>
                  <a:ext uri="{FF2B5EF4-FFF2-40B4-BE49-F238E27FC236}">
                    <a16:creationId xmlns:a16="http://schemas.microsoft.com/office/drawing/2014/main" id="{FB106262-5CB8-995E-D463-6E598200B393}"/>
                  </a:ext>
                </a:extLst>
              </p:cNvPr>
              <p:cNvSpPr>
                <a:spLocks noChangeArrowheads="1"/>
              </p:cNvSpPr>
              <p:nvPr/>
            </p:nvSpPr>
            <p:spPr bwMode="auto">
              <a:xfrm>
                <a:off x="3573" y="1896"/>
                <a:ext cx="221" cy="77"/>
              </a:xfrm>
              <a:prstGeom prst="rect">
                <a:avLst/>
              </a:prstGeom>
              <a:solidFill>
                <a:srgbClr val="F9BDC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06" name="Rectangle 232">
                <a:extLst>
                  <a:ext uri="{FF2B5EF4-FFF2-40B4-BE49-F238E27FC236}">
                    <a16:creationId xmlns:a16="http://schemas.microsoft.com/office/drawing/2014/main" id="{85031E34-C85E-9B71-298A-5D62AE2C1DC5}"/>
                  </a:ext>
                </a:extLst>
              </p:cNvPr>
              <p:cNvSpPr>
                <a:spLocks noChangeArrowheads="1"/>
              </p:cNvSpPr>
              <p:nvPr/>
            </p:nvSpPr>
            <p:spPr bwMode="auto">
              <a:xfrm>
                <a:off x="3573" y="1896"/>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07" name="Rectangle 233">
                <a:extLst>
                  <a:ext uri="{FF2B5EF4-FFF2-40B4-BE49-F238E27FC236}">
                    <a16:creationId xmlns:a16="http://schemas.microsoft.com/office/drawing/2014/main" id="{6F16D067-F77A-FA68-464B-6426E13A512F}"/>
                  </a:ext>
                </a:extLst>
              </p:cNvPr>
              <p:cNvSpPr>
                <a:spLocks noChangeArrowheads="1"/>
              </p:cNvSpPr>
              <p:nvPr/>
            </p:nvSpPr>
            <p:spPr bwMode="auto">
              <a:xfrm>
                <a:off x="3585" y="1869"/>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08" name="Rectangle 234">
                <a:extLst>
                  <a:ext uri="{FF2B5EF4-FFF2-40B4-BE49-F238E27FC236}">
                    <a16:creationId xmlns:a16="http://schemas.microsoft.com/office/drawing/2014/main" id="{8D948481-54CA-7D91-1958-AA064C98148D}"/>
                  </a:ext>
                </a:extLst>
              </p:cNvPr>
              <p:cNvSpPr>
                <a:spLocks noChangeArrowheads="1"/>
              </p:cNvSpPr>
              <p:nvPr/>
            </p:nvSpPr>
            <p:spPr bwMode="auto">
              <a:xfrm>
                <a:off x="1519" y="1889"/>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09" name="Rectangle 235">
                <a:extLst>
                  <a:ext uri="{FF2B5EF4-FFF2-40B4-BE49-F238E27FC236}">
                    <a16:creationId xmlns:a16="http://schemas.microsoft.com/office/drawing/2014/main" id="{D472F3A6-5D35-824E-FF1E-290284CB760F}"/>
                  </a:ext>
                </a:extLst>
              </p:cNvPr>
              <p:cNvSpPr>
                <a:spLocks noChangeArrowheads="1"/>
              </p:cNvSpPr>
              <p:nvPr/>
            </p:nvSpPr>
            <p:spPr bwMode="auto">
              <a:xfrm>
                <a:off x="1525" y="1889"/>
                <a:ext cx="222"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10" name="Rectangle 236">
                <a:extLst>
                  <a:ext uri="{FF2B5EF4-FFF2-40B4-BE49-F238E27FC236}">
                    <a16:creationId xmlns:a16="http://schemas.microsoft.com/office/drawing/2014/main" id="{1209CD39-B4D9-F9D5-989B-812C27EBC3FC}"/>
                  </a:ext>
                </a:extLst>
              </p:cNvPr>
              <p:cNvSpPr>
                <a:spLocks noChangeArrowheads="1"/>
              </p:cNvSpPr>
              <p:nvPr/>
            </p:nvSpPr>
            <p:spPr bwMode="auto">
              <a:xfrm>
                <a:off x="1747" y="1889"/>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11" name="Rectangle 237">
                <a:extLst>
                  <a:ext uri="{FF2B5EF4-FFF2-40B4-BE49-F238E27FC236}">
                    <a16:creationId xmlns:a16="http://schemas.microsoft.com/office/drawing/2014/main" id="{E04F48E7-D313-7303-6007-7B3D1EC10970}"/>
                  </a:ext>
                </a:extLst>
              </p:cNvPr>
              <p:cNvSpPr>
                <a:spLocks noChangeArrowheads="1"/>
              </p:cNvSpPr>
              <p:nvPr/>
            </p:nvSpPr>
            <p:spPr bwMode="auto">
              <a:xfrm>
                <a:off x="1753" y="1889"/>
                <a:ext cx="221"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12" name="Rectangle 238">
                <a:extLst>
                  <a:ext uri="{FF2B5EF4-FFF2-40B4-BE49-F238E27FC236}">
                    <a16:creationId xmlns:a16="http://schemas.microsoft.com/office/drawing/2014/main" id="{ECBCF06D-C92E-A132-0C16-11667BEACD46}"/>
                  </a:ext>
                </a:extLst>
              </p:cNvPr>
              <p:cNvSpPr>
                <a:spLocks noChangeArrowheads="1"/>
              </p:cNvSpPr>
              <p:nvPr/>
            </p:nvSpPr>
            <p:spPr bwMode="auto">
              <a:xfrm>
                <a:off x="1974" y="1889"/>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13" name="Rectangle 239">
                <a:extLst>
                  <a:ext uri="{FF2B5EF4-FFF2-40B4-BE49-F238E27FC236}">
                    <a16:creationId xmlns:a16="http://schemas.microsoft.com/office/drawing/2014/main" id="{108536B1-094E-F72A-B3BE-AFF3B2873BE9}"/>
                  </a:ext>
                </a:extLst>
              </p:cNvPr>
              <p:cNvSpPr>
                <a:spLocks noChangeArrowheads="1"/>
              </p:cNvSpPr>
              <p:nvPr/>
            </p:nvSpPr>
            <p:spPr bwMode="auto">
              <a:xfrm>
                <a:off x="1980" y="1889"/>
                <a:ext cx="222"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14" name="Rectangle 240">
                <a:extLst>
                  <a:ext uri="{FF2B5EF4-FFF2-40B4-BE49-F238E27FC236}">
                    <a16:creationId xmlns:a16="http://schemas.microsoft.com/office/drawing/2014/main" id="{5D6B6799-A25D-B0E7-313B-8499E30307C6}"/>
                  </a:ext>
                </a:extLst>
              </p:cNvPr>
              <p:cNvSpPr>
                <a:spLocks noChangeArrowheads="1"/>
              </p:cNvSpPr>
              <p:nvPr/>
            </p:nvSpPr>
            <p:spPr bwMode="auto">
              <a:xfrm>
                <a:off x="2202" y="1889"/>
                <a:ext cx="5"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15" name="Rectangle 241">
                <a:extLst>
                  <a:ext uri="{FF2B5EF4-FFF2-40B4-BE49-F238E27FC236}">
                    <a16:creationId xmlns:a16="http://schemas.microsoft.com/office/drawing/2014/main" id="{2C1C71AF-EDB1-9FBB-004A-95812B0AAED6}"/>
                  </a:ext>
                </a:extLst>
              </p:cNvPr>
              <p:cNvSpPr>
                <a:spLocks noChangeArrowheads="1"/>
              </p:cNvSpPr>
              <p:nvPr/>
            </p:nvSpPr>
            <p:spPr bwMode="auto">
              <a:xfrm>
                <a:off x="2207" y="1889"/>
                <a:ext cx="222"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16" name="Rectangle 242">
                <a:extLst>
                  <a:ext uri="{FF2B5EF4-FFF2-40B4-BE49-F238E27FC236}">
                    <a16:creationId xmlns:a16="http://schemas.microsoft.com/office/drawing/2014/main" id="{670242FA-2950-3562-E2F6-26C2CB59E173}"/>
                  </a:ext>
                </a:extLst>
              </p:cNvPr>
              <p:cNvSpPr>
                <a:spLocks noChangeArrowheads="1"/>
              </p:cNvSpPr>
              <p:nvPr/>
            </p:nvSpPr>
            <p:spPr bwMode="auto">
              <a:xfrm>
                <a:off x="2429" y="1889"/>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17" name="Rectangle 243">
                <a:extLst>
                  <a:ext uri="{FF2B5EF4-FFF2-40B4-BE49-F238E27FC236}">
                    <a16:creationId xmlns:a16="http://schemas.microsoft.com/office/drawing/2014/main" id="{BF004B1F-9290-AFE0-D188-8839A67749E6}"/>
                  </a:ext>
                </a:extLst>
              </p:cNvPr>
              <p:cNvSpPr>
                <a:spLocks noChangeArrowheads="1"/>
              </p:cNvSpPr>
              <p:nvPr/>
            </p:nvSpPr>
            <p:spPr bwMode="auto">
              <a:xfrm>
                <a:off x="2435" y="1889"/>
                <a:ext cx="222"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18" name="Rectangle 244">
                <a:extLst>
                  <a:ext uri="{FF2B5EF4-FFF2-40B4-BE49-F238E27FC236}">
                    <a16:creationId xmlns:a16="http://schemas.microsoft.com/office/drawing/2014/main" id="{55A91AA0-BEFB-F8B6-1DD3-58171DD04D9D}"/>
                  </a:ext>
                </a:extLst>
              </p:cNvPr>
              <p:cNvSpPr>
                <a:spLocks noChangeArrowheads="1"/>
              </p:cNvSpPr>
              <p:nvPr/>
            </p:nvSpPr>
            <p:spPr bwMode="auto">
              <a:xfrm>
                <a:off x="2657" y="1889"/>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19" name="Rectangle 245">
                <a:extLst>
                  <a:ext uri="{FF2B5EF4-FFF2-40B4-BE49-F238E27FC236}">
                    <a16:creationId xmlns:a16="http://schemas.microsoft.com/office/drawing/2014/main" id="{C9BB7A1A-9296-0514-13FF-338B822D4900}"/>
                  </a:ext>
                </a:extLst>
              </p:cNvPr>
              <p:cNvSpPr>
                <a:spLocks noChangeArrowheads="1"/>
              </p:cNvSpPr>
              <p:nvPr/>
            </p:nvSpPr>
            <p:spPr bwMode="auto">
              <a:xfrm>
                <a:off x="2663" y="1889"/>
                <a:ext cx="221"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20" name="Rectangle 246">
                <a:extLst>
                  <a:ext uri="{FF2B5EF4-FFF2-40B4-BE49-F238E27FC236}">
                    <a16:creationId xmlns:a16="http://schemas.microsoft.com/office/drawing/2014/main" id="{69E818A0-24C3-DE8B-140C-71230B76A189}"/>
                  </a:ext>
                </a:extLst>
              </p:cNvPr>
              <p:cNvSpPr>
                <a:spLocks noChangeArrowheads="1"/>
              </p:cNvSpPr>
              <p:nvPr/>
            </p:nvSpPr>
            <p:spPr bwMode="auto">
              <a:xfrm>
                <a:off x="2884" y="1889"/>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21" name="Rectangle 247">
                <a:extLst>
                  <a:ext uri="{FF2B5EF4-FFF2-40B4-BE49-F238E27FC236}">
                    <a16:creationId xmlns:a16="http://schemas.microsoft.com/office/drawing/2014/main" id="{06C14902-3FB4-A5CB-2250-C49FB789771E}"/>
                  </a:ext>
                </a:extLst>
              </p:cNvPr>
              <p:cNvSpPr>
                <a:spLocks noChangeArrowheads="1"/>
              </p:cNvSpPr>
              <p:nvPr/>
            </p:nvSpPr>
            <p:spPr bwMode="auto">
              <a:xfrm>
                <a:off x="2890" y="1889"/>
                <a:ext cx="221"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22" name="Rectangle 248">
                <a:extLst>
                  <a:ext uri="{FF2B5EF4-FFF2-40B4-BE49-F238E27FC236}">
                    <a16:creationId xmlns:a16="http://schemas.microsoft.com/office/drawing/2014/main" id="{B4EFD372-4861-0468-DD16-AEC9183DC7CD}"/>
                  </a:ext>
                </a:extLst>
              </p:cNvPr>
              <p:cNvSpPr>
                <a:spLocks noChangeArrowheads="1"/>
              </p:cNvSpPr>
              <p:nvPr/>
            </p:nvSpPr>
            <p:spPr bwMode="auto">
              <a:xfrm>
                <a:off x="3111" y="1889"/>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23" name="Rectangle 249">
                <a:extLst>
                  <a:ext uri="{FF2B5EF4-FFF2-40B4-BE49-F238E27FC236}">
                    <a16:creationId xmlns:a16="http://schemas.microsoft.com/office/drawing/2014/main" id="{8FC98748-F296-349C-B6AE-8FB85C875070}"/>
                  </a:ext>
                </a:extLst>
              </p:cNvPr>
              <p:cNvSpPr>
                <a:spLocks noChangeArrowheads="1"/>
              </p:cNvSpPr>
              <p:nvPr/>
            </p:nvSpPr>
            <p:spPr bwMode="auto">
              <a:xfrm>
                <a:off x="3117" y="1889"/>
                <a:ext cx="222"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24" name="Rectangle 250">
                <a:extLst>
                  <a:ext uri="{FF2B5EF4-FFF2-40B4-BE49-F238E27FC236}">
                    <a16:creationId xmlns:a16="http://schemas.microsoft.com/office/drawing/2014/main" id="{283A826B-8F02-673B-9EF5-015E6A209012}"/>
                  </a:ext>
                </a:extLst>
              </p:cNvPr>
              <p:cNvSpPr>
                <a:spLocks noChangeArrowheads="1"/>
              </p:cNvSpPr>
              <p:nvPr/>
            </p:nvSpPr>
            <p:spPr bwMode="auto">
              <a:xfrm>
                <a:off x="3339" y="1889"/>
                <a:ext cx="5"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25" name="Rectangle 251">
                <a:extLst>
                  <a:ext uri="{FF2B5EF4-FFF2-40B4-BE49-F238E27FC236}">
                    <a16:creationId xmlns:a16="http://schemas.microsoft.com/office/drawing/2014/main" id="{8F3DC7CB-6F77-A6FD-7161-B15B2040FDCD}"/>
                  </a:ext>
                </a:extLst>
              </p:cNvPr>
              <p:cNvSpPr>
                <a:spLocks noChangeArrowheads="1"/>
              </p:cNvSpPr>
              <p:nvPr/>
            </p:nvSpPr>
            <p:spPr bwMode="auto">
              <a:xfrm>
                <a:off x="3344" y="1889"/>
                <a:ext cx="223"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26" name="Rectangle 252">
                <a:extLst>
                  <a:ext uri="{FF2B5EF4-FFF2-40B4-BE49-F238E27FC236}">
                    <a16:creationId xmlns:a16="http://schemas.microsoft.com/office/drawing/2014/main" id="{1E3FE6CA-249B-D68D-469F-2DB7625992B9}"/>
                  </a:ext>
                </a:extLst>
              </p:cNvPr>
              <p:cNvSpPr>
                <a:spLocks noChangeArrowheads="1"/>
              </p:cNvSpPr>
              <p:nvPr/>
            </p:nvSpPr>
            <p:spPr bwMode="auto">
              <a:xfrm>
                <a:off x="3567" y="1889"/>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27" name="Rectangle 253">
                <a:extLst>
                  <a:ext uri="{FF2B5EF4-FFF2-40B4-BE49-F238E27FC236}">
                    <a16:creationId xmlns:a16="http://schemas.microsoft.com/office/drawing/2014/main" id="{3D192689-7190-80F1-6754-241478910E21}"/>
                  </a:ext>
                </a:extLst>
              </p:cNvPr>
              <p:cNvSpPr>
                <a:spLocks noChangeArrowheads="1"/>
              </p:cNvSpPr>
              <p:nvPr/>
            </p:nvSpPr>
            <p:spPr bwMode="auto">
              <a:xfrm>
                <a:off x="3573" y="1889"/>
                <a:ext cx="221"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28" name="Rectangle 254">
                <a:extLst>
                  <a:ext uri="{FF2B5EF4-FFF2-40B4-BE49-F238E27FC236}">
                    <a16:creationId xmlns:a16="http://schemas.microsoft.com/office/drawing/2014/main" id="{AB397F9E-B75F-F263-C35B-C4A760DDD8CD}"/>
                  </a:ext>
                </a:extLst>
              </p:cNvPr>
              <p:cNvSpPr>
                <a:spLocks noChangeArrowheads="1"/>
              </p:cNvSpPr>
              <p:nvPr/>
            </p:nvSpPr>
            <p:spPr bwMode="auto">
              <a:xfrm>
                <a:off x="3794" y="1889"/>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29" name="Rectangle 255">
                <a:extLst>
                  <a:ext uri="{FF2B5EF4-FFF2-40B4-BE49-F238E27FC236}">
                    <a16:creationId xmlns:a16="http://schemas.microsoft.com/office/drawing/2014/main" id="{377410B4-3148-A56B-5B9C-05A947A44C9D}"/>
                  </a:ext>
                </a:extLst>
              </p:cNvPr>
              <p:cNvSpPr>
                <a:spLocks noChangeArrowheads="1"/>
              </p:cNvSpPr>
              <p:nvPr/>
            </p:nvSpPr>
            <p:spPr bwMode="auto">
              <a:xfrm>
                <a:off x="1519" y="1896"/>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30" name="Rectangle 256">
                <a:extLst>
                  <a:ext uri="{FF2B5EF4-FFF2-40B4-BE49-F238E27FC236}">
                    <a16:creationId xmlns:a16="http://schemas.microsoft.com/office/drawing/2014/main" id="{2C650FA6-3FFE-B9B7-3606-2916619DE049}"/>
                  </a:ext>
                </a:extLst>
              </p:cNvPr>
              <p:cNvSpPr>
                <a:spLocks noChangeArrowheads="1"/>
              </p:cNvSpPr>
              <p:nvPr/>
            </p:nvSpPr>
            <p:spPr bwMode="auto">
              <a:xfrm>
                <a:off x="1747" y="1896"/>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31" name="Rectangle 257">
                <a:extLst>
                  <a:ext uri="{FF2B5EF4-FFF2-40B4-BE49-F238E27FC236}">
                    <a16:creationId xmlns:a16="http://schemas.microsoft.com/office/drawing/2014/main" id="{D304927D-0200-A816-3FD8-8FF9B9218ABF}"/>
                  </a:ext>
                </a:extLst>
              </p:cNvPr>
              <p:cNvSpPr>
                <a:spLocks noChangeArrowheads="1"/>
              </p:cNvSpPr>
              <p:nvPr/>
            </p:nvSpPr>
            <p:spPr bwMode="auto">
              <a:xfrm>
                <a:off x="1974" y="1896"/>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32" name="Rectangle 258">
                <a:extLst>
                  <a:ext uri="{FF2B5EF4-FFF2-40B4-BE49-F238E27FC236}">
                    <a16:creationId xmlns:a16="http://schemas.microsoft.com/office/drawing/2014/main" id="{0ADC0973-53FF-9A91-29B5-15A3407066CE}"/>
                  </a:ext>
                </a:extLst>
              </p:cNvPr>
              <p:cNvSpPr>
                <a:spLocks noChangeArrowheads="1"/>
              </p:cNvSpPr>
              <p:nvPr/>
            </p:nvSpPr>
            <p:spPr bwMode="auto">
              <a:xfrm>
                <a:off x="2202" y="1896"/>
                <a:ext cx="5"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33" name="Rectangle 259">
                <a:extLst>
                  <a:ext uri="{FF2B5EF4-FFF2-40B4-BE49-F238E27FC236}">
                    <a16:creationId xmlns:a16="http://schemas.microsoft.com/office/drawing/2014/main" id="{D58F81C6-0EEF-3121-0419-E3C8796C3014}"/>
                  </a:ext>
                </a:extLst>
              </p:cNvPr>
              <p:cNvSpPr>
                <a:spLocks noChangeArrowheads="1"/>
              </p:cNvSpPr>
              <p:nvPr/>
            </p:nvSpPr>
            <p:spPr bwMode="auto">
              <a:xfrm>
                <a:off x="2429" y="1896"/>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34" name="Rectangle 260">
                <a:extLst>
                  <a:ext uri="{FF2B5EF4-FFF2-40B4-BE49-F238E27FC236}">
                    <a16:creationId xmlns:a16="http://schemas.microsoft.com/office/drawing/2014/main" id="{3AFD0FF7-0ABA-275E-CC1E-510B81D55386}"/>
                  </a:ext>
                </a:extLst>
              </p:cNvPr>
              <p:cNvSpPr>
                <a:spLocks noChangeArrowheads="1"/>
              </p:cNvSpPr>
              <p:nvPr/>
            </p:nvSpPr>
            <p:spPr bwMode="auto">
              <a:xfrm>
                <a:off x="2657" y="1896"/>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35" name="Rectangle 261">
                <a:extLst>
                  <a:ext uri="{FF2B5EF4-FFF2-40B4-BE49-F238E27FC236}">
                    <a16:creationId xmlns:a16="http://schemas.microsoft.com/office/drawing/2014/main" id="{6BD29302-073B-55C1-B55D-C2DC4FCA715E}"/>
                  </a:ext>
                </a:extLst>
              </p:cNvPr>
              <p:cNvSpPr>
                <a:spLocks noChangeArrowheads="1"/>
              </p:cNvSpPr>
              <p:nvPr/>
            </p:nvSpPr>
            <p:spPr bwMode="auto">
              <a:xfrm>
                <a:off x="2884" y="1896"/>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36" name="Rectangle 262">
                <a:extLst>
                  <a:ext uri="{FF2B5EF4-FFF2-40B4-BE49-F238E27FC236}">
                    <a16:creationId xmlns:a16="http://schemas.microsoft.com/office/drawing/2014/main" id="{FD740409-1C9F-FB7F-9ECD-13DEF840B372}"/>
                  </a:ext>
                </a:extLst>
              </p:cNvPr>
              <p:cNvSpPr>
                <a:spLocks noChangeArrowheads="1"/>
              </p:cNvSpPr>
              <p:nvPr/>
            </p:nvSpPr>
            <p:spPr bwMode="auto">
              <a:xfrm>
                <a:off x="3111" y="1896"/>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37" name="Rectangle 263">
                <a:extLst>
                  <a:ext uri="{FF2B5EF4-FFF2-40B4-BE49-F238E27FC236}">
                    <a16:creationId xmlns:a16="http://schemas.microsoft.com/office/drawing/2014/main" id="{7F2996C8-EC59-C26C-5E6F-643BA55D2966}"/>
                  </a:ext>
                </a:extLst>
              </p:cNvPr>
              <p:cNvSpPr>
                <a:spLocks noChangeArrowheads="1"/>
              </p:cNvSpPr>
              <p:nvPr/>
            </p:nvSpPr>
            <p:spPr bwMode="auto">
              <a:xfrm>
                <a:off x="3339" y="1896"/>
                <a:ext cx="5"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38" name="Rectangle 264">
                <a:extLst>
                  <a:ext uri="{FF2B5EF4-FFF2-40B4-BE49-F238E27FC236}">
                    <a16:creationId xmlns:a16="http://schemas.microsoft.com/office/drawing/2014/main" id="{87CA5DBE-887C-EF34-761C-1B538976FAC6}"/>
                  </a:ext>
                </a:extLst>
              </p:cNvPr>
              <p:cNvSpPr>
                <a:spLocks noChangeArrowheads="1"/>
              </p:cNvSpPr>
              <p:nvPr/>
            </p:nvSpPr>
            <p:spPr bwMode="auto">
              <a:xfrm>
                <a:off x="3567" y="1896"/>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39" name="Rectangle 265">
                <a:extLst>
                  <a:ext uri="{FF2B5EF4-FFF2-40B4-BE49-F238E27FC236}">
                    <a16:creationId xmlns:a16="http://schemas.microsoft.com/office/drawing/2014/main" id="{BCB581A8-3053-6974-5939-0523DEF9BD73}"/>
                  </a:ext>
                </a:extLst>
              </p:cNvPr>
              <p:cNvSpPr>
                <a:spLocks noChangeArrowheads="1"/>
              </p:cNvSpPr>
              <p:nvPr/>
            </p:nvSpPr>
            <p:spPr bwMode="auto">
              <a:xfrm>
                <a:off x="3794" y="1896"/>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40" name="Rectangle 266">
                <a:extLst>
                  <a:ext uri="{FF2B5EF4-FFF2-40B4-BE49-F238E27FC236}">
                    <a16:creationId xmlns:a16="http://schemas.microsoft.com/office/drawing/2014/main" id="{402D3A8F-3151-750E-8B74-4ACAD528DDA1}"/>
                  </a:ext>
                </a:extLst>
              </p:cNvPr>
              <p:cNvSpPr>
                <a:spLocks noChangeArrowheads="1"/>
              </p:cNvSpPr>
              <p:nvPr/>
            </p:nvSpPr>
            <p:spPr bwMode="auto">
              <a:xfrm>
                <a:off x="1525" y="2152"/>
                <a:ext cx="221" cy="249"/>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41" name="Rectangle 267">
                <a:extLst>
                  <a:ext uri="{FF2B5EF4-FFF2-40B4-BE49-F238E27FC236}">
                    <a16:creationId xmlns:a16="http://schemas.microsoft.com/office/drawing/2014/main" id="{1A34AA2B-E631-0AA0-73CC-44DB90C2F438}"/>
                  </a:ext>
                </a:extLst>
              </p:cNvPr>
              <p:cNvSpPr>
                <a:spLocks noChangeArrowheads="1"/>
              </p:cNvSpPr>
              <p:nvPr/>
            </p:nvSpPr>
            <p:spPr bwMode="auto">
              <a:xfrm>
                <a:off x="1525" y="2152"/>
                <a:ext cx="221" cy="77"/>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42" name="Rectangle 268">
                <a:extLst>
                  <a:ext uri="{FF2B5EF4-FFF2-40B4-BE49-F238E27FC236}">
                    <a16:creationId xmlns:a16="http://schemas.microsoft.com/office/drawing/2014/main" id="{2DAC762D-A4DF-ED8C-4152-FD765564E975}"/>
                  </a:ext>
                </a:extLst>
              </p:cNvPr>
              <p:cNvSpPr>
                <a:spLocks noChangeArrowheads="1"/>
              </p:cNvSpPr>
              <p:nvPr/>
            </p:nvSpPr>
            <p:spPr bwMode="auto">
              <a:xfrm>
                <a:off x="1525" y="2151"/>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43" name="Rectangle 269">
                <a:extLst>
                  <a:ext uri="{FF2B5EF4-FFF2-40B4-BE49-F238E27FC236}">
                    <a16:creationId xmlns:a16="http://schemas.microsoft.com/office/drawing/2014/main" id="{4C54DB29-20F6-A500-5F9C-2988C8E2CBB0}"/>
                  </a:ext>
                </a:extLst>
              </p:cNvPr>
              <p:cNvSpPr>
                <a:spLocks noChangeArrowheads="1"/>
              </p:cNvSpPr>
              <p:nvPr/>
            </p:nvSpPr>
            <p:spPr bwMode="auto">
              <a:xfrm>
                <a:off x="1537" y="2124"/>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44" name="Rectangle 270">
                <a:extLst>
                  <a:ext uri="{FF2B5EF4-FFF2-40B4-BE49-F238E27FC236}">
                    <a16:creationId xmlns:a16="http://schemas.microsoft.com/office/drawing/2014/main" id="{C976353F-1E5B-EB1A-FFAB-8D8F56176A53}"/>
                  </a:ext>
                </a:extLst>
              </p:cNvPr>
              <p:cNvSpPr>
                <a:spLocks noChangeArrowheads="1"/>
              </p:cNvSpPr>
              <p:nvPr/>
            </p:nvSpPr>
            <p:spPr bwMode="auto">
              <a:xfrm>
                <a:off x="1753" y="2152"/>
                <a:ext cx="221" cy="249"/>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45" name="Rectangle 271">
                <a:extLst>
                  <a:ext uri="{FF2B5EF4-FFF2-40B4-BE49-F238E27FC236}">
                    <a16:creationId xmlns:a16="http://schemas.microsoft.com/office/drawing/2014/main" id="{BC5DEFA4-500C-EA59-682B-E9C3EC300747}"/>
                  </a:ext>
                </a:extLst>
              </p:cNvPr>
              <p:cNvSpPr>
                <a:spLocks noChangeArrowheads="1"/>
              </p:cNvSpPr>
              <p:nvPr/>
            </p:nvSpPr>
            <p:spPr bwMode="auto">
              <a:xfrm>
                <a:off x="1753" y="2152"/>
                <a:ext cx="221" cy="77"/>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46" name="Rectangle 272">
                <a:extLst>
                  <a:ext uri="{FF2B5EF4-FFF2-40B4-BE49-F238E27FC236}">
                    <a16:creationId xmlns:a16="http://schemas.microsoft.com/office/drawing/2014/main" id="{DC4E78A3-2E42-0E29-5DA9-36085AED8C7C}"/>
                  </a:ext>
                </a:extLst>
              </p:cNvPr>
              <p:cNvSpPr>
                <a:spLocks noChangeArrowheads="1"/>
              </p:cNvSpPr>
              <p:nvPr/>
            </p:nvSpPr>
            <p:spPr bwMode="auto">
              <a:xfrm>
                <a:off x="1753" y="2151"/>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47" name="Rectangle 273">
                <a:extLst>
                  <a:ext uri="{FF2B5EF4-FFF2-40B4-BE49-F238E27FC236}">
                    <a16:creationId xmlns:a16="http://schemas.microsoft.com/office/drawing/2014/main" id="{108D689E-FAB0-9F2D-64A5-C4BC3EC29F7D}"/>
                  </a:ext>
                </a:extLst>
              </p:cNvPr>
              <p:cNvSpPr>
                <a:spLocks noChangeArrowheads="1"/>
              </p:cNvSpPr>
              <p:nvPr/>
            </p:nvSpPr>
            <p:spPr bwMode="auto">
              <a:xfrm>
                <a:off x="1765" y="2124"/>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48" name="Rectangle 274">
                <a:extLst>
                  <a:ext uri="{FF2B5EF4-FFF2-40B4-BE49-F238E27FC236}">
                    <a16:creationId xmlns:a16="http://schemas.microsoft.com/office/drawing/2014/main" id="{D9DB5234-55A0-2760-B3EC-A1DAA006E588}"/>
                  </a:ext>
                </a:extLst>
              </p:cNvPr>
              <p:cNvSpPr>
                <a:spLocks noChangeArrowheads="1"/>
              </p:cNvSpPr>
              <p:nvPr/>
            </p:nvSpPr>
            <p:spPr bwMode="auto">
              <a:xfrm>
                <a:off x="1980" y="2152"/>
                <a:ext cx="222" cy="249"/>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49" name="Rectangle 275">
                <a:extLst>
                  <a:ext uri="{FF2B5EF4-FFF2-40B4-BE49-F238E27FC236}">
                    <a16:creationId xmlns:a16="http://schemas.microsoft.com/office/drawing/2014/main" id="{6323E5D7-FDDA-3698-395B-B37110ADC88D}"/>
                  </a:ext>
                </a:extLst>
              </p:cNvPr>
              <p:cNvSpPr>
                <a:spLocks noChangeArrowheads="1"/>
              </p:cNvSpPr>
              <p:nvPr/>
            </p:nvSpPr>
            <p:spPr bwMode="auto">
              <a:xfrm>
                <a:off x="1980" y="2152"/>
                <a:ext cx="222" cy="77"/>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50" name="Rectangle 276">
                <a:extLst>
                  <a:ext uri="{FF2B5EF4-FFF2-40B4-BE49-F238E27FC236}">
                    <a16:creationId xmlns:a16="http://schemas.microsoft.com/office/drawing/2014/main" id="{9A75B986-B8C8-B373-728E-5F67EEFE8FB2}"/>
                  </a:ext>
                </a:extLst>
              </p:cNvPr>
              <p:cNvSpPr>
                <a:spLocks noChangeArrowheads="1"/>
              </p:cNvSpPr>
              <p:nvPr/>
            </p:nvSpPr>
            <p:spPr bwMode="auto">
              <a:xfrm>
                <a:off x="1980" y="2151"/>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51" name="Rectangle 277">
                <a:extLst>
                  <a:ext uri="{FF2B5EF4-FFF2-40B4-BE49-F238E27FC236}">
                    <a16:creationId xmlns:a16="http://schemas.microsoft.com/office/drawing/2014/main" id="{3EAD4562-3FEC-D25A-EA74-6BBF0647ADFC}"/>
                  </a:ext>
                </a:extLst>
              </p:cNvPr>
              <p:cNvSpPr>
                <a:spLocks noChangeArrowheads="1"/>
              </p:cNvSpPr>
              <p:nvPr/>
            </p:nvSpPr>
            <p:spPr bwMode="auto">
              <a:xfrm>
                <a:off x="1993" y="2124"/>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52" name="Rectangle 278">
                <a:extLst>
                  <a:ext uri="{FF2B5EF4-FFF2-40B4-BE49-F238E27FC236}">
                    <a16:creationId xmlns:a16="http://schemas.microsoft.com/office/drawing/2014/main" id="{0FB001D7-CAC1-502C-5F22-9237AA18C7C2}"/>
                  </a:ext>
                </a:extLst>
              </p:cNvPr>
              <p:cNvSpPr>
                <a:spLocks noChangeArrowheads="1"/>
              </p:cNvSpPr>
              <p:nvPr/>
            </p:nvSpPr>
            <p:spPr bwMode="auto">
              <a:xfrm>
                <a:off x="2207" y="2152"/>
                <a:ext cx="222" cy="249"/>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53" name="Rectangle 279">
                <a:extLst>
                  <a:ext uri="{FF2B5EF4-FFF2-40B4-BE49-F238E27FC236}">
                    <a16:creationId xmlns:a16="http://schemas.microsoft.com/office/drawing/2014/main" id="{19360CF8-406E-503B-8E1F-E85171AF13F4}"/>
                  </a:ext>
                </a:extLst>
              </p:cNvPr>
              <p:cNvSpPr>
                <a:spLocks noChangeArrowheads="1"/>
              </p:cNvSpPr>
              <p:nvPr/>
            </p:nvSpPr>
            <p:spPr bwMode="auto">
              <a:xfrm>
                <a:off x="2207" y="2152"/>
                <a:ext cx="222" cy="77"/>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54" name="Rectangle 280">
                <a:extLst>
                  <a:ext uri="{FF2B5EF4-FFF2-40B4-BE49-F238E27FC236}">
                    <a16:creationId xmlns:a16="http://schemas.microsoft.com/office/drawing/2014/main" id="{94B79EE8-15F9-0FD1-63A7-B02F87E07B93}"/>
                  </a:ext>
                </a:extLst>
              </p:cNvPr>
              <p:cNvSpPr>
                <a:spLocks noChangeArrowheads="1"/>
              </p:cNvSpPr>
              <p:nvPr/>
            </p:nvSpPr>
            <p:spPr bwMode="auto">
              <a:xfrm>
                <a:off x="2207" y="2151"/>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55" name="Rectangle 281">
                <a:extLst>
                  <a:ext uri="{FF2B5EF4-FFF2-40B4-BE49-F238E27FC236}">
                    <a16:creationId xmlns:a16="http://schemas.microsoft.com/office/drawing/2014/main" id="{5B66E45C-4B47-7A46-6567-99B665F99FA5}"/>
                  </a:ext>
                </a:extLst>
              </p:cNvPr>
              <p:cNvSpPr>
                <a:spLocks noChangeArrowheads="1"/>
              </p:cNvSpPr>
              <p:nvPr/>
            </p:nvSpPr>
            <p:spPr bwMode="auto">
              <a:xfrm>
                <a:off x="2220" y="2124"/>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56" name="Rectangle 282">
                <a:extLst>
                  <a:ext uri="{FF2B5EF4-FFF2-40B4-BE49-F238E27FC236}">
                    <a16:creationId xmlns:a16="http://schemas.microsoft.com/office/drawing/2014/main" id="{6D2CF852-A90D-AC06-C3BA-A3B6B55C4A1C}"/>
                  </a:ext>
                </a:extLst>
              </p:cNvPr>
              <p:cNvSpPr>
                <a:spLocks noChangeArrowheads="1"/>
              </p:cNvSpPr>
              <p:nvPr/>
            </p:nvSpPr>
            <p:spPr bwMode="auto">
              <a:xfrm>
                <a:off x="2435" y="2152"/>
                <a:ext cx="221" cy="249"/>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57" name="Rectangle 283">
                <a:extLst>
                  <a:ext uri="{FF2B5EF4-FFF2-40B4-BE49-F238E27FC236}">
                    <a16:creationId xmlns:a16="http://schemas.microsoft.com/office/drawing/2014/main" id="{CE83E5DC-3F38-4EDD-18F2-C26A2C628F51}"/>
                  </a:ext>
                </a:extLst>
              </p:cNvPr>
              <p:cNvSpPr>
                <a:spLocks noChangeArrowheads="1"/>
              </p:cNvSpPr>
              <p:nvPr/>
            </p:nvSpPr>
            <p:spPr bwMode="auto">
              <a:xfrm>
                <a:off x="2435" y="2152"/>
                <a:ext cx="221" cy="77"/>
              </a:xfrm>
              <a:prstGeom prst="rect">
                <a:avLst/>
              </a:prstGeom>
              <a:solidFill>
                <a:srgbClr val="C8F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58" name="Rectangle 284">
                <a:extLst>
                  <a:ext uri="{FF2B5EF4-FFF2-40B4-BE49-F238E27FC236}">
                    <a16:creationId xmlns:a16="http://schemas.microsoft.com/office/drawing/2014/main" id="{085E2352-1EB1-0B5A-EB6B-CBED6756EE6D}"/>
                  </a:ext>
                </a:extLst>
              </p:cNvPr>
              <p:cNvSpPr>
                <a:spLocks noChangeArrowheads="1"/>
              </p:cNvSpPr>
              <p:nvPr/>
            </p:nvSpPr>
            <p:spPr bwMode="auto">
              <a:xfrm>
                <a:off x="2435" y="2151"/>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59" name="Rectangle 285">
                <a:extLst>
                  <a:ext uri="{FF2B5EF4-FFF2-40B4-BE49-F238E27FC236}">
                    <a16:creationId xmlns:a16="http://schemas.microsoft.com/office/drawing/2014/main" id="{03259145-D847-CEAA-D969-3CB08C84BCA2}"/>
                  </a:ext>
                </a:extLst>
              </p:cNvPr>
              <p:cNvSpPr>
                <a:spLocks noChangeArrowheads="1"/>
              </p:cNvSpPr>
              <p:nvPr/>
            </p:nvSpPr>
            <p:spPr bwMode="auto">
              <a:xfrm>
                <a:off x="2447" y="2124"/>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60" name="Rectangle 286">
                <a:extLst>
                  <a:ext uri="{FF2B5EF4-FFF2-40B4-BE49-F238E27FC236}">
                    <a16:creationId xmlns:a16="http://schemas.microsoft.com/office/drawing/2014/main" id="{15C8ABAF-47E5-0D11-CF75-8DF3F3F76112}"/>
                  </a:ext>
                </a:extLst>
              </p:cNvPr>
              <p:cNvSpPr>
                <a:spLocks noChangeArrowheads="1"/>
              </p:cNvSpPr>
              <p:nvPr/>
            </p:nvSpPr>
            <p:spPr bwMode="auto">
              <a:xfrm>
                <a:off x="2663" y="2151"/>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61" name="Rectangle 287">
                <a:extLst>
                  <a:ext uri="{FF2B5EF4-FFF2-40B4-BE49-F238E27FC236}">
                    <a16:creationId xmlns:a16="http://schemas.microsoft.com/office/drawing/2014/main" id="{0644FFCB-BFBF-7D9E-1D93-AB9AA595C3DB}"/>
                  </a:ext>
                </a:extLst>
              </p:cNvPr>
              <p:cNvSpPr>
                <a:spLocks noChangeArrowheads="1"/>
              </p:cNvSpPr>
              <p:nvPr/>
            </p:nvSpPr>
            <p:spPr bwMode="auto">
              <a:xfrm>
                <a:off x="2675" y="2124"/>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62" name="Rectangle 288">
                <a:extLst>
                  <a:ext uri="{FF2B5EF4-FFF2-40B4-BE49-F238E27FC236}">
                    <a16:creationId xmlns:a16="http://schemas.microsoft.com/office/drawing/2014/main" id="{24305669-D645-96C0-8243-B53589B9BA1B}"/>
                  </a:ext>
                </a:extLst>
              </p:cNvPr>
              <p:cNvSpPr>
                <a:spLocks noChangeArrowheads="1"/>
              </p:cNvSpPr>
              <p:nvPr/>
            </p:nvSpPr>
            <p:spPr bwMode="auto">
              <a:xfrm>
                <a:off x="2890" y="2152"/>
                <a:ext cx="221" cy="249"/>
              </a:xfrm>
              <a:prstGeom prst="rect">
                <a:avLst/>
              </a:prstGeom>
              <a:solidFill>
                <a:srgbClr val="989F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63" name="Rectangle 289">
                <a:extLst>
                  <a:ext uri="{FF2B5EF4-FFF2-40B4-BE49-F238E27FC236}">
                    <a16:creationId xmlns:a16="http://schemas.microsoft.com/office/drawing/2014/main" id="{027A7364-0CB8-A8AD-1264-2A9D59DC3C8E}"/>
                  </a:ext>
                </a:extLst>
              </p:cNvPr>
              <p:cNvSpPr>
                <a:spLocks noChangeArrowheads="1"/>
              </p:cNvSpPr>
              <p:nvPr/>
            </p:nvSpPr>
            <p:spPr bwMode="auto">
              <a:xfrm>
                <a:off x="2890" y="2152"/>
                <a:ext cx="221" cy="77"/>
              </a:xfrm>
              <a:prstGeom prst="rect">
                <a:avLst/>
              </a:prstGeom>
              <a:solidFill>
                <a:srgbClr val="989F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64" name="Rectangle 290">
                <a:extLst>
                  <a:ext uri="{FF2B5EF4-FFF2-40B4-BE49-F238E27FC236}">
                    <a16:creationId xmlns:a16="http://schemas.microsoft.com/office/drawing/2014/main" id="{57B81910-EE5A-A40C-DFDF-033FE60E18B3}"/>
                  </a:ext>
                </a:extLst>
              </p:cNvPr>
              <p:cNvSpPr>
                <a:spLocks noChangeArrowheads="1"/>
              </p:cNvSpPr>
              <p:nvPr/>
            </p:nvSpPr>
            <p:spPr bwMode="auto">
              <a:xfrm>
                <a:off x="2890" y="2151"/>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65" name="Rectangle 291">
                <a:extLst>
                  <a:ext uri="{FF2B5EF4-FFF2-40B4-BE49-F238E27FC236}">
                    <a16:creationId xmlns:a16="http://schemas.microsoft.com/office/drawing/2014/main" id="{C4C09EE1-FE87-E845-4370-458FA1F583EA}"/>
                  </a:ext>
                </a:extLst>
              </p:cNvPr>
              <p:cNvSpPr>
                <a:spLocks noChangeArrowheads="1"/>
              </p:cNvSpPr>
              <p:nvPr/>
            </p:nvSpPr>
            <p:spPr bwMode="auto">
              <a:xfrm>
                <a:off x="2902" y="2124"/>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66" name="Rectangle 292">
                <a:extLst>
                  <a:ext uri="{FF2B5EF4-FFF2-40B4-BE49-F238E27FC236}">
                    <a16:creationId xmlns:a16="http://schemas.microsoft.com/office/drawing/2014/main" id="{F26A13ED-0EDA-8C6A-4C27-CFCF99B5B82F}"/>
                  </a:ext>
                </a:extLst>
              </p:cNvPr>
              <p:cNvSpPr>
                <a:spLocks noChangeArrowheads="1"/>
              </p:cNvSpPr>
              <p:nvPr/>
            </p:nvSpPr>
            <p:spPr bwMode="auto">
              <a:xfrm>
                <a:off x="3117" y="2152"/>
                <a:ext cx="222" cy="249"/>
              </a:xfrm>
              <a:prstGeom prst="rect">
                <a:avLst/>
              </a:prstGeom>
              <a:solidFill>
                <a:srgbClr val="989F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67" name="Rectangle 293">
                <a:extLst>
                  <a:ext uri="{FF2B5EF4-FFF2-40B4-BE49-F238E27FC236}">
                    <a16:creationId xmlns:a16="http://schemas.microsoft.com/office/drawing/2014/main" id="{54653628-9B24-B33D-9553-0F81EF52082E}"/>
                  </a:ext>
                </a:extLst>
              </p:cNvPr>
              <p:cNvSpPr>
                <a:spLocks noChangeArrowheads="1"/>
              </p:cNvSpPr>
              <p:nvPr/>
            </p:nvSpPr>
            <p:spPr bwMode="auto">
              <a:xfrm>
                <a:off x="3117" y="2152"/>
                <a:ext cx="222" cy="77"/>
              </a:xfrm>
              <a:prstGeom prst="rect">
                <a:avLst/>
              </a:prstGeom>
              <a:solidFill>
                <a:srgbClr val="989F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68" name="Rectangle 294">
                <a:extLst>
                  <a:ext uri="{FF2B5EF4-FFF2-40B4-BE49-F238E27FC236}">
                    <a16:creationId xmlns:a16="http://schemas.microsoft.com/office/drawing/2014/main" id="{40F51019-0442-EC9C-ED1C-8F532ED6F92C}"/>
                  </a:ext>
                </a:extLst>
              </p:cNvPr>
              <p:cNvSpPr>
                <a:spLocks noChangeArrowheads="1"/>
              </p:cNvSpPr>
              <p:nvPr/>
            </p:nvSpPr>
            <p:spPr bwMode="auto">
              <a:xfrm>
                <a:off x="3117" y="2151"/>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69" name="Rectangle 295">
                <a:extLst>
                  <a:ext uri="{FF2B5EF4-FFF2-40B4-BE49-F238E27FC236}">
                    <a16:creationId xmlns:a16="http://schemas.microsoft.com/office/drawing/2014/main" id="{F4744574-E27E-CBB6-51E0-68FE0B991B6D}"/>
                  </a:ext>
                </a:extLst>
              </p:cNvPr>
              <p:cNvSpPr>
                <a:spLocks noChangeArrowheads="1"/>
              </p:cNvSpPr>
              <p:nvPr/>
            </p:nvSpPr>
            <p:spPr bwMode="auto">
              <a:xfrm>
                <a:off x="3130" y="2124"/>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70" name="Rectangle 296">
                <a:extLst>
                  <a:ext uri="{FF2B5EF4-FFF2-40B4-BE49-F238E27FC236}">
                    <a16:creationId xmlns:a16="http://schemas.microsoft.com/office/drawing/2014/main" id="{D62FE030-7E1E-EE71-5FE2-377B2E047E98}"/>
                  </a:ext>
                </a:extLst>
              </p:cNvPr>
              <p:cNvSpPr>
                <a:spLocks noChangeArrowheads="1"/>
              </p:cNvSpPr>
              <p:nvPr/>
            </p:nvSpPr>
            <p:spPr bwMode="auto">
              <a:xfrm>
                <a:off x="3344" y="2151"/>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71" name="Rectangle 297">
                <a:extLst>
                  <a:ext uri="{FF2B5EF4-FFF2-40B4-BE49-F238E27FC236}">
                    <a16:creationId xmlns:a16="http://schemas.microsoft.com/office/drawing/2014/main" id="{8B350913-6D74-BCC0-EA04-061B8450D192}"/>
                  </a:ext>
                </a:extLst>
              </p:cNvPr>
              <p:cNvSpPr>
                <a:spLocks noChangeArrowheads="1"/>
              </p:cNvSpPr>
              <p:nvPr/>
            </p:nvSpPr>
            <p:spPr bwMode="auto">
              <a:xfrm>
                <a:off x="3357" y="2124"/>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72" name="Rectangle 298">
                <a:extLst>
                  <a:ext uri="{FF2B5EF4-FFF2-40B4-BE49-F238E27FC236}">
                    <a16:creationId xmlns:a16="http://schemas.microsoft.com/office/drawing/2014/main" id="{41E104A4-2A88-90B9-19B7-4A41016FD28C}"/>
                  </a:ext>
                </a:extLst>
              </p:cNvPr>
              <p:cNvSpPr>
                <a:spLocks noChangeArrowheads="1"/>
              </p:cNvSpPr>
              <p:nvPr/>
            </p:nvSpPr>
            <p:spPr bwMode="auto">
              <a:xfrm>
                <a:off x="3573" y="2152"/>
                <a:ext cx="221" cy="249"/>
              </a:xfrm>
              <a:prstGeom prst="rect">
                <a:avLst/>
              </a:prstGeom>
              <a:solidFill>
                <a:srgbClr val="F9BDC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73" name="Rectangle 299">
                <a:extLst>
                  <a:ext uri="{FF2B5EF4-FFF2-40B4-BE49-F238E27FC236}">
                    <a16:creationId xmlns:a16="http://schemas.microsoft.com/office/drawing/2014/main" id="{33940C3E-F447-05B1-885C-793BA0EF3259}"/>
                  </a:ext>
                </a:extLst>
              </p:cNvPr>
              <p:cNvSpPr>
                <a:spLocks noChangeArrowheads="1"/>
              </p:cNvSpPr>
              <p:nvPr/>
            </p:nvSpPr>
            <p:spPr bwMode="auto">
              <a:xfrm>
                <a:off x="3573" y="2152"/>
                <a:ext cx="221" cy="77"/>
              </a:xfrm>
              <a:prstGeom prst="rect">
                <a:avLst/>
              </a:prstGeom>
              <a:solidFill>
                <a:srgbClr val="F9BDC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74" name="Rectangle 300">
                <a:extLst>
                  <a:ext uri="{FF2B5EF4-FFF2-40B4-BE49-F238E27FC236}">
                    <a16:creationId xmlns:a16="http://schemas.microsoft.com/office/drawing/2014/main" id="{6EAD26D3-B731-9EA1-6689-49E1F225A722}"/>
                  </a:ext>
                </a:extLst>
              </p:cNvPr>
              <p:cNvSpPr>
                <a:spLocks noChangeArrowheads="1"/>
              </p:cNvSpPr>
              <p:nvPr/>
            </p:nvSpPr>
            <p:spPr bwMode="auto">
              <a:xfrm>
                <a:off x="3573" y="2151"/>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75" name="Rectangle 301">
                <a:extLst>
                  <a:ext uri="{FF2B5EF4-FFF2-40B4-BE49-F238E27FC236}">
                    <a16:creationId xmlns:a16="http://schemas.microsoft.com/office/drawing/2014/main" id="{BDC9EDE2-B898-860D-8F40-88327D9D7B93}"/>
                  </a:ext>
                </a:extLst>
              </p:cNvPr>
              <p:cNvSpPr>
                <a:spLocks noChangeArrowheads="1"/>
              </p:cNvSpPr>
              <p:nvPr/>
            </p:nvSpPr>
            <p:spPr bwMode="auto">
              <a:xfrm>
                <a:off x="3585" y="2124"/>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76" name="Rectangle 302">
                <a:extLst>
                  <a:ext uri="{FF2B5EF4-FFF2-40B4-BE49-F238E27FC236}">
                    <a16:creationId xmlns:a16="http://schemas.microsoft.com/office/drawing/2014/main" id="{1790D3B9-5E90-4DB4-011E-15FBDCEFD5EF}"/>
                  </a:ext>
                </a:extLst>
              </p:cNvPr>
              <p:cNvSpPr>
                <a:spLocks noChangeArrowheads="1"/>
              </p:cNvSpPr>
              <p:nvPr/>
            </p:nvSpPr>
            <p:spPr bwMode="auto">
              <a:xfrm>
                <a:off x="1519" y="2145"/>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77" name="Rectangle 303">
                <a:extLst>
                  <a:ext uri="{FF2B5EF4-FFF2-40B4-BE49-F238E27FC236}">
                    <a16:creationId xmlns:a16="http://schemas.microsoft.com/office/drawing/2014/main" id="{F4ED1B8C-39E0-843F-107B-35D69D5F9FE6}"/>
                  </a:ext>
                </a:extLst>
              </p:cNvPr>
              <p:cNvSpPr>
                <a:spLocks noChangeArrowheads="1"/>
              </p:cNvSpPr>
              <p:nvPr/>
            </p:nvSpPr>
            <p:spPr bwMode="auto">
              <a:xfrm>
                <a:off x="1525" y="2145"/>
                <a:ext cx="222"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78" name="Rectangle 304">
                <a:extLst>
                  <a:ext uri="{FF2B5EF4-FFF2-40B4-BE49-F238E27FC236}">
                    <a16:creationId xmlns:a16="http://schemas.microsoft.com/office/drawing/2014/main" id="{B7749832-1C5D-B8ED-7F54-016D91E83839}"/>
                  </a:ext>
                </a:extLst>
              </p:cNvPr>
              <p:cNvSpPr>
                <a:spLocks noChangeArrowheads="1"/>
              </p:cNvSpPr>
              <p:nvPr/>
            </p:nvSpPr>
            <p:spPr bwMode="auto">
              <a:xfrm>
                <a:off x="1747" y="2145"/>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79" name="Rectangle 305">
                <a:extLst>
                  <a:ext uri="{FF2B5EF4-FFF2-40B4-BE49-F238E27FC236}">
                    <a16:creationId xmlns:a16="http://schemas.microsoft.com/office/drawing/2014/main" id="{E5749DA1-F494-78DB-3529-FBB37DEB6BCA}"/>
                  </a:ext>
                </a:extLst>
              </p:cNvPr>
              <p:cNvSpPr>
                <a:spLocks noChangeArrowheads="1"/>
              </p:cNvSpPr>
              <p:nvPr/>
            </p:nvSpPr>
            <p:spPr bwMode="auto">
              <a:xfrm>
                <a:off x="1753" y="2145"/>
                <a:ext cx="221"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80" name="Rectangle 306">
                <a:extLst>
                  <a:ext uri="{FF2B5EF4-FFF2-40B4-BE49-F238E27FC236}">
                    <a16:creationId xmlns:a16="http://schemas.microsoft.com/office/drawing/2014/main" id="{50C2B2BB-FE3D-E83B-B6C5-ABDD4C4663A5}"/>
                  </a:ext>
                </a:extLst>
              </p:cNvPr>
              <p:cNvSpPr>
                <a:spLocks noChangeArrowheads="1"/>
              </p:cNvSpPr>
              <p:nvPr/>
            </p:nvSpPr>
            <p:spPr bwMode="auto">
              <a:xfrm>
                <a:off x="1974" y="2145"/>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81" name="Rectangle 307">
                <a:extLst>
                  <a:ext uri="{FF2B5EF4-FFF2-40B4-BE49-F238E27FC236}">
                    <a16:creationId xmlns:a16="http://schemas.microsoft.com/office/drawing/2014/main" id="{406C5E64-B0D8-DEE8-7AFE-9B67DD6EB6D0}"/>
                  </a:ext>
                </a:extLst>
              </p:cNvPr>
              <p:cNvSpPr>
                <a:spLocks noChangeArrowheads="1"/>
              </p:cNvSpPr>
              <p:nvPr/>
            </p:nvSpPr>
            <p:spPr bwMode="auto">
              <a:xfrm>
                <a:off x="1980" y="2145"/>
                <a:ext cx="222"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82" name="Rectangle 308">
                <a:extLst>
                  <a:ext uri="{FF2B5EF4-FFF2-40B4-BE49-F238E27FC236}">
                    <a16:creationId xmlns:a16="http://schemas.microsoft.com/office/drawing/2014/main" id="{344707A2-3913-0E7F-D608-A49B6C0160DB}"/>
                  </a:ext>
                </a:extLst>
              </p:cNvPr>
              <p:cNvSpPr>
                <a:spLocks noChangeArrowheads="1"/>
              </p:cNvSpPr>
              <p:nvPr/>
            </p:nvSpPr>
            <p:spPr bwMode="auto">
              <a:xfrm>
                <a:off x="2202" y="2145"/>
                <a:ext cx="5"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83" name="Rectangle 309">
                <a:extLst>
                  <a:ext uri="{FF2B5EF4-FFF2-40B4-BE49-F238E27FC236}">
                    <a16:creationId xmlns:a16="http://schemas.microsoft.com/office/drawing/2014/main" id="{C85E1A5E-A246-8C18-D504-44B1B08FC52C}"/>
                  </a:ext>
                </a:extLst>
              </p:cNvPr>
              <p:cNvSpPr>
                <a:spLocks noChangeArrowheads="1"/>
              </p:cNvSpPr>
              <p:nvPr/>
            </p:nvSpPr>
            <p:spPr bwMode="auto">
              <a:xfrm>
                <a:off x="2207" y="2145"/>
                <a:ext cx="222"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84" name="Rectangle 310">
                <a:extLst>
                  <a:ext uri="{FF2B5EF4-FFF2-40B4-BE49-F238E27FC236}">
                    <a16:creationId xmlns:a16="http://schemas.microsoft.com/office/drawing/2014/main" id="{72C2E712-48D8-4A02-43D3-5848DCEDC90E}"/>
                  </a:ext>
                </a:extLst>
              </p:cNvPr>
              <p:cNvSpPr>
                <a:spLocks noChangeArrowheads="1"/>
              </p:cNvSpPr>
              <p:nvPr/>
            </p:nvSpPr>
            <p:spPr bwMode="auto">
              <a:xfrm>
                <a:off x="2429" y="2145"/>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85" name="Rectangle 311">
                <a:extLst>
                  <a:ext uri="{FF2B5EF4-FFF2-40B4-BE49-F238E27FC236}">
                    <a16:creationId xmlns:a16="http://schemas.microsoft.com/office/drawing/2014/main" id="{B1FCB935-3937-830D-A0A5-411E617B82A0}"/>
                  </a:ext>
                </a:extLst>
              </p:cNvPr>
              <p:cNvSpPr>
                <a:spLocks noChangeArrowheads="1"/>
              </p:cNvSpPr>
              <p:nvPr/>
            </p:nvSpPr>
            <p:spPr bwMode="auto">
              <a:xfrm>
                <a:off x="2435" y="2145"/>
                <a:ext cx="222"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86" name="Rectangle 312">
                <a:extLst>
                  <a:ext uri="{FF2B5EF4-FFF2-40B4-BE49-F238E27FC236}">
                    <a16:creationId xmlns:a16="http://schemas.microsoft.com/office/drawing/2014/main" id="{81021E76-6801-5B3E-D267-FFC584C01C40}"/>
                  </a:ext>
                </a:extLst>
              </p:cNvPr>
              <p:cNvSpPr>
                <a:spLocks noChangeArrowheads="1"/>
              </p:cNvSpPr>
              <p:nvPr/>
            </p:nvSpPr>
            <p:spPr bwMode="auto">
              <a:xfrm>
                <a:off x="2657" y="2145"/>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87" name="Rectangle 313">
                <a:extLst>
                  <a:ext uri="{FF2B5EF4-FFF2-40B4-BE49-F238E27FC236}">
                    <a16:creationId xmlns:a16="http://schemas.microsoft.com/office/drawing/2014/main" id="{D91EC3EF-5DA1-383E-3C1A-545D4EE81A68}"/>
                  </a:ext>
                </a:extLst>
              </p:cNvPr>
              <p:cNvSpPr>
                <a:spLocks noChangeArrowheads="1"/>
              </p:cNvSpPr>
              <p:nvPr/>
            </p:nvSpPr>
            <p:spPr bwMode="auto">
              <a:xfrm>
                <a:off x="2663" y="2145"/>
                <a:ext cx="221"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88" name="Rectangle 314">
                <a:extLst>
                  <a:ext uri="{FF2B5EF4-FFF2-40B4-BE49-F238E27FC236}">
                    <a16:creationId xmlns:a16="http://schemas.microsoft.com/office/drawing/2014/main" id="{3970C4C3-9919-D45A-1FCA-567903EA6128}"/>
                  </a:ext>
                </a:extLst>
              </p:cNvPr>
              <p:cNvSpPr>
                <a:spLocks noChangeArrowheads="1"/>
              </p:cNvSpPr>
              <p:nvPr/>
            </p:nvSpPr>
            <p:spPr bwMode="auto">
              <a:xfrm>
                <a:off x="2884" y="2145"/>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89" name="Rectangle 315">
                <a:extLst>
                  <a:ext uri="{FF2B5EF4-FFF2-40B4-BE49-F238E27FC236}">
                    <a16:creationId xmlns:a16="http://schemas.microsoft.com/office/drawing/2014/main" id="{7AD3FA83-A4C6-ED23-F091-38AE9B2CF44B}"/>
                  </a:ext>
                </a:extLst>
              </p:cNvPr>
              <p:cNvSpPr>
                <a:spLocks noChangeArrowheads="1"/>
              </p:cNvSpPr>
              <p:nvPr/>
            </p:nvSpPr>
            <p:spPr bwMode="auto">
              <a:xfrm>
                <a:off x="2890" y="2145"/>
                <a:ext cx="221"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90" name="Rectangle 316">
                <a:extLst>
                  <a:ext uri="{FF2B5EF4-FFF2-40B4-BE49-F238E27FC236}">
                    <a16:creationId xmlns:a16="http://schemas.microsoft.com/office/drawing/2014/main" id="{1B50AAF4-8D33-DC89-D388-B0BA08C81860}"/>
                  </a:ext>
                </a:extLst>
              </p:cNvPr>
              <p:cNvSpPr>
                <a:spLocks noChangeArrowheads="1"/>
              </p:cNvSpPr>
              <p:nvPr/>
            </p:nvSpPr>
            <p:spPr bwMode="auto">
              <a:xfrm>
                <a:off x="3111" y="2145"/>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91" name="Rectangle 317">
                <a:extLst>
                  <a:ext uri="{FF2B5EF4-FFF2-40B4-BE49-F238E27FC236}">
                    <a16:creationId xmlns:a16="http://schemas.microsoft.com/office/drawing/2014/main" id="{3D1A3BA5-1883-BA90-4B35-D9763A952992}"/>
                  </a:ext>
                </a:extLst>
              </p:cNvPr>
              <p:cNvSpPr>
                <a:spLocks noChangeArrowheads="1"/>
              </p:cNvSpPr>
              <p:nvPr/>
            </p:nvSpPr>
            <p:spPr bwMode="auto">
              <a:xfrm>
                <a:off x="3117" y="2145"/>
                <a:ext cx="222"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92" name="Rectangle 318">
                <a:extLst>
                  <a:ext uri="{FF2B5EF4-FFF2-40B4-BE49-F238E27FC236}">
                    <a16:creationId xmlns:a16="http://schemas.microsoft.com/office/drawing/2014/main" id="{1B56F064-2067-91EC-682F-2635F3EE009A}"/>
                  </a:ext>
                </a:extLst>
              </p:cNvPr>
              <p:cNvSpPr>
                <a:spLocks noChangeArrowheads="1"/>
              </p:cNvSpPr>
              <p:nvPr/>
            </p:nvSpPr>
            <p:spPr bwMode="auto">
              <a:xfrm>
                <a:off x="3339" y="2145"/>
                <a:ext cx="5"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93" name="Rectangle 319">
                <a:extLst>
                  <a:ext uri="{FF2B5EF4-FFF2-40B4-BE49-F238E27FC236}">
                    <a16:creationId xmlns:a16="http://schemas.microsoft.com/office/drawing/2014/main" id="{FCEEDD8E-2B04-D850-B87D-0C4E919C46D3}"/>
                  </a:ext>
                </a:extLst>
              </p:cNvPr>
              <p:cNvSpPr>
                <a:spLocks noChangeArrowheads="1"/>
              </p:cNvSpPr>
              <p:nvPr/>
            </p:nvSpPr>
            <p:spPr bwMode="auto">
              <a:xfrm>
                <a:off x="3344" y="2145"/>
                <a:ext cx="223"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94" name="Rectangle 320">
                <a:extLst>
                  <a:ext uri="{FF2B5EF4-FFF2-40B4-BE49-F238E27FC236}">
                    <a16:creationId xmlns:a16="http://schemas.microsoft.com/office/drawing/2014/main" id="{5406DE13-8E42-BE4F-E46C-8D3B7EEE9DC6}"/>
                  </a:ext>
                </a:extLst>
              </p:cNvPr>
              <p:cNvSpPr>
                <a:spLocks noChangeArrowheads="1"/>
              </p:cNvSpPr>
              <p:nvPr/>
            </p:nvSpPr>
            <p:spPr bwMode="auto">
              <a:xfrm>
                <a:off x="3567" y="2145"/>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95" name="Rectangle 321">
                <a:extLst>
                  <a:ext uri="{FF2B5EF4-FFF2-40B4-BE49-F238E27FC236}">
                    <a16:creationId xmlns:a16="http://schemas.microsoft.com/office/drawing/2014/main" id="{A2D0F015-73C9-0D4B-36DD-BEC71FADB2EC}"/>
                  </a:ext>
                </a:extLst>
              </p:cNvPr>
              <p:cNvSpPr>
                <a:spLocks noChangeArrowheads="1"/>
              </p:cNvSpPr>
              <p:nvPr/>
            </p:nvSpPr>
            <p:spPr bwMode="auto">
              <a:xfrm>
                <a:off x="3573" y="2145"/>
                <a:ext cx="221"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96" name="Rectangle 322">
                <a:extLst>
                  <a:ext uri="{FF2B5EF4-FFF2-40B4-BE49-F238E27FC236}">
                    <a16:creationId xmlns:a16="http://schemas.microsoft.com/office/drawing/2014/main" id="{BD99008E-2F61-E648-F97B-913C7F3DC8CF}"/>
                  </a:ext>
                </a:extLst>
              </p:cNvPr>
              <p:cNvSpPr>
                <a:spLocks noChangeArrowheads="1"/>
              </p:cNvSpPr>
              <p:nvPr/>
            </p:nvSpPr>
            <p:spPr bwMode="auto">
              <a:xfrm>
                <a:off x="3794" y="2145"/>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97" name="Rectangle 323">
                <a:extLst>
                  <a:ext uri="{FF2B5EF4-FFF2-40B4-BE49-F238E27FC236}">
                    <a16:creationId xmlns:a16="http://schemas.microsoft.com/office/drawing/2014/main" id="{051AF42A-D22D-36EA-FA49-547ED60D10F6}"/>
                  </a:ext>
                </a:extLst>
              </p:cNvPr>
              <p:cNvSpPr>
                <a:spLocks noChangeArrowheads="1"/>
              </p:cNvSpPr>
              <p:nvPr/>
            </p:nvSpPr>
            <p:spPr bwMode="auto">
              <a:xfrm>
                <a:off x="1519" y="2152"/>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98" name="Rectangle 324">
                <a:extLst>
                  <a:ext uri="{FF2B5EF4-FFF2-40B4-BE49-F238E27FC236}">
                    <a16:creationId xmlns:a16="http://schemas.microsoft.com/office/drawing/2014/main" id="{EE6E8E0D-146E-373E-54D7-D2772C2B53A8}"/>
                  </a:ext>
                </a:extLst>
              </p:cNvPr>
              <p:cNvSpPr>
                <a:spLocks noChangeArrowheads="1"/>
              </p:cNvSpPr>
              <p:nvPr/>
            </p:nvSpPr>
            <p:spPr bwMode="auto">
              <a:xfrm>
                <a:off x="1747" y="2152"/>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99" name="Rectangle 325">
                <a:extLst>
                  <a:ext uri="{FF2B5EF4-FFF2-40B4-BE49-F238E27FC236}">
                    <a16:creationId xmlns:a16="http://schemas.microsoft.com/office/drawing/2014/main" id="{4A24970F-88CD-281D-FDE9-AE7CD9FB90CC}"/>
                  </a:ext>
                </a:extLst>
              </p:cNvPr>
              <p:cNvSpPr>
                <a:spLocks noChangeArrowheads="1"/>
              </p:cNvSpPr>
              <p:nvPr/>
            </p:nvSpPr>
            <p:spPr bwMode="auto">
              <a:xfrm>
                <a:off x="1974" y="2152"/>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00" name="Rectangle 326">
                <a:extLst>
                  <a:ext uri="{FF2B5EF4-FFF2-40B4-BE49-F238E27FC236}">
                    <a16:creationId xmlns:a16="http://schemas.microsoft.com/office/drawing/2014/main" id="{69835234-F32A-D30D-F444-D2874D333CF0}"/>
                  </a:ext>
                </a:extLst>
              </p:cNvPr>
              <p:cNvSpPr>
                <a:spLocks noChangeArrowheads="1"/>
              </p:cNvSpPr>
              <p:nvPr/>
            </p:nvSpPr>
            <p:spPr bwMode="auto">
              <a:xfrm>
                <a:off x="2202" y="2152"/>
                <a:ext cx="5"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01" name="Rectangle 327">
                <a:extLst>
                  <a:ext uri="{FF2B5EF4-FFF2-40B4-BE49-F238E27FC236}">
                    <a16:creationId xmlns:a16="http://schemas.microsoft.com/office/drawing/2014/main" id="{24F6A3C4-19AF-8B8E-7F30-6EA2F8D61DDB}"/>
                  </a:ext>
                </a:extLst>
              </p:cNvPr>
              <p:cNvSpPr>
                <a:spLocks noChangeArrowheads="1"/>
              </p:cNvSpPr>
              <p:nvPr/>
            </p:nvSpPr>
            <p:spPr bwMode="auto">
              <a:xfrm>
                <a:off x="2429" y="2152"/>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02" name="Rectangle 328">
                <a:extLst>
                  <a:ext uri="{FF2B5EF4-FFF2-40B4-BE49-F238E27FC236}">
                    <a16:creationId xmlns:a16="http://schemas.microsoft.com/office/drawing/2014/main" id="{6B1CD8E1-9553-76C7-7059-D5746BECFFEC}"/>
                  </a:ext>
                </a:extLst>
              </p:cNvPr>
              <p:cNvSpPr>
                <a:spLocks noChangeArrowheads="1"/>
              </p:cNvSpPr>
              <p:nvPr/>
            </p:nvSpPr>
            <p:spPr bwMode="auto">
              <a:xfrm>
                <a:off x="2657" y="2152"/>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03" name="Rectangle 329">
                <a:extLst>
                  <a:ext uri="{FF2B5EF4-FFF2-40B4-BE49-F238E27FC236}">
                    <a16:creationId xmlns:a16="http://schemas.microsoft.com/office/drawing/2014/main" id="{52087913-E2C7-1E1E-4F0E-6912C2B96495}"/>
                  </a:ext>
                </a:extLst>
              </p:cNvPr>
              <p:cNvSpPr>
                <a:spLocks noChangeArrowheads="1"/>
              </p:cNvSpPr>
              <p:nvPr/>
            </p:nvSpPr>
            <p:spPr bwMode="auto">
              <a:xfrm>
                <a:off x="2884" y="2152"/>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04" name="Rectangle 330">
                <a:extLst>
                  <a:ext uri="{FF2B5EF4-FFF2-40B4-BE49-F238E27FC236}">
                    <a16:creationId xmlns:a16="http://schemas.microsoft.com/office/drawing/2014/main" id="{9FAA489E-9F9E-9B6D-CF22-FEA7BE2ACF65}"/>
                  </a:ext>
                </a:extLst>
              </p:cNvPr>
              <p:cNvSpPr>
                <a:spLocks noChangeArrowheads="1"/>
              </p:cNvSpPr>
              <p:nvPr/>
            </p:nvSpPr>
            <p:spPr bwMode="auto">
              <a:xfrm>
                <a:off x="3111" y="2152"/>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05" name="Rectangle 331">
                <a:extLst>
                  <a:ext uri="{FF2B5EF4-FFF2-40B4-BE49-F238E27FC236}">
                    <a16:creationId xmlns:a16="http://schemas.microsoft.com/office/drawing/2014/main" id="{EA1B0A71-E4A0-A0B5-70CA-A3611B6E1590}"/>
                  </a:ext>
                </a:extLst>
              </p:cNvPr>
              <p:cNvSpPr>
                <a:spLocks noChangeArrowheads="1"/>
              </p:cNvSpPr>
              <p:nvPr/>
            </p:nvSpPr>
            <p:spPr bwMode="auto">
              <a:xfrm>
                <a:off x="3339" y="2152"/>
                <a:ext cx="5"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06" name="Rectangle 332">
                <a:extLst>
                  <a:ext uri="{FF2B5EF4-FFF2-40B4-BE49-F238E27FC236}">
                    <a16:creationId xmlns:a16="http://schemas.microsoft.com/office/drawing/2014/main" id="{EEA0C8C6-06CE-879E-2E86-6A670046CE99}"/>
                  </a:ext>
                </a:extLst>
              </p:cNvPr>
              <p:cNvSpPr>
                <a:spLocks noChangeArrowheads="1"/>
              </p:cNvSpPr>
              <p:nvPr/>
            </p:nvSpPr>
            <p:spPr bwMode="auto">
              <a:xfrm>
                <a:off x="3567" y="2152"/>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07" name="Rectangle 333">
                <a:extLst>
                  <a:ext uri="{FF2B5EF4-FFF2-40B4-BE49-F238E27FC236}">
                    <a16:creationId xmlns:a16="http://schemas.microsoft.com/office/drawing/2014/main" id="{665FA218-ED45-8531-E358-67C0C16E01FE}"/>
                  </a:ext>
                </a:extLst>
              </p:cNvPr>
              <p:cNvSpPr>
                <a:spLocks noChangeArrowheads="1"/>
              </p:cNvSpPr>
              <p:nvPr/>
            </p:nvSpPr>
            <p:spPr bwMode="auto">
              <a:xfrm>
                <a:off x="3794" y="2152"/>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08" name="Rectangle 334">
                <a:extLst>
                  <a:ext uri="{FF2B5EF4-FFF2-40B4-BE49-F238E27FC236}">
                    <a16:creationId xmlns:a16="http://schemas.microsoft.com/office/drawing/2014/main" id="{7E8865ED-FFC2-1C86-D023-95E107CACF6C}"/>
                  </a:ext>
                </a:extLst>
              </p:cNvPr>
              <p:cNvSpPr>
                <a:spLocks noChangeArrowheads="1"/>
              </p:cNvSpPr>
              <p:nvPr/>
            </p:nvSpPr>
            <p:spPr bwMode="auto">
              <a:xfrm>
                <a:off x="1525" y="2408"/>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09" name="Rectangle 335">
                <a:extLst>
                  <a:ext uri="{FF2B5EF4-FFF2-40B4-BE49-F238E27FC236}">
                    <a16:creationId xmlns:a16="http://schemas.microsoft.com/office/drawing/2014/main" id="{66019195-B304-F0BC-F2AF-4CD68FB899EB}"/>
                  </a:ext>
                </a:extLst>
              </p:cNvPr>
              <p:cNvSpPr>
                <a:spLocks noChangeArrowheads="1"/>
              </p:cNvSpPr>
              <p:nvPr/>
            </p:nvSpPr>
            <p:spPr bwMode="auto">
              <a:xfrm>
                <a:off x="1537" y="2381"/>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10" name="Rectangle 336">
                <a:extLst>
                  <a:ext uri="{FF2B5EF4-FFF2-40B4-BE49-F238E27FC236}">
                    <a16:creationId xmlns:a16="http://schemas.microsoft.com/office/drawing/2014/main" id="{1DE0E0A1-7F2C-2971-D44B-EF23255612FB}"/>
                  </a:ext>
                </a:extLst>
              </p:cNvPr>
              <p:cNvSpPr>
                <a:spLocks noChangeArrowheads="1"/>
              </p:cNvSpPr>
              <p:nvPr/>
            </p:nvSpPr>
            <p:spPr bwMode="auto">
              <a:xfrm>
                <a:off x="1753" y="2408"/>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11" name="Rectangle 337">
                <a:extLst>
                  <a:ext uri="{FF2B5EF4-FFF2-40B4-BE49-F238E27FC236}">
                    <a16:creationId xmlns:a16="http://schemas.microsoft.com/office/drawing/2014/main" id="{FE0567CF-E1BD-2674-2328-52B73BACD7E9}"/>
                  </a:ext>
                </a:extLst>
              </p:cNvPr>
              <p:cNvSpPr>
                <a:spLocks noChangeArrowheads="1"/>
              </p:cNvSpPr>
              <p:nvPr/>
            </p:nvSpPr>
            <p:spPr bwMode="auto">
              <a:xfrm>
                <a:off x="1765" y="2381"/>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12" name="Rectangle 338">
                <a:extLst>
                  <a:ext uri="{FF2B5EF4-FFF2-40B4-BE49-F238E27FC236}">
                    <a16:creationId xmlns:a16="http://schemas.microsoft.com/office/drawing/2014/main" id="{894EC075-9AB5-9A66-5C62-834961E60CC2}"/>
                  </a:ext>
                </a:extLst>
              </p:cNvPr>
              <p:cNvSpPr>
                <a:spLocks noChangeArrowheads="1"/>
              </p:cNvSpPr>
              <p:nvPr/>
            </p:nvSpPr>
            <p:spPr bwMode="auto">
              <a:xfrm>
                <a:off x="1980" y="2408"/>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13" name="Rectangle 339">
                <a:extLst>
                  <a:ext uri="{FF2B5EF4-FFF2-40B4-BE49-F238E27FC236}">
                    <a16:creationId xmlns:a16="http://schemas.microsoft.com/office/drawing/2014/main" id="{CFE9C46D-15AD-0061-77C0-AA8CBBA165E0}"/>
                  </a:ext>
                </a:extLst>
              </p:cNvPr>
              <p:cNvSpPr>
                <a:spLocks noChangeArrowheads="1"/>
              </p:cNvSpPr>
              <p:nvPr/>
            </p:nvSpPr>
            <p:spPr bwMode="auto">
              <a:xfrm>
                <a:off x="1993" y="2381"/>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14" name="Rectangle 340">
                <a:extLst>
                  <a:ext uri="{FF2B5EF4-FFF2-40B4-BE49-F238E27FC236}">
                    <a16:creationId xmlns:a16="http://schemas.microsoft.com/office/drawing/2014/main" id="{88E96FE3-5D51-8439-D7BE-24C4A408B0C4}"/>
                  </a:ext>
                </a:extLst>
              </p:cNvPr>
              <p:cNvSpPr>
                <a:spLocks noChangeArrowheads="1"/>
              </p:cNvSpPr>
              <p:nvPr/>
            </p:nvSpPr>
            <p:spPr bwMode="auto">
              <a:xfrm>
                <a:off x="2207" y="2408"/>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15" name="Rectangle 341">
                <a:extLst>
                  <a:ext uri="{FF2B5EF4-FFF2-40B4-BE49-F238E27FC236}">
                    <a16:creationId xmlns:a16="http://schemas.microsoft.com/office/drawing/2014/main" id="{5A45A4CF-3745-F288-7F6A-844F2E7DAED6}"/>
                  </a:ext>
                </a:extLst>
              </p:cNvPr>
              <p:cNvSpPr>
                <a:spLocks noChangeArrowheads="1"/>
              </p:cNvSpPr>
              <p:nvPr/>
            </p:nvSpPr>
            <p:spPr bwMode="auto">
              <a:xfrm>
                <a:off x="2220" y="2381"/>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16" name="Rectangle 342">
                <a:extLst>
                  <a:ext uri="{FF2B5EF4-FFF2-40B4-BE49-F238E27FC236}">
                    <a16:creationId xmlns:a16="http://schemas.microsoft.com/office/drawing/2014/main" id="{921612B3-04AC-F2C2-E27E-D154924429E4}"/>
                  </a:ext>
                </a:extLst>
              </p:cNvPr>
              <p:cNvSpPr>
                <a:spLocks noChangeArrowheads="1"/>
              </p:cNvSpPr>
              <p:nvPr/>
            </p:nvSpPr>
            <p:spPr bwMode="auto">
              <a:xfrm>
                <a:off x="2435" y="2408"/>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17" name="Rectangle 343">
                <a:extLst>
                  <a:ext uri="{FF2B5EF4-FFF2-40B4-BE49-F238E27FC236}">
                    <a16:creationId xmlns:a16="http://schemas.microsoft.com/office/drawing/2014/main" id="{1E7DC059-854F-5FBF-09C7-A8C7FB1AFE22}"/>
                  </a:ext>
                </a:extLst>
              </p:cNvPr>
              <p:cNvSpPr>
                <a:spLocks noChangeArrowheads="1"/>
              </p:cNvSpPr>
              <p:nvPr/>
            </p:nvSpPr>
            <p:spPr bwMode="auto">
              <a:xfrm>
                <a:off x="2447" y="2381"/>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18" name="Rectangle 344">
                <a:extLst>
                  <a:ext uri="{FF2B5EF4-FFF2-40B4-BE49-F238E27FC236}">
                    <a16:creationId xmlns:a16="http://schemas.microsoft.com/office/drawing/2014/main" id="{6A2D2D3F-8592-CA24-2327-108C391ECE4E}"/>
                  </a:ext>
                </a:extLst>
              </p:cNvPr>
              <p:cNvSpPr>
                <a:spLocks noChangeArrowheads="1"/>
              </p:cNvSpPr>
              <p:nvPr/>
            </p:nvSpPr>
            <p:spPr bwMode="auto">
              <a:xfrm>
                <a:off x="2663" y="2408"/>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19" name="Rectangle 345">
                <a:extLst>
                  <a:ext uri="{FF2B5EF4-FFF2-40B4-BE49-F238E27FC236}">
                    <a16:creationId xmlns:a16="http://schemas.microsoft.com/office/drawing/2014/main" id="{9DEC3989-F12E-2F76-245F-A3E4E8750AEE}"/>
                  </a:ext>
                </a:extLst>
              </p:cNvPr>
              <p:cNvSpPr>
                <a:spLocks noChangeArrowheads="1"/>
              </p:cNvSpPr>
              <p:nvPr/>
            </p:nvSpPr>
            <p:spPr bwMode="auto">
              <a:xfrm>
                <a:off x="2675" y="2381"/>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20" name="Rectangle 346">
                <a:extLst>
                  <a:ext uri="{FF2B5EF4-FFF2-40B4-BE49-F238E27FC236}">
                    <a16:creationId xmlns:a16="http://schemas.microsoft.com/office/drawing/2014/main" id="{E7264162-063B-37E1-EF45-A7BCA95928FC}"/>
                  </a:ext>
                </a:extLst>
              </p:cNvPr>
              <p:cNvSpPr>
                <a:spLocks noChangeArrowheads="1"/>
              </p:cNvSpPr>
              <p:nvPr/>
            </p:nvSpPr>
            <p:spPr bwMode="auto">
              <a:xfrm>
                <a:off x="2890" y="2409"/>
                <a:ext cx="221" cy="249"/>
              </a:xfrm>
              <a:prstGeom prst="rect">
                <a:avLst/>
              </a:prstGeom>
              <a:solidFill>
                <a:srgbClr val="989F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21" name="Rectangle 347">
                <a:extLst>
                  <a:ext uri="{FF2B5EF4-FFF2-40B4-BE49-F238E27FC236}">
                    <a16:creationId xmlns:a16="http://schemas.microsoft.com/office/drawing/2014/main" id="{A31FAF02-FED9-81BB-8CA8-C2FD386B17C9}"/>
                  </a:ext>
                </a:extLst>
              </p:cNvPr>
              <p:cNvSpPr>
                <a:spLocks noChangeArrowheads="1"/>
              </p:cNvSpPr>
              <p:nvPr/>
            </p:nvSpPr>
            <p:spPr bwMode="auto">
              <a:xfrm>
                <a:off x="2890" y="2409"/>
                <a:ext cx="221" cy="77"/>
              </a:xfrm>
              <a:prstGeom prst="rect">
                <a:avLst/>
              </a:prstGeom>
              <a:solidFill>
                <a:srgbClr val="989F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22" name="Rectangle 348">
                <a:extLst>
                  <a:ext uri="{FF2B5EF4-FFF2-40B4-BE49-F238E27FC236}">
                    <a16:creationId xmlns:a16="http://schemas.microsoft.com/office/drawing/2014/main" id="{29F5ED4A-7983-55B6-AA17-36E9FBD59E5B}"/>
                  </a:ext>
                </a:extLst>
              </p:cNvPr>
              <p:cNvSpPr>
                <a:spLocks noChangeArrowheads="1"/>
              </p:cNvSpPr>
              <p:nvPr/>
            </p:nvSpPr>
            <p:spPr bwMode="auto">
              <a:xfrm>
                <a:off x="2890" y="2408"/>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23" name="Rectangle 349">
                <a:extLst>
                  <a:ext uri="{FF2B5EF4-FFF2-40B4-BE49-F238E27FC236}">
                    <a16:creationId xmlns:a16="http://schemas.microsoft.com/office/drawing/2014/main" id="{BAF598A5-A6A6-EDAF-FB8C-1E323EF52308}"/>
                  </a:ext>
                </a:extLst>
              </p:cNvPr>
              <p:cNvSpPr>
                <a:spLocks noChangeArrowheads="1"/>
              </p:cNvSpPr>
              <p:nvPr/>
            </p:nvSpPr>
            <p:spPr bwMode="auto">
              <a:xfrm>
                <a:off x="2902" y="2381"/>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24" name="Rectangle 350">
                <a:extLst>
                  <a:ext uri="{FF2B5EF4-FFF2-40B4-BE49-F238E27FC236}">
                    <a16:creationId xmlns:a16="http://schemas.microsoft.com/office/drawing/2014/main" id="{FE29C3F4-869F-1364-CCC8-DBED61E8A330}"/>
                  </a:ext>
                </a:extLst>
              </p:cNvPr>
              <p:cNvSpPr>
                <a:spLocks noChangeArrowheads="1"/>
              </p:cNvSpPr>
              <p:nvPr/>
            </p:nvSpPr>
            <p:spPr bwMode="auto">
              <a:xfrm>
                <a:off x="3117" y="2409"/>
                <a:ext cx="222" cy="249"/>
              </a:xfrm>
              <a:prstGeom prst="rect">
                <a:avLst/>
              </a:prstGeom>
              <a:solidFill>
                <a:srgbClr val="989F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25" name="Rectangle 351">
                <a:extLst>
                  <a:ext uri="{FF2B5EF4-FFF2-40B4-BE49-F238E27FC236}">
                    <a16:creationId xmlns:a16="http://schemas.microsoft.com/office/drawing/2014/main" id="{8B0E1CC6-CAE0-888F-5AB8-4BE83FC776A6}"/>
                  </a:ext>
                </a:extLst>
              </p:cNvPr>
              <p:cNvSpPr>
                <a:spLocks noChangeArrowheads="1"/>
              </p:cNvSpPr>
              <p:nvPr/>
            </p:nvSpPr>
            <p:spPr bwMode="auto">
              <a:xfrm>
                <a:off x="3117" y="2409"/>
                <a:ext cx="222" cy="77"/>
              </a:xfrm>
              <a:prstGeom prst="rect">
                <a:avLst/>
              </a:prstGeom>
              <a:solidFill>
                <a:srgbClr val="989F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26" name="Rectangle 352">
                <a:extLst>
                  <a:ext uri="{FF2B5EF4-FFF2-40B4-BE49-F238E27FC236}">
                    <a16:creationId xmlns:a16="http://schemas.microsoft.com/office/drawing/2014/main" id="{9C6A145A-FE12-DE42-DBD5-92592363CEDF}"/>
                  </a:ext>
                </a:extLst>
              </p:cNvPr>
              <p:cNvSpPr>
                <a:spLocks noChangeArrowheads="1"/>
              </p:cNvSpPr>
              <p:nvPr/>
            </p:nvSpPr>
            <p:spPr bwMode="auto">
              <a:xfrm>
                <a:off x="3117" y="2408"/>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27" name="Rectangle 353">
                <a:extLst>
                  <a:ext uri="{FF2B5EF4-FFF2-40B4-BE49-F238E27FC236}">
                    <a16:creationId xmlns:a16="http://schemas.microsoft.com/office/drawing/2014/main" id="{5E0B600B-1F7A-2E9A-6BD8-93E3B6CAD454}"/>
                  </a:ext>
                </a:extLst>
              </p:cNvPr>
              <p:cNvSpPr>
                <a:spLocks noChangeArrowheads="1"/>
              </p:cNvSpPr>
              <p:nvPr/>
            </p:nvSpPr>
            <p:spPr bwMode="auto">
              <a:xfrm>
                <a:off x="3130" y="2381"/>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28" name="Rectangle 354">
                <a:extLst>
                  <a:ext uri="{FF2B5EF4-FFF2-40B4-BE49-F238E27FC236}">
                    <a16:creationId xmlns:a16="http://schemas.microsoft.com/office/drawing/2014/main" id="{55B14825-61C2-3659-B005-EDAB595F5516}"/>
                  </a:ext>
                </a:extLst>
              </p:cNvPr>
              <p:cNvSpPr>
                <a:spLocks noChangeArrowheads="1"/>
              </p:cNvSpPr>
              <p:nvPr/>
            </p:nvSpPr>
            <p:spPr bwMode="auto">
              <a:xfrm>
                <a:off x="3344" y="2408"/>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29" name="Rectangle 355">
                <a:extLst>
                  <a:ext uri="{FF2B5EF4-FFF2-40B4-BE49-F238E27FC236}">
                    <a16:creationId xmlns:a16="http://schemas.microsoft.com/office/drawing/2014/main" id="{7E07C40A-DDC3-34A3-D4D5-37C30291E34B}"/>
                  </a:ext>
                </a:extLst>
              </p:cNvPr>
              <p:cNvSpPr>
                <a:spLocks noChangeArrowheads="1"/>
              </p:cNvSpPr>
              <p:nvPr/>
            </p:nvSpPr>
            <p:spPr bwMode="auto">
              <a:xfrm>
                <a:off x="3357" y="2381"/>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30" name="Rectangle 356">
                <a:extLst>
                  <a:ext uri="{FF2B5EF4-FFF2-40B4-BE49-F238E27FC236}">
                    <a16:creationId xmlns:a16="http://schemas.microsoft.com/office/drawing/2014/main" id="{4D8F9037-8988-7DC3-7F4F-97C7F3B65A8E}"/>
                  </a:ext>
                </a:extLst>
              </p:cNvPr>
              <p:cNvSpPr>
                <a:spLocks noChangeArrowheads="1"/>
              </p:cNvSpPr>
              <p:nvPr/>
            </p:nvSpPr>
            <p:spPr bwMode="auto">
              <a:xfrm>
                <a:off x="3573" y="2409"/>
                <a:ext cx="221" cy="249"/>
              </a:xfrm>
              <a:prstGeom prst="rect">
                <a:avLst/>
              </a:prstGeom>
              <a:solidFill>
                <a:srgbClr val="F9BDC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31" name="Rectangle 357">
                <a:extLst>
                  <a:ext uri="{FF2B5EF4-FFF2-40B4-BE49-F238E27FC236}">
                    <a16:creationId xmlns:a16="http://schemas.microsoft.com/office/drawing/2014/main" id="{9083E16F-9BC9-9DAC-27E3-F13F85705F70}"/>
                  </a:ext>
                </a:extLst>
              </p:cNvPr>
              <p:cNvSpPr>
                <a:spLocks noChangeArrowheads="1"/>
              </p:cNvSpPr>
              <p:nvPr/>
            </p:nvSpPr>
            <p:spPr bwMode="auto">
              <a:xfrm>
                <a:off x="3573" y="2409"/>
                <a:ext cx="221" cy="77"/>
              </a:xfrm>
              <a:prstGeom prst="rect">
                <a:avLst/>
              </a:prstGeom>
              <a:solidFill>
                <a:srgbClr val="F9BDC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32" name="Rectangle 358">
                <a:extLst>
                  <a:ext uri="{FF2B5EF4-FFF2-40B4-BE49-F238E27FC236}">
                    <a16:creationId xmlns:a16="http://schemas.microsoft.com/office/drawing/2014/main" id="{4ED5275D-3453-C13E-0AE8-2F2162CF849A}"/>
                  </a:ext>
                </a:extLst>
              </p:cNvPr>
              <p:cNvSpPr>
                <a:spLocks noChangeArrowheads="1"/>
              </p:cNvSpPr>
              <p:nvPr/>
            </p:nvSpPr>
            <p:spPr bwMode="auto">
              <a:xfrm>
                <a:off x="3573" y="2408"/>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33" name="Rectangle 359">
                <a:extLst>
                  <a:ext uri="{FF2B5EF4-FFF2-40B4-BE49-F238E27FC236}">
                    <a16:creationId xmlns:a16="http://schemas.microsoft.com/office/drawing/2014/main" id="{DA96D08E-C442-3769-C5B3-C2DCD793447D}"/>
                  </a:ext>
                </a:extLst>
              </p:cNvPr>
              <p:cNvSpPr>
                <a:spLocks noChangeArrowheads="1"/>
              </p:cNvSpPr>
              <p:nvPr/>
            </p:nvSpPr>
            <p:spPr bwMode="auto">
              <a:xfrm>
                <a:off x="3585" y="2381"/>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34" name="Rectangle 360">
                <a:extLst>
                  <a:ext uri="{FF2B5EF4-FFF2-40B4-BE49-F238E27FC236}">
                    <a16:creationId xmlns:a16="http://schemas.microsoft.com/office/drawing/2014/main" id="{14562F22-1478-0D99-9110-BA0DB3AD3151}"/>
                  </a:ext>
                </a:extLst>
              </p:cNvPr>
              <p:cNvSpPr>
                <a:spLocks noChangeArrowheads="1"/>
              </p:cNvSpPr>
              <p:nvPr/>
            </p:nvSpPr>
            <p:spPr bwMode="auto">
              <a:xfrm>
                <a:off x="1519" y="2401"/>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35" name="Rectangle 361">
                <a:extLst>
                  <a:ext uri="{FF2B5EF4-FFF2-40B4-BE49-F238E27FC236}">
                    <a16:creationId xmlns:a16="http://schemas.microsoft.com/office/drawing/2014/main" id="{7AD13AA5-5078-781C-E05A-7AC16972F37C}"/>
                  </a:ext>
                </a:extLst>
              </p:cNvPr>
              <p:cNvSpPr>
                <a:spLocks noChangeArrowheads="1"/>
              </p:cNvSpPr>
              <p:nvPr/>
            </p:nvSpPr>
            <p:spPr bwMode="auto">
              <a:xfrm>
                <a:off x="1525" y="2401"/>
                <a:ext cx="222"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36" name="Rectangle 362">
                <a:extLst>
                  <a:ext uri="{FF2B5EF4-FFF2-40B4-BE49-F238E27FC236}">
                    <a16:creationId xmlns:a16="http://schemas.microsoft.com/office/drawing/2014/main" id="{FEB807A4-04A6-A68D-74A0-C5A6B6DD00A6}"/>
                  </a:ext>
                </a:extLst>
              </p:cNvPr>
              <p:cNvSpPr>
                <a:spLocks noChangeArrowheads="1"/>
              </p:cNvSpPr>
              <p:nvPr/>
            </p:nvSpPr>
            <p:spPr bwMode="auto">
              <a:xfrm>
                <a:off x="1747" y="2401"/>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37" name="Rectangle 363">
                <a:extLst>
                  <a:ext uri="{FF2B5EF4-FFF2-40B4-BE49-F238E27FC236}">
                    <a16:creationId xmlns:a16="http://schemas.microsoft.com/office/drawing/2014/main" id="{F1D8F7CA-B03D-0CFD-8A21-253E1AEDF786}"/>
                  </a:ext>
                </a:extLst>
              </p:cNvPr>
              <p:cNvSpPr>
                <a:spLocks noChangeArrowheads="1"/>
              </p:cNvSpPr>
              <p:nvPr/>
            </p:nvSpPr>
            <p:spPr bwMode="auto">
              <a:xfrm>
                <a:off x="1753" y="2401"/>
                <a:ext cx="221"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38" name="Rectangle 364">
                <a:extLst>
                  <a:ext uri="{FF2B5EF4-FFF2-40B4-BE49-F238E27FC236}">
                    <a16:creationId xmlns:a16="http://schemas.microsoft.com/office/drawing/2014/main" id="{A10DB161-6A18-3EF4-D876-A0034BC6556A}"/>
                  </a:ext>
                </a:extLst>
              </p:cNvPr>
              <p:cNvSpPr>
                <a:spLocks noChangeArrowheads="1"/>
              </p:cNvSpPr>
              <p:nvPr/>
            </p:nvSpPr>
            <p:spPr bwMode="auto">
              <a:xfrm>
                <a:off x="1974" y="2401"/>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39" name="Rectangle 365">
                <a:extLst>
                  <a:ext uri="{FF2B5EF4-FFF2-40B4-BE49-F238E27FC236}">
                    <a16:creationId xmlns:a16="http://schemas.microsoft.com/office/drawing/2014/main" id="{A9AEAE59-FD1F-CEC6-EAE6-55C9EBD84F02}"/>
                  </a:ext>
                </a:extLst>
              </p:cNvPr>
              <p:cNvSpPr>
                <a:spLocks noChangeArrowheads="1"/>
              </p:cNvSpPr>
              <p:nvPr/>
            </p:nvSpPr>
            <p:spPr bwMode="auto">
              <a:xfrm>
                <a:off x="1980" y="2401"/>
                <a:ext cx="222"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40" name="Rectangle 366">
                <a:extLst>
                  <a:ext uri="{FF2B5EF4-FFF2-40B4-BE49-F238E27FC236}">
                    <a16:creationId xmlns:a16="http://schemas.microsoft.com/office/drawing/2014/main" id="{79ED452B-4DD5-756C-44C3-9DFA4048076E}"/>
                  </a:ext>
                </a:extLst>
              </p:cNvPr>
              <p:cNvSpPr>
                <a:spLocks noChangeArrowheads="1"/>
              </p:cNvSpPr>
              <p:nvPr/>
            </p:nvSpPr>
            <p:spPr bwMode="auto">
              <a:xfrm>
                <a:off x="2202" y="2401"/>
                <a:ext cx="5"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41" name="Rectangle 367">
                <a:extLst>
                  <a:ext uri="{FF2B5EF4-FFF2-40B4-BE49-F238E27FC236}">
                    <a16:creationId xmlns:a16="http://schemas.microsoft.com/office/drawing/2014/main" id="{D8456D38-6B1D-8422-2D1F-E54DD8C14EAB}"/>
                  </a:ext>
                </a:extLst>
              </p:cNvPr>
              <p:cNvSpPr>
                <a:spLocks noChangeArrowheads="1"/>
              </p:cNvSpPr>
              <p:nvPr/>
            </p:nvSpPr>
            <p:spPr bwMode="auto">
              <a:xfrm>
                <a:off x="2207" y="2401"/>
                <a:ext cx="222"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42" name="Rectangle 368">
                <a:extLst>
                  <a:ext uri="{FF2B5EF4-FFF2-40B4-BE49-F238E27FC236}">
                    <a16:creationId xmlns:a16="http://schemas.microsoft.com/office/drawing/2014/main" id="{79D2AF84-0B2F-A4EE-5622-D223C5632A43}"/>
                  </a:ext>
                </a:extLst>
              </p:cNvPr>
              <p:cNvSpPr>
                <a:spLocks noChangeArrowheads="1"/>
              </p:cNvSpPr>
              <p:nvPr/>
            </p:nvSpPr>
            <p:spPr bwMode="auto">
              <a:xfrm>
                <a:off x="2429" y="2401"/>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43" name="Rectangle 369">
                <a:extLst>
                  <a:ext uri="{FF2B5EF4-FFF2-40B4-BE49-F238E27FC236}">
                    <a16:creationId xmlns:a16="http://schemas.microsoft.com/office/drawing/2014/main" id="{9E170EF5-B651-032D-941F-A6ED6A477C03}"/>
                  </a:ext>
                </a:extLst>
              </p:cNvPr>
              <p:cNvSpPr>
                <a:spLocks noChangeArrowheads="1"/>
              </p:cNvSpPr>
              <p:nvPr/>
            </p:nvSpPr>
            <p:spPr bwMode="auto">
              <a:xfrm>
                <a:off x="2435" y="2401"/>
                <a:ext cx="222"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44" name="Rectangle 370">
                <a:extLst>
                  <a:ext uri="{FF2B5EF4-FFF2-40B4-BE49-F238E27FC236}">
                    <a16:creationId xmlns:a16="http://schemas.microsoft.com/office/drawing/2014/main" id="{B3DAFD07-E2F9-462E-334B-73756F958149}"/>
                  </a:ext>
                </a:extLst>
              </p:cNvPr>
              <p:cNvSpPr>
                <a:spLocks noChangeArrowheads="1"/>
              </p:cNvSpPr>
              <p:nvPr/>
            </p:nvSpPr>
            <p:spPr bwMode="auto">
              <a:xfrm>
                <a:off x="2657" y="2401"/>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45" name="Rectangle 371">
                <a:extLst>
                  <a:ext uri="{FF2B5EF4-FFF2-40B4-BE49-F238E27FC236}">
                    <a16:creationId xmlns:a16="http://schemas.microsoft.com/office/drawing/2014/main" id="{0D035C13-6E24-3A31-7249-EA5756C5ECD4}"/>
                  </a:ext>
                </a:extLst>
              </p:cNvPr>
              <p:cNvSpPr>
                <a:spLocks noChangeArrowheads="1"/>
              </p:cNvSpPr>
              <p:nvPr/>
            </p:nvSpPr>
            <p:spPr bwMode="auto">
              <a:xfrm>
                <a:off x="2663" y="2401"/>
                <a:ext cx="221"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46" name="Rectangle 372">
                <a:extLst>
                  <a:ext uri="{FF2B5EF4-FFF2-40B4-BE49-F238E27FC236}">
                    <a16:creationId xmlns:a16="http://schemas.microsoft.com/office/drawing/2014/main" id="{9870EA9F-1383-7733-DE07-4955E4AE6A83}"/>
                  </a:ext>
                </a:extLst>
              </p:cNvPr>
              <p:cNvSpPr>
                <a:spLocks noChangeArrowheads="1"/>
              </p:cNvSpPr>
              <p:nvPr/>
            </p:nvSpPr>
            <p:spPr bwMode="auto">
              <a:xfrm>
                <a:off x="2884" y="2401"/>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47" name="Rectangle 373">
                <a:extLst>
                  <a:ext uri="{FF2B5EF4-FFF2-40B4-BE49-F238E27FC236}">
                    <a16:creationId xmlns:a16="http://schemas.microsoft.com/office/drawing/2014/main" id="{CF9B7CB6-4212-5B9F-43F0-F9995207544F}"/>
                  </a:ext>
                </a:extLst>
              </p:cNvPr>
              <p:cNvSpPr>
                <a:spLocks noChangeArrowheads="1"/>
              </p:cNvSpPr>
              <p:nvPr/>
            </p:nvSpPr>
            <p:spPr bwMode="auto">
              <a:xfrm>
                <a:off x="2890" y="2401"/>
                <a:ext cx="221"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48" name="Rectangle 374">
                <a:extLst>
                  <a:ext uri="{FF2B5EF4-FFF2-40B4-BE49-F238E27FC236}">
                    <a16:creationId xmlns:a16="http://schemas.microsoft.com/office/drawing/2014/main" id="{E04D322D-F4E3-A5F4-1107-6DE9C3956915}"/>
                  </a:ext>
                </a:extLst>
              </p:cNvPr>
              <p:cNvSpPr>
                <a:spLocks noChangeArrowheads="1"/>
              </p:cNvSpPr>
              <p:nvPr/>
            </p:nvSpPr>
            <p:spPr bwMode="auto">
              <a:xfrm>
                <a:off x="3111" y="2401"/>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49" name="Rectangle 375">
                <a:extLst>
                  <a:ext uri="{FF2B5EF4-FFF2-40B4-BE49-F238E27FC236}">
                    <a16:creationId xmlns:a16="http://schemas.microsoft.com/office/drawing/2014/main" id="{9845EEBC-EE6F-3BA1-5BFC-329F10185A45}"/>
                  </a:ext>
                </a:extLst>
              </p:cNvPr>
              <p:cNvSpPr>
                <a:spLocks noChangeArrowheads="1"/>
              </p:cNvSpPr>
              <p:nvPr/>
            </p:nvSpPr>
            <p:spPr bwMode="auto">
              <a:xfrm>
                <a:off x="3117" y="2401"/>
                <a:ext cx="222"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50" name="Rectangle 376">
                <a:extLst>
                  <a:ext uri="{FF2B5EF4-FFF2-40B4-BE49-F238E27FC236}">
                    <a16:creationId xmlns:a16="http://schemas.microsoft.com/office/drawing/2014/main" id="{E7FB022C-75A3-5615-8DE1-EA977C7766DF}"/>
                  </a:ext>
                </a:extLst>
              </p:cNvPr>
              <p:cNvSpPr>
                <a:spLocks noChangeArrowheads="1"/>
              </p:cNvSpPr>
              <p:nvPr/>
            </p:nvSpPr>
            <p:spPr bwMode="auto">
              <a:xfrm>
                <a:off x="3339" y="2401"/>
                <a:ext cx="5"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51" name="Rectangle 377">
                <a:extLst>
                  <a:ext uri="{FF2B5EF4-FFF2-40B4-BE49-F238E27FC236}">
                    <a16:creationId xmlns:a16="http://schemas.microsoft.com/office/drawing/2014/main" id="{A8981836-AAE8-82AA-8C28-B5AC289FF93C}"/>
                  </a:ext>
                </a:extLst>
              </p:cNvPr>
              <p:cNvSpPr>
                <a:spLocks noChangeArrowheads="1"/>
              </p:cNvSpPr>
              <p:nvPr/>
            </p:nvSpPr>
            <p:spPr bwMode="auto">
              <a:xfrm>
                <a:off x="3344" y="2401"/>
                <a:ext cx="223"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52" name="Rectangle 378">
                <a:extLst>
                  <a:ext uri="{FF2B5EF4-FFF2-40B4-BE49-F238E27FC236}">
                    <a16:creationId xmlns:a16="http://schemas.microsoft.com/office/drawing/2014/main" id="{C6562441-E0DA-CCBE-F1B4-1457BBF9A09D}"/>
                  </a:ext>
                </a:extLst>
              </p:cNvPr>
              <p:cNvSpPr>
                <a:spLocks noChangeArrowheads="1"/>
              </p:cNvSpPr>
              <p:nvPr/>
            </p:nvSpPr>
            <p:spPr bwMode="auto">
              <a:xfrm>
                <a:off x="3567" y="2401"/>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53" name="Rectangle 379">
                <a:extLst>
                  <a:ext uri="{FF2B5EF4-FFF2-40B4-BE49-F238E27FC236}">
                    <a16:creationId xmlns:a16="http://schemas.microsoft.com/office/drawing/2014/main" id="{9F355816-A26C-4969-4CCA-4A1E1194B87B}"/>
                  </a:ext>
                </a:extLst>
              </p:cNvPr>
              <p:cNvSpPr>
                <a:spLocks noChangeArrowheads="1"/>
              </p:cNvSpPr>
              <p:nvPr/>
            </p:nvSpPr>
            <p:spPr bwMode="auto">
              <a:xfrm>
                <a:off x="3573" y="2401"/>
                <a:ext cx="221"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54" name="Rectangle 380">
                <a:extLst>
                  <a:ext uri="{FF2B5EF4-FFF2-40B4-BE49-F238E27FC236}">
                    <a16:creationId xmlns:a16="http://schemas.microsoft.com/office/drawing/2014/main" id="{8B346BF5-2E1D-EFC1-FC6F-50FDA2ABB8F5}"/>
                  </a:ext>
                </a:extLst>
              </p:cNvPr>
              <p:cNvSpPr>
                <a:spLocks noChangeArrowheads="1"/>
              </p:cNvSpPr>
              <p:nvPr/>
            </p:nvSpPr>
            <p:spPr bwMode="auto">
              <a:xfrm>
                <a:off x="3794" y="2401"/>
                <a:ext cx="6"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55" name="Rectangle 381">
                <a:extLst>
                  <a:ext uri="{FF2B5EF4-FFF2-40B4-BE49-F238E27FC236}">
                    <a16:creationId xmlns:a16="http://schemas.microsoft.com/office/drawing/2014/main" id="{58D538BD-6A21-B11B-C7BB-1B2E380448D3}"/>
                  </a:ext>
                </a:extLst>
              </p:cNvPr>
              <p:cNvSpPr>
                <a:spLocks noChangeArrowheads="1"/>
              </p:cNvSpPr>
              <p:nvPr/>
            </p:nvSpPr>
            <p:spPr bwMode="auto">
              <a:xfrm>
                <a:off x="1519" y="2408"/>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56" name="Rectangle 382">
                <a:extLst>
                  <a:ext uri="{FF2B5EF4-FFF2-40B4-BE49-F238E27FC236}">
                    <a16:creationId xmlns:a16="http://schemas.microsoft.com/office/drawing/2014/main" id="{EBFF2A36-24A7-8D69-4266-1779A4289230}"/>
                  </a:ext>
                </a:extLst>
              </p:cNvPr>
              <p:cNvSpPr>
                <a:spLocks noChangeArrowheads="1"/>
              </p:cNvSpPr>
              <p:nvPr/>
            </p:nvSpPr>
            <p:spPr bwMode="auto">
              <a:xfrm>
                <a:off x="1747" y="2408"/>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57" name="Rectangle 383">
                <a:extLst>
                  <a:ext uri="{FF2B5EF4-FFF2-40B4-BE49-F238E27FC236}">
                    <a16:creationId xmlns:a16="http://schemas.microsoft.com/office/drawing/2014/main" id="{B6090529-8122-5B56-EFDA-DF9B748D1FBA}"/>
                  </a:ext>
                </a:extLst>
              </p:cNvPr>
              <p:cNvSpPr>
                <a:spLocks noChangeArrowheads="1"/>
              </p:cNvSpPr>
              <p:nvPr/>
            </p:nvSpPr>
            <p:spPr bwMode="auto">
              <a:xfrm>
                <a:off x="1974" y="2408"/>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58" name="Rectangle 384">
                <a:extLst>
                  <a:ext uri="{FF2B5EF4-FFF2-40B4-BE49-F238E27FC236}">
                    <a16:creationId xmlns:a16="http://schemas.microsoft.com/office/drawing/2014/main" id="{6487FBCE-E8B1-352A-3454-86C49CD6BEAA}"/>
                  </a:ext>
                </a:extLst>
              </p:cNvPr>
              <p:cNvSpPr>
                <a:spLocks noChangeArrowheads="1"/>
              </p:cNvSpPr>
              <p:nvPr/>
            </p:nvSpPr>
            <p:spPr bwMode="auto">
              <a:xfrm>
                <a:off x="2202" y="2408"/>
                <a:ext cx="5"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59" name="Rectangle 385">
                <a:extLst>
                  <a:ext uri="{FF2B5EF4-FFF2-40B4-BE49-F238E27FC236}">
                    <a16:creationId xmlns:a16="http://schemas.microsoft.com/office/drawing/2014/main" id="{BAA7B41B-8A53-3DD7-C619-60BA6989B851}"/>
                  </a:ext>
                </a:extLst>
              </p:cNvPr>
              <p:cNvSpPr>
                <a:spLocks noChangeArrowheads="1"/>
              </p:cNvSpPr>
              <p:nvPr/>
            </p:nvSpPr>
            <p:spPr bwMode="auto">
              <a:xfrm>
                <a:off x="2429" y="2408"/>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60" name="Rectangle 386">
                <a:extLst>
                  <a:ext uri="{FF2B5EF4-FFF2-40B4-BE49-F238E27FC236}">
                    <a16:creationId xmlns:a16="http://schemas.microsoft.com/office/drawing/2014/main" id="{DDF4B22C-222F-A7C3-C68C-614F6023A5D0}"/>
                  </a:ext>
                </a:extLst>
              </p:cNvPr>
              <p:cNvSpPr>
                <a:spLocks noChangeArrowheads="1"/>
              </p:cNvSpPr>
              <p:nvPr/>
            </p:nvSpPr>
            <p:spPr bwMode="auto">
              <a:xfrm>
                <a:off x="2657" y="2408"/>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61" name="Rectangle 387">
                <a:extLst>
                  <a:ext uri="{FF2B5EF4-FFF2-40B4-BE49-F238E27FC236}">
                    <a16:creationId xmlns:a16="http://schemas.microsoft.com/office/drawing/2014/main" id="{1561F8AD-56BB-3617-8FE7-6EA668CE9A6B}"/>
                  </a:ext>
                </a:extLst>
              </p:cNvPr>
              <p:cNvSpPr>
                <a:spLocks noChangeArrowheads="1"/>
              </p:cNvSpPr>
              <p:nvPr/>
            </p:nvSpPr>
            <p:spPr bwMode="auto">
              <a:xfrm>
                <a:off x="2884" y="2408"/>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62" name="Rectangle 388">
                <a:extLst>
                  <a:ext uri="{FF2B5EF4-FFF2-40B4-BE49-F238E27FC236}">
                    <a16:creationId xmlns:a16="http://schemas.microsoft.com/office/drawing/2014/main" id="{B08CB150-56F4-EE1C-5205-0B93DC60413C}"/>
                  </a:ext>
                </a:extLst>
              </p:cNvPr>
              <p:cNvSpPr>
                <a:spLocks noChangeArrowheads="1"/>
              </p:cNvSpPr>
              <p:nvPr/>
            </p:nvSpPr>
            <p:spPr bwMode="auto">
              <a:xfrm>
                <a:off x="3111" y="2408"/>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63" name="Rectangle 389">
                <a:extLst>
                  <a:ext uri="{FF2B5EF4-FFF2-40B4-BE49-F238E27FC236}">
                    <a16:creationId xmlns:a16="http://schemas.microsoft.com/office/drawing/2014/main" id="{385FDD92-E143-F738-3FE2-F02FB1AF9606}"/>
                  </a:ext>
                </a:extLst>
              </p:cNvPr>
              <p:cNvSpPr>
                <a:spLocks noChangeArrowheads="1"/>
              </p:cNvSpPr>
              <p:nvPr/>
            </p:nvSpPr>
            <p:spPr bwMode="auto">
              <a:xfrm>
                <a:off x="3339" y="2408"/>
                <a:ext cx="5"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64" name="Rectangle 390">
                <a:extLst>
                  <a:ext uri="{FF2B5EF4-FFF2-40B4-BE49-F238E27FC236}">
                    <a16:creationId xmlns:a16="http://schemas.microsoft.com/office/drawing/2014/main" id="{DC370B22-CFAB-130B-A513-8DC667A5531B}"/>
                  </a:ext>
                </a:extLst>
              </p:cNvPr>
              <p:cNvSpPr>
                <a:spLocks noChangeArrowheads="1"/>
              </p:cNvSpPr>
              <p:nvPr/>
            </p:nvSpPr>
            <p:spPr bwMode="auto">
              <a:xfrm>
                <a:off x="3567" y="2408"/>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65" name="Rectangle 391">
                <a:extLst>
                  <a:ext uri="{FF2B5EF4-FFF2-40B4-BE49-F238E27FC236}">
                    <a16:creationId xmlns:a16="http://schemas.microsoft.com/office/drawing/2014/main" id="{86490A6F-22DE-15FB-F79A-A338861935A2}"/>
                  </a:ext>
                </a:extLst>
              </p:cNvPr>
              <p:cNvSpPr>
                <a:spLocks noChangeArrowheads="1"/>
              </p:cNvSpPr>
              <p:nvPr/>
            </p:nvSpPr>
            <p:spPr bwMode="auto">
              <a:xfrm>
                <a:off x="3794" y="2408"/>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66" name="Rectangle 392">
                <a:extLst>
                  <a:ext uri="{FF2B5EF4-FFF2-40B4-BE49-F238E27FC236}">
                    <a16:creationId xmlns:a16="http://schemas.microsoft.com/office/drawing/2014/main" id="{1ACC1EEA-84E9-5917-79FA-1481E334EF8B}"/>
                  </a:ext>
                </a:extLst>
              </p:cNvPr>
              <p:cNvSpPr>
                <a:spLocks noChangeArrowheads="1"/>
              </p:cNvSpPr>
              <p:nvPr/>
            </p:nvSpPr>
            <p:spPr bwMode="auto">
              <a:xfrm>
                <a:off x="1525" y="2664"/>
                <a:ext cx="221" cy="250"/>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67" name="Rectangle 393">
                <a:extLst>
                  <a:ext uri="{FF2B5EF4-FFF2-40B4-BE49-F238E27FC236}">
                    <a16:creationId xmlns:a16="http://schemas.microsoft.com/office/drawing/2014/main" id="{077515EF-6D1E-DC80-C744-20A308C37876}"/>
                  </a:ext>
                </a:extLst>
              </p:cNvPr>
              <p:cNvSpPr>
                <a:spLocks noChangeArrowheads="1"/>
              </p:cNvSpPr>
              <p:nvPr/>
            </p:nvSpPr>
            <p:spPr bwMode="auto">
              <a:xfrm>
                <a:off x="1525" y="2664"/>
                <a:ext cx="221" cy="77"/>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68" name="Rectangle 394">
                <a:extLst>
                  <a:ext uri="{FF2B5EF4-FFF2-40B4-BE49-F238E27FC236}">
                    <a16:creationId xmlns:a16="http://schemas.microsoft.com/office/drawing/2014/main" id="{05FF05A7-50D5-712C-3C43-FBB82F81A499}"/>
                  </a:ext>
                </a:extLst>
              </p:cNvPr>
              <p:cNvSpPr>
                <a:spLocks noChangeArrowheads="1"/>
              </p:cNvSpPr>
              <p:nvPr/>
            </p:nvSpPr>
            <p:spPr bwMode="auto">
              <a:xfrm>
                <a:off x="1525" y="2664"/>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69" name="Rectangle 395">
                <a:extLst>
                  <a:ext uri="{FF2B5EF4-FFF2-40B4-BE49-F238E27FC236}">
                    <a16:creationId xmlns:a16="http://schemas.microsoft.com/office/drawing/2014/main" id="{0D164D2B-5E12-CBCE-6A0A-1678A3E525CF}"/>
                  </a:ext>
                </a:extLst>
              </p:cNvPr>
              <p:cNvSpPr>
                <a:spLocks noChangeArrowheads="1"/>
              </p:cNvSpPr>
              <p:nvPr/>
            </p:nvSpPr>
            <p:spPr bwMode="auto">
              <a:xfrm>
                <a:off x="1537" y="2637"/>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70" name="Rectangle 396">
                <a:extLst>
                  <a:ext uri="{FF2B5EF4-FFF2-40B4-BE49-F238E27FC236}">
                    <a16:creationId xmlns:a16="http://schemas.microsoft.com/office/drawing/2014/main" id="{AA0F56E9-8D0F-A370-A3C2-098BC78D8B53}"/>
                  </a:ext>
                </a:extLst>
              </p:cNvPr>
              <p:cNvSpPr>
                <a:spLocks noChangeArrowheads="1"/>
              </p:cNvSpPr>
              <p:nvPr/>
            </p:nvSpPr>
            <p:spPr bwMode="auto">
              <a:xfrm>
                <a:off x="1753" y="2664"/>
                <a:ext cx="221" cy="250"/>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71" name="Rectangle 397">
                <a:extLst>
                  <a:ext uri="{FF2B5EF4-FFF2-40B4-BE49-F238E27FC236}">
                    <a16:creationId xmlns:a16="http://schemas.microsoft.com/office/drawing/2014/main" id="{655D1AEF-14B5-0649-400F-43021A2BDA2F}"/>
                  </a:ext>
                </a:extLst>
              </p:cNvPr>
              <p:cNvSpPr>
                <a:spLocks noChangeArrowheads="1"/>
              </p:cNvSpPr>
              <p:nvPr/>
            </p:nvSpPr>
            <p:spPr bwMode="auto">
              <a:xfrm>
                <a:off x="1753" y="2664"/>
                <a:ext cx="221" cy="77"/>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72" name="Rectangle 398">
                <a:extLst>
                  <a:ext uri="{FF2B5EF4-FFF2-40B4-BE49-F238E27FC236}">
                    <a16:creationId xmlns:a16="http://schemas.microsoft.com/office/drawing/2014/main" id="{CBFB0824-F050-C2CE-F6A8-57F50E4BFA8A}"/>
                  </a:ext>
                </a:extLst>
              </p:cNvPr>
              <p:cNvSpPr>
                <a:spLocks noChangeArrowheads="1"/>
              </p:cNvSpPr>
              <p:nvPr/>
            </p:nvSpPr>
            <p:spPr bwMode="auto">
              <a:xfrm>
                <a:off x="1753" y="2664"/>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73" name="Rectangle 399">
                <a:extLst>
                  <a:ext uri="{FF2B5EF4-FFF2-40B4-BE49-F238E27FC236}">
                    <a16:creationId xmlns:a16="http://schemas.microsoft.com/office/drawing/2014/main" id="{95021D9D-641D-47C4-77FB-7EF1322D2190}"/>
                  </a:ext>
                </a:extLst>
              </p:cNvPr>
              <p:cNvSpPr>
                <a:spLocks noChangeArrowheads="1"/>
              </p:cNvSpPr>
              <p:nvPr/>
            </p:nvSpPr>
            <p:spPr bwMode="auto">
              <a:xfrm>
                <a:off x="1765" y="2637"/>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74" name="Rectangle 400">
                <a:extLst>
                  <a:ext uri="{FF2B5EF4-FFF2-40B4-BE49-F238E27FC236}">
                    <a16:creationId xmlns:a16="http://schemas.microsoft.com/office/drawing/2014/main" id="{504D5E89-2A77-B5C1-27C3-BD1D21A7A07D}"/>
                  </a:ext>
                </a:extLst>
              </p:cNvPr>
              <p:cNvSpPr>
                <a:spLocks noChangeArrowheads="1"/>
              </p:cNvSpPr>
              <p:nvPr/>
            </p:nvSpPr>
            <p:spPr bwMode="auto">
              <a:xfrm>
                <a:off x="1980" y="2664"/>
                <a:ext cx="222" cy="250"/>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75" name="Rectangle 401">
                <a:extLst>
                  <a:ext uri="{FF2B5EF4-FFF2-40B4-BE49-F238E27FC236}">
                    <a16:creationId xmlns:a16="http://schemas.microsoft.com/office/drawing/2014/main" id="{1FE8F1AB-EA07-1A9C-7D61-34D894A1BABB}"/>
                  </a:ext>
                </a:extLst>
              </p:cNvPr>
              <p:cNvSpPr>
                <a:spLocks noChangeArrowheads="1"/>
              </p:cNvSpPr>
              <p:nvPr/>
            </p:nvSpPr>
            <p:spPr bwMode="auto">
              <a:xfrm>
                <a:off x="1980" y="2664"/>
                <a:ext cx="222" cy="77"/>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76" name="Rectangle 402">
                <a:extLst>
                  <a:ext uri="{FF2B5EF4-FFF2-40B4-BE49-F238E27FC236}">
                    <a16:creationId xmlns:a16="http://schemas.microsoft.com/office/drawing/2014/main" id="{E868AC52-37EE-7344-548A-97AC6B42AE08}"/>
                  </a:ext>
                </a:extLst>
              </p:cNvPr>
              <p:cNvSpPr>
                <a:spLocks noChangeArrowheads="1"/>
              </p:cNvSpPr>
              <p:nvPr/>
            </p:nvSpPr>
            <p:spPr bwMode="auto">
              <a:xfrm>
                <a:off x="1980" y="2664"/>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77" name="Rectangle 403">
                <a:extLst>
                  <a:ext uri="{FF2B5EF4-FFF2-40B4-BE49-F238E27FC236}">
                    <a16:creationId xmlns:a16="http://schemas.microsoft.com/office/drawing/2014/main" id="{9A8FAE4B-732D-4086-8F44-EA7D084DC9B5}"/>
                  </a:ext>
                </a:extLst>
              </p:cNvPr>
              <p:cNvSpPr>
                <a:spLocks noChangeArrowheads="1"/>
              </p:cNvSpPr>
              <p:nvPr/>
            </p:nvSpPr>
            <p:spPr bwMode="auto">
              <a:xfrm>
                <a:off x="1993" y="2637"/>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78" name="Rectangle 404">
                <a:extLst>
                  <a:ext uri="{FF2B5EF4-FFF2-40B4-BE49-F238E27FC236}">
                    <a16:creationId xmlns:a16="http://schemas.microsoft.com/office/drawing/2014/main" id="{92A1F916-73D5-FED7-F70B-662A32ED5035}"/>
                  </a:ext>
                </a:extLst>
              </p:cNvPr>
              <p:cNvSpPr>
                <a:spLocks noChangeArrowheads="1"/>
              </p:cNvSpPr>
              <p:nvPr/>
            </p:nvSpPr>
            <p:spPr bwMode="auto">
              <a:xfrm>
                <a:off x="2207" y="2664"/>
                <a:ext cx="222" cy="250"/>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79" name="Rectangle 405">
                <a:extLst>
                  <a:ext uri="{FF2B5EF4-FFF2-40B4-BE49-F238E27FC236}">
                    <a16:creationId xmlns:a16="http://schemas.microsoft.com/office/drawing/2014/main" id="{11FB09FF-9CCA-52BC-6898-F197D6BF2BAA}"/>
                  </a:ext>
                </a:extLst>
              </p:cNvPr>
              <p:cNvSpPr>
                <a:spLocks noChangeArrowheads="1"/>
              </p:cNvSpPr>
              <p:nvPr/>
            </p:nvSpPr>
            <p:spPr bwMode="auto">
              <a:xfrm>
                <a:off x="2207" y="2664"/>
                <a:ext cx="222" cy="77"/>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grpSp>
        <p:grpSp>
          <p:nvGrpSpPr>
            <p:cNvPr id="10" name="Group 607">
              <a:extLst>
                <a:ext uri="{FF2B5EF4-FFF2-40B4-BE49-F238E27FC236}">
                  <a16:creationId xmlns:a16="http://schemas.microsoft.com/office/drawing/2014/main" id="{68B7C56F-5728-203A-DF02-E567ABD486C8}"/>
                </a:ext>
              </a:extLst>
            </p:cNvPr>
            <p:cNvGrpSpPr>
              <a:grpSpLocks/>
            </p:cNvGrpSpPr>
            <p:nvPr/>
          </p:nvGrpSpPr>
          <p:grpSpPr bwMode="auto">
            <a:xfrm>
              <a:off x="2411413" y="4186238"/>
              <a:ext cx="3621088" cy="1658937"/>
              <a:chOff x="1519" y="2637"/>
              <a:chExt cx="2281" cy="1045"/>
            </a:xfrm>
          </p:grpSpPr>
          <p:sp>
            <p:nvSpPr>
              <p:cNvPr id="80" name="Rectangle 407">
                <a:extLst>
                  <a:ext uri="{FF2B5EF4-FFF2-40B4-BE49-F238E27FC236}">
                    <a16:creationId xmlns:a16="http://schemas.microsoft.com/office/drawing/2014/main" id="{418224A3-445B-C9BC-E73D-1F401E35F571}"/>
                  </a:ext>
                </a:extLst>
              </p:cNvPr>
              <p:cNvSpPr>
                <a:spLocks noChangeArrowheads="1"/>
              </p:cNvSpPr>
              <p:nvPr/>
            </p:nvSpPr>
            <p:spPr bwMode="auto">
              <a:xfrm>
                <a:off x="2207" y="2664"/>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81" name="Rectangle 408">
                <a:extLst>
                  <a:ext uri="{FF2B5EF4-FFF2-40B4-BE49-F238E27FC236}">
                    <a16:creationId xmlns:a16="http://schemas.microsoft.com/office/drawing/2014/main" id="{A6932797-C0B1-0D7F-6184-BA66F095F54F}"/>
                  </a:ext>
                </a:extLst>
              </p:cNvPr>
              <p:cNvSpPr>
                <a:spLocks noChangeArrowheads="1"/>
              </p:cNvSpPr>
              <p:nvPr/>
            </p:nvSpPr>
            <p:spPr bwMode="auto">
              <a:xfrm>
                <a:off x="2220" y="2637"/>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82" name="Rectangle 409">
                <a:extLst>
                  <a:ext uri="{FF2B5EF4-FFF2-40B4-BE49-F238E27FC236}">
                    <a16:creationId xmlns:a16="http://schemas.microsoft.com/office/drawing/2014/main" id="{B0345CF8-6B0F-C01D-47DE-7AF55B3DE483}"/>
                  </a:ext>
                </a:extLst>
              </p:cNvPr>
              <p:cNvSpPr>
                <a:spLocks noChangeArrowheads="1"/>
              </p:cNvSpPr>
              <p:nvPr/>
            </p:nvSpPr>
            <p:spPr bwMode="auto">
              <a:xfrm>
                <a:off x="2435" y="2664"/>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83" name="Rectangle 410">
                <a:extLst>
                  <a:ext uri="{FF2B5EF4-FFF2-40B4-BE49-F238E27FC236}">
                    <a16:creationId xmlns:a16="http://schemas.microsoft.com/office/drawing/2014/main" id="{59156306-C5A6-6B97-1683-06D3F9AFC4D1}"/>
                  </a:ext>
                </a:extLst>
              </p:cNvPr>
              <p:cNvSpPr>
                <a:spLocks noChangeArrowheads="1"/>
              </p:cNvSpPr>
              <p:nvPr/>
            </p:nvSpPr>
            <p:spPr bwMode="auto">
              <a:xfrm>
                <a:off x="2447" y="2637"/>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84" name="Rectangle 411">
                <a:extLst>
                  <a:ext uri="{FF2B5EF4-FFF2-40B4-BE49-F238E27FC236}">
                    <a16:creationId xmlns:a16="http://schemas.microsoft.com/office/drawing/2014/main" id="{9ACFB6B9-9E11-0E37-5A6A-4728D820B63A}"/>
                  </a:ext>
                </a:extLst>
              </p:cNvPr>
              <p:cNvSpPr>
                <a:spLocks noChangeArrowheads="1"/>
              </p:cNvSpPr>
              <p:nvPr/>
            </p:nvSpPr>
            <p:spPr bwMode="auto">
              <a:xfrm>
                <a:off x="2663" y="2664"/>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85" name="Rectangle 412">
                <a:extLst>
                  <a:ext uri="{FF2B5EF4-FFF2-40B4-BE49-F238E27FC236}">
                    <a16:creationId xmlns:a16="http://schemas.microsoft.com/office/drawing/2014/main" id="{08BCBC2A-6078-1B97-553C-336E9700B78A}"/>
                  </a:ext>
                </a:extLst>
              </p:cNvPr>
              <p:cNvSpPr>
                <a:spLocks noChangeArrowheads="1"/>
              </p:cNvSpPr>
              <p:nvPr/>
            </p:nvSpPr>
            <p:spPr bwMode="auto">
              <a:xfrm>
                <a:off x="2675" y="2637"/>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86" name="Rectangle 413">
                <a:extLst>
                  <a:ext uri="{FF2B5EF4-FFF2-40B4-BE49-F238E27FC236}">
                    <a16:creationId xmlns:a16="http://schemas.microsoft.com/office/drawing/2014/main" id="{A13DFA5E-F59D-C97B-B564-CBD498C224C6}"/>
                  </a:ext>
                </a:extLst>
              </p:cNvPr>
              <p:cNvSpPr>
                <a:spLocks noChangeArrowheads="1"/>
              </p:cNvSpPr>
              <p:nvPr/>
            </p:nvSpPr>
            <p:spPr bwMode="auto">
              <a:xfrm>
                <a:off x="2890" y="2664"/>
                <a:ext cx="221" cy="250"/>
              </a:xfrm>
              <a:prstGeom prst="rect">
                <a:avLst/>
              </a:prstGeom>
              <a:solidFill>
                <a:srgbClr val="989F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87" name="Rectangle 414">
                <a:extLst>
                  <a:ext uri="{FF2B5EF4-FFF2-40B4-BE49-F238E27FC236}">
                    <a16:creationId xmlns:a16="http://schemas.microsoft.com/office/drawing/2014/main" id="{711317E7-E7F9-30E8-EAAC-AB6345E50819}"/>
                  </a:ext>
                </a:extLst>
              </p:cNvPr>
              <p:cNvSpPr>
                <a:spLocks noChangeArrowheads="1"/>
              </p:cNvSpPr>
              <p:nvPr/>
            </p:nvSpPr>
            <p:spPr bwMode="auto">
              <a:xfrm>
                <a:off x="2890" y="2664"/>
                <a:ext cx="221" cy="77"/>
              </a:xfrm>
              <a:prstGeom prst="rect">
                <a:avLst/>
              </a:prstGeom>
              <a:solidFill>
                <a:srgbClr val="989F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88" name="Rectangle 415">
                <a:extLst>
                  <a:ext uri="{FF2B5EF4-FFF2-40B4-BE49-F238E27FC236}">
                    <a16:creationId xmlns:a16="http://schemas.microsoft.com/office/drawing/2014/main" id="{BB173EB2-814C-AF5C-8EE8-CAAD582A5DF1}"/>
                  </a:ext>
                </a:extLst>
              </p:cNvPr>
              <p:cNvSpPr>
                <a:spLocks noChangeArrowheads="1"/>
              </p:cNvSpPr>
              <p:nvPr/>
            </p:nvSpPr>
            <p:spPr bwMode="auto">
              <a:xfrm>
                <a:off x="2890" y="2664"/>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89" name="Rectangle 416">
                <a:extLst>
                  <a:ext uri="{FF2B5EF4-FFF2-40B4-BE49-F238E27FC236}">
                    <a16:creationId xmlns:a16="http://schemas.microsoft.com/office/drawing/2014/main" id="{7B330977-1DC9-09B6-F09A-452575CA292F}"/>
                  </a:ext>
                </a:extLst>
              </p:cNvPr>
              <p:cNvSpPr>
                <a:spLocks noChangeArrowheads="1"/>
              </p:cNvSpPr>
              <p:nvPr/>
            </p:nvSpPr>
            <p:spPr bwMode="auto">
              <a:xfrm>
                <a:off x="2902" y="2637"/>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90" name="Rectangle 417">
                <a:extLst>
                  <a:ext uri="{FF2B5EF4-FFF2-40B4-BE49-F238E27FC236}">
                    <a16:creationId xmlns:a16="http://schemas.microsoft.com/office/drawing/2014/main" id="{51E896AD-2818-25C1-CD78-8581F12EE1D8}"/>
                  </a:ext>
                </a:extLst>
              </p:cNvPr>
              <p:cNvSpPr>
                <a:spLocks noChangeArrowheads="1"/>
              </p:cNvSpPr>
              <p:nvPr/>
            </p:nvSpPr>
            <p:spPr bwMode="auto">
              <a:xfrm>
                <a:off x="3117" y="2664"/>
                <a:ext cx="222" cy="250"/>
              </a:xfrm>
              <a:prstGeom prst="rect">
                <a:avLst/>
              </a:prstGeom>
              <a:solidFill>
                <a:srgbClr val="989F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91" name="Rectangle 418">
                <a:extLst>
                  <a:ext uri="{FF2B5EF4-FFF2-40B4-BE49-F238E27FC236}">
                    <a16:creationId xmlns:a16="http://schemas.microsoft.com/office/drawing/2014/main" id="{90A40BCE-02CF-8A8B-67F9-3A606D173814}"/>
                  </a:ext>
                </a:extLst>
              </p:cNvPr>
              <p:cNvSpPr>
                <a:spLocks noChangeArrowheads="1"/>
              </p:cNvSpPr>
              <p:nvPr/>
            </p:nvSpPr>
            <p:spPr bwMode="auto">
              <a:xfrm>
                <a:off x="3117" y="2664"/>
                <a:ext cx="222" cy="77"/>
              </a:xfrm>
              <a:prstGeom prst="rect">
                <a:avLst/>
              </a:prstGeom>
              <a:solidFill>
                <a:srgbClr val="989F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92" name="Rectangle 419">
                <a:extLst>
                  <a:ext uri="{FF2B5EF4-FFF2-40B4-BE49-F238E27FC236}">
                    <a16:creationId xmlns:a16="http://schemas.microsoft.com/office/drawing/2014/main" id="{1F689845-0E8F-675C-3515-DF684D8D576F}"/>
                  </a:ext>
                </a:extLst>
              </p:cNvPr>
              <p:cNvSpPr>
                <a:spLocks noChangeArrowheads="1"/>
              </p:cNvSpPr>
              <p:nvPr/>
            </p:nvSpPr>
            <p:spPr bwMode="auto">
              <a:xfrm>
                <a:off x="3117" y="2664"/>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93" name="Rectangle 420">
                <a:extLst>
                  <a:ext uri="{FF2B5EF4-FFF2-40B4-BE49-F238E27FC236}">
                    <a16:creationId xmlns:a16="http://schemas.microsoft.com/office/drawing/2014/main" id="{FF35ACB7-0C95-2419-52CF-3A35B0E8D572}"/>
                  </a:ext>
                </a:extLst>
              </p:cNvPr>
              <p:cNvSpPr>
                <a:spLocks noChangeArrowheads="1"/>
              </p:cNvSpPr>
              <p:nvPr/>
            </p:nvSpPr>
            <p:spPr bwMode="auto">
              <a:xfrm>
                <a:off x="3130" y="2637"/>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94" name="Rectangle 421">
                <a:extLst>
                  <a:ext uri="{FF2B5EF4-FFF2-40B4-BE49-F238E27FC236}">
                    <a16:creationId xmlns:a16="http://schemas.microsoft.com/office/drawing/2014/main" id="{812C169F-E8EB-E980-F3CA-AAC8F50A1246}"/>
                  </a:ext>
                </a:extLst>
              </p:cNvPr>
              <p:cNvSpPr>
                <a:spLocks noChangeArrowheads="1"/>
              </p:cNvSpPr>
              <p:nvPr/>
            </p:nvSpPr>
            <p:spPr bwMode="auto">
              <a:xfrm>
                <a:off x="3344" y="2664"/>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95" name="Rectangle 422">
                <a:extLst>
                  <a:ext uri="{FF2B5EF4-FFF2-40B4-BE49-F238E27FC236}">
                    <a16:creationId xmlns:a16="http://schemas.microsoft.com/office/drawing/2014/main" id="{06F826D0-D625-3BC3-4474-B0585E62A91D}"/>
                  </a:ext>
                </a:extLst>
              </p:cNvPr>
              <p:cNvSpPr>
                <a:spLocks noChangeArrowheads="1"/>
              </p:cNvSpPr>
              <p:nvPr/>
            </p:nvSpPr>
            <p:spPr bwMode="auto">
              <a:xfrm>
                <a:off x="3357" y="2637"/>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96" name="Rectangle 423">
                <a:extLst>
                  <a:ext uri="{FF2B5EF4-FFF2-40B4-BE49-F238E27FC236}">
                    <a16:creationId xmlns:a16="http://schemas.microsoft.com/office/drawing/2014/main" id="{D744573C-E880-A1DC-1EC0-947D2443FE49}"/>
                  </a:ext>
                </a:extLst>
              </p:cNvPr>
              <p:cNvSpPr>
                <a:spLocks noChangeArrowheads="1"/>
              </p:cNvSpPr>
              <p:nvPr/>
            </p:nvSpPr>
            <p:spPr bwMode="auto">
              <a:xfrm>
                <a:off x="3573" y="2664"/>
                <a:ext cx="221" cy="250"/>
              </a:xfrm>
              <a:prstGeom prst="rect">
                <a:avLst/>
              </a:prstGeom>
              <a:solidFill>
                <a:srgbClr val="F9BDC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97" name="Rectangle 424">
                <a:extLst>
                  <a:ext uri="{FF2B5EF4-FFF2-40B4-BE49-F238E27FC236}">
                    <a16:creationId xmlns:a16="http://schemas.microsoft.com/office/drawing/2014/main" id="{2B49B250-0178-768D-D970-04B1EEECAA06}"/>
                  </a:ext>
                </a:extLst>
              </p:cNvPr>
              <p:cNvSpPr>
                <a:spLocks noChangeArrowheads="1"/>
              </p:cNvSpPr>
              <p:nvPr/>
            </p:nvSpPr>
            <p:spPr bwMode="auto">
              <a:xfrm>
                <a:off x="3573" y="2664"/>
                <a:ext cx="221" cy="77"/>
              </a:xfrm>
              <a:prstGeom prst="rect">
                <a:avLst/>
              </a:prstGeom>
              <a:solidFill>
                <a:srgbClr val="F9BDC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98" name="Rectangle 425">
                <a:extLst>
                  <a:ext uri="{FF2B5EF4-FFF2-40B4-BE49-F238E27FC236}">
                    <a16:creationId xmlns:a16="http://schemas.microsoft.com/office/drawing/2014/main" id="{8115E2EC-824D-5478-53B4-D5C6E37B6D11}"/>
                  </a:ext>
                </a:extLst>
              </p:cNvPr>
              <p:cNvSpPr>
                <a:spLocks noChangeArrowheads="1"/>
              </p:cNvSpPr>
              <p:nvPr/>
            </p:nvSpPr>
            <p:spPr bwMode="auto">
              <a:xfrm>
                <a:off x="3573" y="2664"/>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99" name="Rectangle 426">
                <a:extLst>
                  <a:ext uri="{FF2B5EF4-FFF2-40B4-BE49-F238E27FC236}">
                    <a16:creationId xmlns:a16="http://schemas.microsoft.com/office/drawing/2014/main" id="{41854C75-94B0-7BBE-BD8B-E1F0318EBD3A}"/>
                  </a:ext>
                </a:extLst>
              </p:cNvPr>
              <p:cNvSpPr>
                <a:spLocks noChangeArrowheads="1"/>
              </p:cNvSpPr>
              <p:nvPr/>
            </p:nvSpPr>
            <p:spPr bwMode="auto">
              <a:xfrm>
                <a:off x="3585" y="2637"/>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00" name="Rectangle 427">
                <a:extLst>
                  <a:ext uri="{FF2B5EF4-FFF2-40B4-BE49-F238E27FC236}">
                    <a16:creationId xmlns:a16="http://schemas.microsoft.com/office/drawing/2014/main" id="{6E3E7B8A-1D13-BE7B-3EBD-C77DD8BE4183}"/>
                  </a:ext>
                </a:extLst>
              </p:cNvPr>
              <p:cNvSpPr>
                <a:spLocks noChangeArrowheads="1"/>
              </p:cNvSpPr>
              <p:nvPr/>
            </p:nvSpPr>
            <p:spPr bwMode="auto">
              <a:xfrm>
                <a:off x="1519" y="2658"/>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1" name="Rectangle 428">
                <a:extLst>
                  <a:ext uri="{FF2B5EF4-FFF2-40B4-BE49-F238E27FC236}">
                    <a16:creationId xmlns:a16="http://schemas.microsoft.com/office/drawing/2014/main" id="{C0DFA42A-D102-4AD2-DB06-2C9A33353F31}"/>
                  </a:ext>
                </a:extLst>
              </p:cNvPr>
              <p:cNvSpPr>
                <a:spLocks noChangeArrowheads="1"/>
              </p:cNvSpPr>
              <p:nvPr/>
            </p:nvSpPr>
            <p:spPr bwMode="auto">
              <a:xfrm>
                <a:off x="1525" y="2658"/>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2" name="Rectangle 429">
                <a:extLst>
                  <a:ext uri="{FF2B5EF4-FFF2-40B4-BE49-F238E27FC236}">
                    <a16:creationId xmlns:a16="http://schemas.microsoft.com/office/drawing/2014/main" id="{FA56B3A6-C7E4-8B35-647F-4896294D47A0}"/>
                  </a:ext>
                </a:extLst>
              </p:cNvPr>
              <p:cNvSpPr>
                <a:spLocks noChangeArrowheads="1"/>
              </p:cNvSpPr>
              <p:nvPr/>
            </p:nvSpPr>
            <p:spPr bwMode="auto">
              <a:xfrm>
                <a:off x="1747" y="2658"/>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3" name="Rectangle 430">
                <a:extLst>
                  <a:ext uri="{FF2B5EF4-FFF2-40B4-BE49-F238E27FC236}">
                    <a16:creationId xmlns:a16="http://schemas.microsoft.com/office/drawing/2014/main" id="{EBE7B9EC-8CD7-92B7-B783-5AEE9CC67600}"/>
                  </a:ext>
                </a:extLst>
              </p:cNvPr>
              <p:cNvSpPr>
                <a:spLocks noChangeArrowheads="1"/>
              </p:cNvSpPr>
              <p:nvPr/>
            </p:nvSpPr>
            <p:spPr bwMode="auto">
              <a:xfrm>
                <a:off x="1753" y="2658"/>
                <a:ext cx="22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4" name="Rectangle 431">
                <a:extLst>
                  <a:ext uri="{FF2B5EF4-FFF2-40B4-BE49-F238E27FC236}">
                    <a16:creationId xmlns:a16="http://schemas.microsoft.com/office/drawing/2014/main" id="{8E8252C9-7012-ED9C-8880-5A63D269E80C}"/>
                  </a:ext>
                </a:extLst>
              </p:cNvPr>
              <p:cNvSpPr>
                <a:spLocks noChangeArrowheads="1"/>
              </p:cNvSpPr>
              <p:nvPr/>
            </p:nvSpPr>
            <p:spPr bwMode="auto">
              <a:xfrm>
                <a:off x="1974" y="2658"/>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5" name="Rectangle 432">
                <a:extLst>
                  <a:ext uri="{FF2B5EF4-FFF2-40B4-BE49-F238E27FC236}">
                    <a16:creationId xmlns:a16="http://schemas.microsoft.com/office/drawing/2014/main" id="{E41B4BB6-9E9A-4883-E474-52ECAD565856}"/>
                  </a:ext>
                </a:extLst>
              </p:cNvPr>
              <p:cNvSpPr>
                <a:spLocks noChangeArrowheads="1"/>
              </p:cNvSpPr>
              <p:nvPr/>
            </p:nvSpPr>
            <p:spPr bwMode="auto">
              <a:xfrm>
                <a:off x="1980" y="2658"/>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6" name="Rectangle 433">
                <a:extLst>
                  <a:ext uri="{FF2B5EF4-FFF2-40B4-BE49-F238E27FC236}">
                    <a16:creationId xmlns:a16="http://schemas.microsoft.com/office/drawing/2014/main" id="{0A12B3BB-1796-E21F-C2FE-13C3DBBD8C96}"/>
                  </a:ext>
                </a:extLst>
              </p:cNvPr>
              <p:cNvSpPr>
                <a:spLocks noChangeArrowheads="1"/>
              </p:cNvSpPr>
              <p:nvPr/>
            </p:nvSpPr>
            <p:spPr bwMode="auto">
              <a:xfrm>
                <a:off x="2202" y="2658"/>
                <a:ext cx="5"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7" name="Rectangle 434">
                <a:extLst>
                  <a:ext uri="{FF2B5EF4-FFF2-40B4-BE49-F238E27FC236}">
                    <a16:creationId xmlns:a16="http://schemas.microsoft.com/office/drawing/2014/main" id="{7C04F904-2B8A-5EB4-1076-E997DF95A164}"/>
                  </a:ext>
                </a:extLst>
              </p:cNvPr>
              <p:cNvSpPr>
                <a:spLocks noChangeArrowheads="1"/>
              </p:cNvSpPr>
              <p:nvPr/>
            </p:nvSpPr>
            <p:spPr bwMode="auto">
              <a:xfrm>
                <a:off x="2207" y="2658"/>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8" name="Rectangle 435">
                <a:extLst>
                  <a:ext uri="{FF2B5EF4-FFF2-40B4-BE49-F238E27FC236}">
                    <a16:creationId xmlns:a16="http://schemas.microsoft.com/office/drawing/2014/main" id="{022D4263-54BF-4A47-2ADB-DA1FD1DEC2F9}"/>
                  </a:ext>
                </a:extLst>
              </p:cNvPr>
              <p:cNvSpPr>
                <a:spLocks noChangeArrowheads="1"/>
              </p:cNvSpPr>
              <p:nvPr/>
            </p:nvSpPr>
            <p:spPr bwMode="auto">
              <a:xfrm>
                <a:off x="2429" y="2658"/>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9" name="Rectangle 436">
                <a:extLst>
                  <a:ext uri="{FF2B5EF4-FFF2-40B4-BE49-F238E27FC236}">
                    <a16:creationId xmlns:a16="http://schemas.microsoft.com/office/drawing/2014/main" id="{F6AAEB98-884D-E8B2-5796-FB36DE522ABE}"/>
                  </a:ext>
                </a:extLst>
              </p:cNvPr>
              <p:cNvSpPr>
                <a:spLocks noChangeArrowheads="1"/>
              </p:cNvSpPr>
              <p:nvPr/>
            </p:nvSpPr>
            <p:spPr bwMode="auto">
              <a:xfrm>
                <a:off x="2435" y="2658"/>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10" name="Rectangle 437">
                <a:extLst>
                  <a:ext uri="{FF2B5EF4-FFF2-40B4-BE49-F238E27FC236}">
                    <a16:creationId xmlns:a16="http://schemas.microsoft.com/office/drawing/2014/main" id="{02CDE0A0-66FE-EABB-5B88-956D2F0D96AB}"/>
                  </a:ext>
                </a:extLst>
              </p:cNvPr>
              <p:cNvSpPr>
                <a:spLocks noChangeArrowheads="1"/>
              </p:cNvSpPr>
              <p:nvPr/>
            </p:nvSpPr>
            <p:spPr bwMode="auto">
              <a:xfrm>
                <a:off x="2657" y="2658"/>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11" name="Rectangle 438">
                <a:extLst>
                  <a:ext uri="{FF2B5EF4-FFF2-40B4-BE49-F238E27FC236}">
                    <a16:creationId xmlns:a16="http://schemas.microsoft.com/office/drawing/2014/main" id="{E12C71F4-7FD1-F956-3180-4A19BA89CEAB}"/>
                  </a:ext>
                </a:extLst>
              </p:cNvPr>
              <p:cNvSpPr>
                <a:spLocks noChangeArrowheads="1"/>
              </p:cNvSpPr>
              <p:nvPr/>
            </p:nvSpPr>
            <p:spPr bwMode="auto">
              <a:xfrm>
                <a:off x="2663" y="2658"/>
                <a:ext cx="22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12" name="Rectangle 439">
                <a:extLst>
                  <a:ext uri="{FF2B5EF4-FFF2-40B4-BE49-F238E27FC236}">
                    <a16:creationId xmlns:a16="http://schemas.microsoft.com/office/drawing/2014/main" id="{EC6D83A7-5C33-038A-04E0-6859F922B28A}"/>
                  </a:ext>
                </a:extLst>
              </p:cNvPr>
              <p:cNvSpPr>
                <a:spLocks noChangeArrowheads="1"/>
              </p:cNvSpPr>
              <p:nvPr/>
            </p:nvSpPr>
            <p:spPr bwMode="auto">
              <a:xfrm>
                <a:off x="2884" y="2658"/>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13" name="Rectangle 440">
                <a:extLst>
                  <a:ext uri="{FF2B5EF4-FFF2-40B4-BE49-F238E27FC236}">
                    <a16:creationId xmlns:a16="http://schemas.microsoft.com/office/drawing/2014/main" id="{B233CC52-D228-A94F-7EC9-115C799A975E}"/>
                  </a:ext>
                </a:extLst>
              </p:cNvPr>
              <p:cNvSpPr>
                <a:spLocks noChangeArrowheads="1"/>
              </p:cNvSpPr>
              <p:nvPr/>
            </p:nvSpPr>
            <p:spPr bwMode="auto">
              <a:xfrm>
                <a:off x="2890" y="2658"/>
                <a:ext cx="22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14" name="Rectangle 441">
                <a:extLst>
                  <a:ext uri="{FF2B5EF4-FFF2-40B4-BE49-F238E27FC236}">
                    <a16:creationId xmlns:a16="http://schemas.microsoft.com/office/drawing/2014/main" id="{7E22A69D-DC54-D637-EEFA-F56034D78BDE}"/>
                  </a:ext>
                </a:extLst>
              </p:cNvPr>
              <p:cNvSpPr>
                <a:spLocks noChangeArrowheads="1"/>
              </p:cNvSpPr>
              <p:nvPr/>
            </p:nvSpPr>
            <p:spPr bwMode="auto">
              <a:xfrm>
                <a:off x="3111" y="2658"/>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15" name="Rectangle 442">
                <a:extLst>
                  <a:ext uri="{FF2B5EF4-FFF2-40B4-BE49-F238E27FC236}">
                    <a16:creationId xmlns:a16="http://schemas.microsoft.com/office/drawing/2014/main" id="{0BA2A32A-EAFA-1009-7AFB-4F34B844DAA0}"/>
                  </a:ext>
                </a:extLst>
              </p:cNvPr>
              <p:cNvSpPr>
                <a:spLocks noChangeArrowheads="1"/>
              </p:cNvSpPr>
              <p:nvPr/>
            </p:nvSpPr>
            <p:spPr bwMode="auto">
              <a:xfrm>
                <a:off x="3117" y="2658"/>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16" name="Rectangle 443">
                <a:extLst>
                  <a:ext uri="{FF2B5EF4-FFF2-40B4-BE49-F238E27FC236}">
                    <a16:creationId xmlns:a16="http://schemas.microsoft.com/office/drawing/2014/main" id="{7C5D6F02-2B30-9F25-9086-BEE350154CDB}"/>
                  </a:ext>
                </a:extLst>
              </p:cNvPr>
              <p:cNvSpPr>
                <a:spLocks noChangeArrowheads="1"/>
              </p:cNvSpPr>
              <p:nvPr/>
            </p:nvSpPr>
            <p:spPr bwMode="auto">
              <a:xfrm>
                <a:off x="3339" y="2658"/>
                <a:ext cx="5"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17" name="Rectangle 444">
                <a:extLst>
                  <a:ext uri="{FF2B5EF4-FFF2-40B4-BE49-F238E27FC236}">
                    <a16:creationId xmlns:a16="http://schemas.microsoft.com/office/drawing/2014/main" id="{26F235B1-D5F2-2FE5-99AD-64C57EEBBD37}"/>
                  </a:ext>
                </a:extLst>
              </p:cNvPr>
              <p:cNvSpPr>
                <a:spLocks noChangeArrowheads="1"/>
              </p:cNvSpPr>
              <p:nvPr/>
            </p:nvSpPr>
            <p:spPr bwMode="auto">
              <a:xfrm>
                <a:off x="3344" y="2658"/>
                <a:ext cx="223"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18" name="Rectangle 445">
                <a:extLst>
                  <a:ext uri="{FF2B5EF4-FFF2-40B4-BE49-F238E27FC236}">
                    <a16:creationId xmlns:a16="http://schemas.microsoft.com/office/drawing/2014/main" id="{4B0B083D-A818-2FAE-08C0-7ECD12DFE25C}"/>
                  </a:ext>
                </a:extLst>
              </p:cNvPr>
              <p:cNvSpPr>
                <a:spLocks noChangeArrowheads="1"/>
              </p:cNvSpPr>
              <p:nvPr/>
            </p:nvSpPr>
            <p:spPr bwMode="auto">
              <a:xfrm>
                <a:off x="3567" y="2658"/>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19" name="Rectangle 446">
                <a:extLst>
                  <a:ext uri="{FF2B5EF4-FFF2-40B4-BE49-F238E27FC236}">
                    <a16:creationId xmlns:a16="http://schemas.microsoft.com/office/drawing/2014/main" id="{566E85FC-16E3-FE9C-825B-A32868BFA0AA}"/>
                  </a:ext>
                </a:extLst>
              </p:cNvPr>
              <p:cNvSpPr>
                <a:spLocks noChangeArrowheads="1"/>
              </p:cNvSpPr>
              <p:nvPr/>
            </p:nvSpPr>
            <p:spPr bwMode="auto">
              <a:xfrm>
                <a:off x="3573" y="2658"/>
                <a:ext cx="22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20" name="Rectangle 447">
                <a:extLst>
                  <a:ext uri="{FF2B5EF4-FFF2-40B4-BE49-F238E27FC236}">
                    <a16:creationId xmlns:a16="http://schemas.microsoft.com/office/drawing/2014/main" id="{5B05F0FF-BA5A-AF29-0808-71C6C9696740}"/>
                  </a:ext>
                </a:extLst>
              </p:cNvPr>
              <p:cNvSpPr>
                <a:spLocks noChangeArrowheads="1"/>
              </p:cNvSpPr>
              <p:nvPr/>
            </p:nvSpPr>
            <p:spPr bwMode="auto">
              <a:xfrm>
                <a:off x="3794" y="2658"/>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21" name="Rectangle 448">
                <a:extLst>
                  <a:ext uri="{FF2B5EF4-FFF2-40B4-BE49-F238E27FC236}">
                    <a16:creationId xmlns:a16="http://schemas.microsoft.com/office/drawing/2014/main" id="{EE733C03-55A9-0622-C325-8E14348412EE}"/>
                  </a:ext>
                </a:extLst>
              </p:cNvPr>
              <p:cNvSpPr>
                <a:spLocks noChangeArrowheads="1"/>
              </p:cNvSpPr>
              <p:nvPr/>
            </p:nvSpPr>
            <p:spPr bwMode="auto">
              <a:xfrm>
                <a:off x="1519" y="2664"/>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22" name="Rectangle 449">
                <a:extLst>
                  <a:ext uri="{FF2B5EF4-FFF2-40B4-BE49-F238E27FC236}">
                    <a16:creationId xmlns:a16="http://schemas.microsoft.com/office/drawing/2014/main" id="{ADEACB6E-0B72-B15A-6D12-C59DD5E074F6}"/>
                  </a:ext>
                </a:extLst>
              </p:cNvPr>
              <p:cNvSpPr>
                <a:spLocks noChangeArrowheads="1"/>
              </p:cNvSpPr>
              <p:nvPr/>
            </p:nvSpPr>
            <p:spPr bwMode="auto">
              <a:xfrm>
                <a:off x="1747" y="2664"/>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23" name="Rectangle 450">
                <a:extLst>
                  <a:ext uri="{FF2B5EF4-FFF2-40B4-BE49-F238E27FC236}">
                    <a16:creationId xmlns:a16="http://schemas.microsoft.com/office/drawing/2014/main" id="{72FCBBC7-2FCB-E802-19D2-C2DC1EACAA83}"/>
                  </a:ext>
                </a:extLst>
              </p:cNvPr>
              <p:cNvSpPr>
                <a:spLocks noChangeArrowheads="1"/>
              </p:cNvSpPr>
              <p:nvPr/>
            </p:nvSpPr>
            <p:spPr bwMode="auto">
              <a:xfrm>
                <a:off x="1974" y="2664"/>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24" name="Rectangle 451">
                <a:extLst>
                  <a:ext uri="{FF2B5EF4-FFF2-40B4-BE49-F238E27FC236}">
                    <a16:creationId xmlns:a16="http://schemas.microsoft.com/office/drawing/2014/main" id="{E00CE005-F7C5-25CB-0FB9-4981E61E6DA3}"/>
                  </a:ext>
                </a:extLst>
              </p:cNvPr>
              <p:cNvSpPr>
                <a:spLocks noChangeArrowheads="1"/>
              </p:cNvSpPr>
              <p:nvPr/>
            </p:nvSpPr>
            <p:spPr bwMode="auto">
              <a:xfrm>
                <a:off x="2202" y="2664"/>
                <a:ext cx="5"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25" name="Rectangle 452">
                <a:extLst>
                  <a:ext uri="{FF2B5EF4-FFF2-40B4-BE49-F238E27FC236}">
                    <a16:creationId xmlns:a16="http://schemas.microsoft.com/office/drawing/2014/main" id="{B27AAF67-C348-6DB6-3108-39A4215AE889}"/>
                  </a:ext>
                </a:extLst>
              </p:cNvPr>
              <p:cNvSpPr>
                <a:spLocks noChangeArrowheads="1"/>
              </p:cNvSpPr>
              <p:nvPr/>
            </p:nvSpPr>
            <p:spPr bwMode="auto">
              <a:xfrm>
                <a:off x="2429" y="2664"/>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26" name="Rectangle 453">
                <a:extLst>
                  <a:ext uri="{FF2B5EF4-FFF2-40B4-BE49-F238E27FC236}">
                    <a16:creationId xmlns:a16="http://schemas.microsoft.com/office/drawing/2014/main" id="{EEE60717-71BF-009F-CA72-854D41E30AC9}"/>
                  </a:ext>
                </a:extLst>
              </p:cNvPr>
              <p:cNvSpPr>
                <a:spLocks noChangeArrowheads="1"/>
              </p:cNvSpPr>
              <p:nvPr/>
            </p:nvSpPr>
            <p:spPr bwMode="auto">
              <a:xfrm>
                <a:off x="2657" y="2664"/>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27" name="Rectangle 454">
                <a:extLst>
                  <a:ext uri="{FF2B5EF4-FFF2-40B4-BE49-F238E27FC236}">
                    <a16:creationId xmlns:a16="http://schemas.microsoft.com/office/drawing/2014/main" id="{CE9F25C3-7CE7-FA9C-8494-54BEC05BDC72}"/>
                  </a:ext>
                </a:extLst>
              </p:cNvPr>
              <p:cNvSpPr>
                <a:spLocks noChangeArrowheads="1"/>
              </p:cNvSpPr>
              <p:nvPr/>
            </p:nvSpPr>
            <p:spPr bwMode="auto">
              <a:xfrm>
                <a:off x="2884" y="2664"/>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28" name="Rectangle 455">
                <a:extLst>
                  <a:ext uri="{FF2B5EF4-FFF2-40B4-BE49-F238E27FC236}">
                    <a16:creationId xmlns:a16="http://schemas.microsoft.com/office/drawing/2014/main" id="{1C83CF8B-263A-FCAE-1890-8A34E85A0EE6}"/>
                  </a:ext>
                </a:extLst>
              </p:cNvPr>
              <p:cNvSpPr>
                <a:spLocks noChangeArrowheads="1"/>
              </p:cNvSpPr>
              <p:nvPr/>
            </p:nvSpPr>
            <p:spPr bwMode="auto">
              <a:xfrm>
                <a:off x="3111" y="2664"/>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29" name="Rectangle 456">
                <a:extLst>
                  <a:ext uri="{FF2B5EF4-FFF2-40B4-BE49-F238E27FC236}">
                    <a16:creationId xmlns:a16="http://schemas.microsoft.com/office/drawing/2014/main" id="{D29CA0DD-0A28-0784-2D2E-43A5B693154A}"/>
                  </a:ext>
                </a:extLst>
              </p:cNvPr>
              <p:cNvSpPr>
                <a:spLocks noChangeArrowheads="1"/>
              </p:cNvSpPr>
              <p:nvPr/>
            </p:nvSpPr>
            <p:spPr bwMode="auto">
              <a:xfrm>
                <a:off x="3339" y="2664"/>
                <a:ext cx="5"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30" name="Rectangle 457">
                <a:extLst>
                  <a:ext uri="{FF2B5EF4-FFF2-40B4-BE49-F238E27FC236}">
                    <a16:creationId xmlns:a16="http://schemas.microsoft.com/office/drawing/2014/main" id="{64ED46AF-709E-A712-B461-C6FEB93B6D2D}"/>
                  </a:ext>
                </a:extLst>
              </p:cNvPr>
              <p:cNvSpPr>
                <a:spLocks noChangeArrowheads="1"/>
              </p:cNvSpPr>
              <p:nvPr/>
            </p:nvSpPr>
            <p:spPr bwMode="auto">
              <a:xfrm>
                <a:off x="3567" y="2664"/>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31" name="Rectangle 458">
                <a:extLst>
                  <a:ext uri="{FF2B5EF4-FFF2-40B4-BE49-F238E27FC236}">
                    <a16:creationId xmlns:a16="http://schemas.microsoft.com/office/drawing/2014/main" id="{5B8D0AE7-E8F0-9A28-3CD5-C63097C09DAF}"/>
                  </a:ext>
                </a:extLst>
              </p:cNvPr>
              <p:cNvSpPr>
                <a:spLocks noChangeArrowheads="1"/>
              </p:cNvSpPr>
              <p:nvPr/>
            </p:nvSpPr>
            <p:spPr bwMode="auto">
              <a:xfrm>
                <a:off x="3794" y="2664"/>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32" name="Rectangle 459">
                <a:extLst>
                  <a:ext uri="{FF2B5EF4-FFF2-40B4-BE49-F238E27FC236}">
                    <a16:creationId xmlns:a16="http://schemas.microsoft.com/office/drawing/2014/main" id="{5F2BA7B1-FB53-7D36-26EE-EB8EC4A40EDC}"/>
                  </a:ext>
                </a:extLst>
              </p:cNvPr>
              <p:cNvSpPr>
                <a:spLocks noChangeArrowheads="1"/>
              </p:cNvSpPr>
              <p:nvPr/>
            </p:nvSpPr>
            <p:spPr bwMode="auto">
              <a:xfrm>
                <a:off x="1525" y="2920"/>
                <a:ext cx="221" cy="250"/>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33" name="Rectangle 460">
                <a:extLst>
                  <a:ext uri="{FF2B5EF4-FFF2-40B4-BE49-F238E27FC236}">
                    <a16:creationId xmlns:a16="http://schemas.microsoft.com/office/drawing/2014/main" id="{298D528E-26F5-8FF2-EFEC-9B30E31263FA}"/>
                  </a:ext>
                </a:extLst>
              </p:cNvPr>
              <p:cNvSpPr>
                <a:spLocks noChangeArrowheads="1"/>
              </p:cNvSpPr>
              <p:nvPr/>
            </p:nvSpPr>
            <p:spPr bwMode="auto">
              <a:xfrm>
                <a:off x="1525" y="2920"/>
                <a:ext cx="221" cy="77"/>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34" name="Rectangle 461">
                <a:extLst>
                  <a:ext uri="{FF2B5EF4-FFF2-40B4-BE49-F238E27FC236}">
                    <a16:creationId xmlns:a16="http://schemas.microsoft.com/office/drawing/2014/main" id="{8BD30678-20BC-4A8E-77F1-00B8870716E6}"/>
                  </a:ext>
                </a:extLst>
              </p:cNvPr>
              <p:cNvSpPr>
                <a:spLocks noChangeArrowheads="1"/>
              </p:cNvSpPr>
              <p:nvPr/>
            </p:nvSpPr>
            <p:spPr bwMode="auto">
              <a:xfrm>
                <a:off x="1525" y="2920"/>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35" name="Rectangle 462">
                <a:extLst>
                  <a:ext uri="{FF2B5EF4-FFF2-40B4-BE49-F238E27FC236}">
                    <a16:creationId xmlns:a16="http://schemas.microsoft.com/office/drawing/2014/main" id="{84D2E64D-84CD-BE88-C633-24B93137E2A7}"/>
                  </a:ext>
                </a:extLst>
              </p:cNvPr>
              <p:cNvSpPr>
                <a:spLocks noChangeArrowheads="1"/>
              </p:cNvSpPr>
              <p:nvPr/>
            </p:nvSpPr>
            <p:spPr bwMode="auto">
              <a:xfrm>
                <a:off x="1537" y="2893"/>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36" name="Rectangle 463">
                <a:extLst>
                  <a:ext uri="{FF2B5EF4-FFF2-40B4-BE49-F238E27FC236}">
                    <a16:creationId xmlns:a16="http://schemas.microsoft.com/office/drawing/2014/main" id="{ED318940-AB07-E949-8CC2-6700DBDCD7F6}"/>
                  </a:ext>
                </a:extLst>
              </p:cNvPr>
              <p:cNvSpPr>
                <a:spLocks noChangeArrowheads="1"/>
              </p:cNvSpPr>
              <p:nvPr/>
            </p:nvSpPr>
            <p:spPr bwMode="auto">
              <a:xfrm>
                <a:off x="1753" y="2920"/>
                <a:ext cx="221" cy="250"/>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37" name="Rectangle 464">
                <a:extLst>
                  <a:ext uri="{FF2B5EF4-FFF2-40B4-BE49-F238E27FC236}">
                    <a16:creationId xmlns:a16="http://schemas.microsoft.com/office/drawing/2014/main" id="{46AA5542-297D-F4FB-A484-B6FD8B5CA8BA}"/>
                  </a:ext>
                </a:extLst>
              </p:cNvPr>
              <p:cNvSpPr>
                <a:spLocks noChangeArrowheads="1"/>
              </p:cNvSpPr>
              <p:nvPr/>
            </p:nvSpPr>
            <p:spPr bwMode="auto">
              <a:xfrm>
                <a:off x="1753" y="2920"/>
                <a:ext cx="221" cy="77"/>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38" name="Rectangle 465">
                <a:extLst>
                  <a:ext uri="{FF2B5EF4-FFF2-40B4-BE49-F238E27FC236}">
                    <a16:creationId xmlns:a16="http://schemas.microsoft.com/office/drawing/2014/main" id="{9F21A858-A8C2-7C2D-7C98-36C7D9EFF327}"/>
                  </a:ext>
                </a:extLst>
              </p:cNvPr>
              <p:cNvSpPr>
                <a:spLocks noChangeArrowheads="1"/>
              </p:cNvSpPr>
              <p:nvPr/>
            </p:nvSpPr>
            <p:spPr bwMode="auto">
              <a:xfrm>
                <a:off x="1753" y="2920"/>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39" name="Rectangle 466">
                <a:extLst>
                  <a:ext uri="{FF2B5EF4-FFF2-40B4-BE49-F238E27FC236}">
                    <a16:creationId xmlns:a16="http://schemas.microsoft.com/office/drawing/2014/main" id="{EC8EF609-3BC0-16EC-D2FC-8B74A9B41146}"/>
                  </a:ext>
                </a:extLst>
              </p:cNvPr>
              <p:cNvSpPr>
                <a:spLocks noChangeArrowheads="1"/>
              </p:cNvSpPr>
              <p:nvPr/>
            </p:nvSpPr>
            <p:spPr bwMode="auto">
              <a:xfrm>
                <a:off x="1765" y="2893"/>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40" name="Rectangle 467">
                <a:extLst>
                  <a:ext uri="{FF2B5EF4-FFF2-40B4-BE49-F238E27FC236}">
                    <a16:creationId xmlns:a16="http://schemas.microsoft.com/office/drawing/2014/main" id="{1BC9F5F1-8BAC-CE77-27BB-C637F28FB8DB}"/>
                  </a:ext>
                </a:extLst>
              </p:cNvPr>
              <p:cNvSpPr>
                <a:spLocks noChangeArrowheads="1"/>
              </p:cNvSpPr>
              <p:nvPr/>
            </p:nvSpPr>
            <p:spPr bwMode="auto">
              <a:xfrm>
                <a:off x="1980" y="2920"/>
                <a:ext cx="222" cy="250"/>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41" name="Rectangle 468">
                <a:extLst>
                  <a:ext uri="{FF2B5EF4-FFF2-40B4-BE49-F238E27FC236}">
                    <a16:creationId xmlns:a16="http://schemas.microsoft.com/office/drawing/2014/main" id="{A8D1037B-374E-CDFE-6C01-D872835354D3}"/>
                  </a:ext>
                </a:extLst>
              </p:cNvPr>
              <p:cNvSpPr>
                <a:spLocks noChangeArrowheads="1"/>
              </p:cNvSpPr>
              <p:nvPr/>
            </p:nvSpPr>
            <p:spPr bwMode="auto">
              <a:xfrm>
                <a:off x="1980" y="2920"/>
                <a:ext cx="222" cy="77"/>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42" name="Rectangle 469">
                <a:extLst>
                  <a:ext uri="{FF2B5EF4-FFF2-40B4-BE49-F238E27FC236}">
                    <a16:creationId xmlns:a16="http://schemas.microsoft.com/office/drawing/2014/main" id="{717288FF-BD1C-DBFD-CF69-47E86F0EE5BD}"/>
                  </a:ext>
                </a:extLst>
              </p:cNvPr>
              <p:cNvSpPr>
                <a:spLocks noChangeArrowheads="1"/>
              </p:cNvSpPr>
              <p:nvPr/>
            </p:nvSpPr>
            <p:spPr bwMode="auto">
              <a:xfrm>
                <a:off x="1980" y="2920"/>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43" name="Rectangle 470">
                <a:extLst>
                  <a:ext uri="{FF2B5EF4-FFF2-40B4-BE49-F238E27FC236}">
                    <a16:creationId xmlns:a16="http://schemas.microsoft.com/office/drawing/2014/main" id="{2F3AC199-05EF-3E63-DFC5-B07FA31C2A98}"/>
                  </a:ext>
                </a:extLst>
              </p:cNvPr>
              <p:cNvSpPr>
                <a:spLocks noChangeArrowheads="1"/>
              </p:cNvSpPr>
              <p:nvPr/>
            </p:nvSpPr>
            <p:spPr bwMode="auto">
              <a:xfrm>
                <a:off x="1993" y="2893"/>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44" name="Rectangle 471">
                <a:extLst>
                  <a:ext uri="{FF2B5EF4-FFF2-40B4-BE49-F238E27FC236}">
                    <a16:creationId xmlns:a16="http://schemas.microsoft.com/office/drawing/2014/main" id="{61086F3C-76ED-354C-92DA-6E6ED44F3367}"/>
                  </a:ext>
                </a:extLst>
              </p:cNvPr>
              <p:cNvSpPr>
                <a:spLocks noChangeArrowheads="1"/>
              </p:cNvSpPr>
              <p:nvPr/>
            </p:nvSpPr>
            <p:spPr bwMode="auto">
              <a:xfrm>
                <a:off x="2207" y="2920"/>
                <a:ext cx="222" cy="250"/>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45" name="Rectangle 472">
                <a:extLst>
                  <a:ext uri="{FF2B5EF4-FFF2-40B4-BE49-F238E27FC236}">
                    <a16:creationId xmlns:a16="http://schemas.microsoft.com/office/drawing/2014/main" id="{4E222E55-5F3C-E2A5-3298-460E2482D56E}"/>
                  </a:ext>
                </a:extLst>
              </p:cNvPr>
              <p:cNvSpPr>
                <a:spLocks noChangeArrowheads="1"/>
              </p:cNvSpPr>
              <p:nvPr/>
            </p:nvSpPr>
            <p:spPr bwMode="auto">
              <a:xfrm>
                <a:off x="2207" y="2920"/>
                <a:ext cx="222" cy="77"/>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46" name="Rectangle 473">
                <a:extLst>
                  <a:ext uri="{FF2B5EF4-FFF2-40B4-BE49-F238E27FC236}">
                    <a16:creationId xmlns:a16="http://schemas.microsoft.com/office/drawing/2014/main" id="{3FA4438B-2FCE-CE2D-3175-E6585B59563A}"/>
                  </a:ext>
                </a:extLst>
              </p:cNvPr>
              <p:cNvSpPr>
                <a:spLocks noChangeArrowheads="1"/>
              </p:cNvSpPr>
              <p:nvPr/>
            </p:nvSpPr>
            <p:spPr bwMode="auto">
              <a:xfrm>
                <a:off x="2207" y="2920"/>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47" name="Rectangle 474">
                <a:extLst>
                  <a:ext uri="{FF2B5EF4-FFF2-40B4-BE49-F238E27FC236}">
                    <a16:creationId xmlns:a16="http://schemas.microsoft.com/office/drawing/2014/main" id="{0BC0C37E-FD8F-2B88-0B07-86CA9592CB63}"/>
                  </a:ext>
                </a:extLst>
              </p:cNvPr>
              <p:cNvSpPr>
                <a:spLocks noChangeArrowheads="1"/>
              </p:cNvSpPr>
              <p:nvPr/>
            </p:nvSpPr>
            <p:spPr bwMode="auto">
              <a:xfrm>
                <a:off x="2220" y="2893"/>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48" name="Rectangle 475">
                <a:extLst>
                  <a:ext uri="{FF2B5EF4-FFF2-40B4-BE49-F238E27FC236}">
                    <a16:creationId xmlns:a16="http://schemas.microsoft.com/office/drawing/2014/main" id="{3D0BE877-2F74-D965-73BF-8889F4E99396}"/>
                  </a:ext>
                </a:extLst>
              </p:cNvPr>
              <p:cNvSpPr>
                <a:spLocks noChangeArrowheads="1"/>
              </p:cNvSpPr>
              <p:nvPr/>
            </p:nvSpPr>
            <p:spPr bwMode="auto">
              <a:xfrm>
                <a:off x="2435" y="2920"/>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49" name="Rectangle 476">
                <a:extLst>
                  <a:ext uri="{FF2B5EF4-FFF2-40B4-BE49-F238E27FC236}">
                    <a16:creationId xmlns:a16="http://schemas.microsoft.com/office/drawing/2014/main" id="{AA531E98-6F13-CB48-6559-F26EFD91435C}"/>
                  </a:ext>
                </a:extLst>
              </p:cNvPr>
              <p:cNvSpPr>
                <a:spLocks noChangeArrowheads="1"/>
              </p:cNvSpPr>
              <p:nvPr/>
            </p:nvSpPr>
            <p:spPr bwMode="auto">
              <a:xfrm>
                <a:off x="2447" y="2893"/>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50" name="Rectangle 477">
                <a:extLst>
                  <a:ext uri="{FF2B5EF4-FFF2-40B4-BE49-F238E27FC236}">
                    <a16:creationId xmlns:a16="http://schemas.microsoft.com/office/drawing/2014/main" id="{2F331BB2-F834-2287-2625-FBFCB97AD9AC}"/>
                  </a:ext>
                </a:extLst>
              </p:cNvPr>
              <p:cNvSpPr>
                <a:spLocks noChangeArrowheads="1"/>
              </p:cNvSpPr>
              <p:nvPr/>
            </p:nvSpPr>
            <p:spPr bwMode="auto">
              <a:xfrm>
                <a:off x="2663" y="2920"/>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51" name="Rectangle 478">
                <a:extLst>
                  <a:ext uri="{FF2B5EF4-FFF2-40B4-BE49-F238E27FC236}">
                    <a16:creationId xmlns:a16="http://schemas.microsoft.com/office/drawing/2014/main" id="{7F67085C-A2AD-D119-F585-3920417846E0}"/>
                  </a:ext>
                </a:extLst>
              </p:cNvPr>
              <p:cNvSpPr>
                <a:spLocks noChangeArrowheads="1"/>
              </p:cNvSpPr>
              <p:nvPr/>
            </p:nvSpPr>
            <p:spPr bwMode="auto">
              <a:xfrm>
                <a:off x="2675" y="2893"/>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52" name="Rectangle 479">
                <a:extLst>
                  <a:ext uri="{FF2B5EF4-FFF2-40B4-BE49-F238E27FC236}">
                    <a16:creationId xmlns:a16="http://schemas.microsoft.com/office/drawing/2014/main" id="{67969C64-B3D4-9474-7EBD-531DC6C60D81}"/>
                  </a:ext>
                </a:extLst>
              </p:cNvPr>
              <p:cNvSpPr>
                <a:spLocks noChangeArrowheads="1"/>
              </p:cNvSpPr>
              <p:nvPr/>
            </p:nvSpPr>
            <p:spPr bwMode="auto">
              <a:xfrm>
                <a:off x="2890" y="2920"/>
                <a:ext cx="221" cy="250"/>
              </a:xfrm>
              <a:prstGeom prst="rect">
                <a:avLst/>
              </a:prstGeom>
              <a:solidFill>
                <a:srgbClr val="989F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53" name="Rectangle 480">
                <a:extLst>
                  <a:ext uri="{FF2B5EF4-FFF2-40B4-BE49-F238E27FC236}">
                    <a16:creationId xmlns:a16="http://schemas.microsoft.com/office/drawing/2014/main" id="{8C0DED32-115C-18FA-4D53-507ABC305E2A}"/>
                  </a:ext>
                </a:extLst>
              </p:cNvPr>
              <p:cNvSpPr>
                <a:spLocks noChangeArrowheads="1"/>
              </p:cNvSpPr>
              <p:nvPr/>
            </p:nvSpPr>
            <p:spPr bwMode="auto">
              <a:xfrm>
                <a:off x="2890" y="2920"/>
                <a:ext cx="221" cy="77"/>
              </a:xfrm>
              <a:prstGeom prst="rect">
                <a:avLst/>
              </a:prstGeom>
              <a:solidFill>
                <a:srgbClr val="989F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54" name="Rectangle 481">
                <a:extLst>
                  <a:ext uri="{FF2B5EF4-FFF2-40B4-BE49-F238E27FC236}">
                    <a16:creationId xmlns:a16="http://schemas.microsoft.com/office/drawing/2014/main" id="{902274BD-A64D-FB8C-11E3-445C1EFDF5A8}"/>
                  </a:ext>
                </a:extLst>
              </p:cNvPr>
              <p:cNvSpPr>
                <a:spLocks noChangeArrowheads="1"/>
              </p:cNvSpPr>
              <p:nvPr/>
            </p:nvSpPr>
            <p:spPr bwMode="auto">
              <a:xfrm>
                <a:off x="2890" y="2920"/>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55" name="Rectangle 482">
                <a:extLst>
                  <a:ext uri="{FF2B5EF4-FFF2-40B4-BE49-F238E27FC236}">
                    <a16:creationId xmlns:a16="http://schemas.microsoft.com/office/drawing/2014/main" id="{2D3C523A-7314-0381-DEBB-63D5B87A4B56}"/>
                  </a:ext>
                </a:extLst>
              </p:cNvPr>
              <p:cNvSpPr>
                <a:spLocks noChangeArrowheads="1"/>
              </p:cNvSpPr>
              <p:nvPr/>
            </p:nvSpPr>
            <p:spPr bwMode="auto">
              <a:xfrm>
                <a:off x="2902" y="2893"/>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56" name="Rectangle 483">
                <a:extLst>
                  <a:ext uri="{FF2B5EF4-FFF2-40B4-BE49-F238E27FC236}">
                    <a16:creationId xmlns:a16="http://schemas.microsoft.com/office/drawing/2014/main" id="{3896CC44-5B60-2C01-BB71-2C106BED1B0A}"/>
                  </a:ext>
                </a:extLst>
              </p:cNvPr>
              <p:cNvSpPr>
                <a:spLocks noChangeArrowheads="1"/>
              </p:cNvSpPr>
              <p:nvPr/>
            </p:nvSpPr>
            <p:spPr bwMode="auto">
              <a:xfrm>
                <a:off x="3117" y="2920"/>
                <a:ext cx="222" cy="250"/>
              </a:xfrm>
              <a:prstGeom prst="rect">
                <a:avLst/>
              </a:prstGeom>
              <a:solidFill>
                <a:srgbClr val="989F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57" name="Rectangle 484">
                <a:extLst>
                  <a:ext uri="{FF2B5EF4-FFF2-40B4-BE49-F238E27FC236}">
                    <a16:creationId xmlns:a16="http://schemas.microsoft.com/office/drawing/2014/main" id="{21625822-3C64-DB5D-B432-CBD38408D3F1}"/>
                  </a:ext>
                </a:extLst>
              </p:cNvPr>
              <p:cNvSpPr>
                <a:spLocks noChangeArrowheads="1"/>
              </p:cNvSpPr>
              <p:nvPr/>
            </p:nvSpPr>
            <p:spPr bwMode="auto">
              <a:xfrm>
                <a:off x="3117" y="2920"/>
                <a:ext cx="222" cy="77"/>
              </a:xfrm>
              <a:prstGeom prst="rect">
                <a:avLst/>
              </a:prstGeom>
              <a:solidFill>
                <a:srgbClr val="989F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58" name="Rectangle 485">
                <a:extLst>
                  <a:ext uri="{FF2B5EF4-FFF2-40B4-BE49-F238E27FC236}">
                    <a16:creationId xmlns:a16="http://schemas.microsoft.com/office/drawing/2014/main" id="{924FCF4D-C6D9-88B2-90B8-5F1B263B0E7F}"/>
                  </a:ext>
                </a:extLst>
              </p:cNvPr>
              <p:cNvSpPr>
                <a:spLocks noChangeArrowheads="1"/>
              </p:cNvSpPr>
              <p:nvPr/>
            </p:nvSpPr>
            <p:spPr bwMode="auto">
              <a:xfrm>
                <a:off x="3117" y="2920"/>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59" name="Rectangle 486">
                <a:extLst>
                  <a:ext uri="{FF2B5EF4-FFF2-40B4-BE49-F238E27FC236}">
                    <a16:creationId xmlns:a16="http://schemas.microsoft.com/office/drawing/2014/main" id="{C0F30F5F-51AD-0AC4-CD3C-06124B810E97}"/>
                  </a:ext>
                </a:extLst>
              </p:cNvPr>
              <p:cNvSpPr>
                <a:spLocks noChangeArrowheads="1"/>
              </p:cNvSpPr>
              <p:nvPr/>
            </p:nvSpPr>
            <p:spPr bwMode="auto">
              <a:xfrm>
                <a:off x="3130" y="2893"/>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60" name="Rectangle 487">
                <a:extLst>
                  <a:ext uri="{FF2B5EF4-FFF2-40B4-BE49-F238E27FC236}">
                    <a16:creationId xmlns:a16="http://schemas.microsoft.com/office/drawing/2014/main" id="{48519ED7-9EE1-F8B9-F652-4B035500B3D2}"/>
                  </a:ext>
                </a:extLst>
              </p:cNvPr>
              <p:cNvSpPr>
                <a:spLocks noChangeArrowheads="1"/>
              </p:cNvSpPr>
              <p:nvPr/>
            </p:nvSpPr>
            <p:spPr bwMode="auto">
              <a:xfrm>
                <a:off x="3344" y="2920"/>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61" name="Rectangle 488">
                <a:extLst>
                  <a:ext uri="{FF2B5EF4-FFF2-40B4-BE49-F238E27FC236}">
                    <a16:creationId xmlns:a16="http://schemas.microsoft.com/office/drawing/2014/main" id="{4CA8C62C-CCA6-AC5D-AAC1-D774C7870630}"/>
                  </a:ext>
                </a:extLst>
              </p:cNvPr>
              <p:cNvSpPr>
                <a:spLocks noChangeArrowheads="1"/>
              </p:cNvSpPr>
              <p:nvPr/>
            </p:nvSpPr>
            <p:spPr bwMode="auto">
              <a:xfrm>
                <a:off x="3357" y="2893"/>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62" name="Rectangle 489">
                <a:extLst>
                  <a:ext uri="{FF2B5EF4-FFF2-40B4-BE49-F238E27FC236}">
                    <a16:creationId xmlns:a16="http://schemas.microsoft.com/office/drawing/2014/main" id="{5EBB7409-7D5F-74EC-1636-116F88917454}"/>
                  </a:ext>
                </a:extLst>
              </p:cNvPr>
              <p:cNvSpPr>
                <a:spLocks noChangeArrowheads="1"/>
              </p:cNvSpPr>
              <p:nvPr/>
            </p:nvSpPr>
            <p:spPr bwMode="auto">
              <a:xfrm>
                <a:off x="3573" y="2920"/>
                <a:ext cx="221" cy="250"/>
              </a:xfrm>
              <a:prstGeom prst="rect">
                <a:avLst/>
              </a:prstGeom>
              <a:solidFill>
                <a:srgbClr val="F9BDC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63" name="Rectangle 490">
                <a:extLst>
                  <a:ext uri="{FF2B5EF4-FFF2-40B4-BE49-F238E27FC236}">
                    <a16:creationId xmlns:a16="http://schemas.microsoft.com/office/drawing/2014/main" id="{363F2CF5-41AA-9CEA-F7C1-6D6CA5D74B85}"/>
                  </a:ext>
                </a:extLst>
              </p:cNvPr>
              <p:cNvSpPr>
                <a:spLocks noChangeArrowheads="1"/>
              </p:cNvSpPr>
              <p:nvPr/>
            </p:nvSpPr>
            <p:spPr bwMode="auto">
              <a:xfrm>
                <a:off x="3573" y="2920"/>
                <a:ext cx="221" cy="77"/>
              </a:xfrm>
              <a:prstGeom prst="rect">
                <a:avLst/>
              </a:prstGeom>
              <a:solidFill>
                <a:srgbClr val="F9BDC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64" name="Rectangle 491">
                <a:extLst>
                  <a:ext uri="{FF2B5EF4-FFF2-40B4-BE49-F238E27FC236}">
                    <a16:creationId xmlns:a16="http://schemas.microsoft.com/office/drawing/2014/main" id="{C442BCD5-9CC6-7C78-DBFF-B80107EB0E4C}"/>
                  </a:ext>
                </a:extLst>
              </p:cNvPr>
              <p:cNvSpPr>
                <a:spLocks noChangeArrowheads="1"/>
              </p:cNvSpPr>
              <p:nvPr/>
            </p:nvSpPr>
            <p:spPr bwMode="auto">
              <a:xfrm>
                <a:off x="3573" y="2920"/>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65" name="Rectangle 492">
                <a:extLst>
                  <a:ext uri="{FF2B5EF4-FFF2-40B4-BE49-F238E27FC236}">
                    <a16:creationId xmlns:a16="http://schemas.microsoft.com/office/drawing/2014/main" id="{2B88F3B7-B6CB-9A32-78BF-2A4596C43479}"/>
                  </a:ext>
                </a:extLst>
              </p:cNvPr>
              <p:cNvSpPr>
                <a:spLocks noChangeArrowheads="1"/>
              </p:cNvSpPr>
              <p:nvPr/>
            </p:nvSpPr>
            <p:spPr bwMode="auto">
              <a:xfrm>
                <a:off x="3585" y="2893"/>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66" name="Rectangle 493">
                <a:extLst>
                  <a:ext uri="{FF2B5EF4-FFF2-40B4-BE49-F238E27FC236}">
                    <a16:creationId xmlns:a16="http://schemas.microsoft.com/office/drawing/2014/main" id="{0357EC48-B49D-AF38-CAED-57676BD46073}"/>
                  </a:ext>
                </a:extLst>
              </p:cNvPr>
              <p:cNvSpPr>
                <a:spLocks noChangeArrowheads="1"/>
              </p:cNvSpPr>
              <p:nvPr/>
            </p:nvSpPr>
            <p:spPr bwMode="auto">
              <a:xfrm>
                <a:off x="1519" y="2914"/>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67" name="Rectangle 494">
                <a:extLst>
                  <a:ext uri="{FF2B5EF4-FFF2-40B4-BE49-F238E27FC236}">
                    <a16:creationId xmlns:a16="http://schemas.microsoft.com/office/drawing/2014/main" id="{666738D5-8099-BB83-FD2F-FF5A5B0E6012}"/>
                  </a:ext>
                </a:extLst>
              </p:cNvPr>
              <p:cNvSpPr>
                <a:spLocks noChangeArrowheads="1"/>
              </p:cNvSpPr>
              <p:nvPr/>
            </p:nvSpPr>
            <p:spPr bwMode="auto">
              <a:xfrm>
                <a:off x="1525" y="2914"/>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68" name="Rectangle 495">
                <a:extLst>
                  <a:ext uri="{FF2B5EF4-FFF2-40B4-BE49-F238E27FC236}">
                    <a16:creationId xmlns:a16="http://schemas.microsoft.com/office/drawing/2014/main" id="{39B7D380-E8CE-77EB-D4CF-3FAEF7511562}"/>
                  </a:ext>
                </a:extLst>
              </p:cNvPr>
              <p:cNvSpPr>
                <a:spLocks noChangeArrowheads="1"/>
              </p:cNvSpPr>
              <p:nvPr/>
            </p:nvSpPr>
            <p:spPr bwMode="auto">
              <a:xfrm>
                <a:off x="1747" y="2914"/>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69" name="Rectangle 496">
                <a:extLst>
                  <a:ext uri="{FF2B5EF4-FFF2-40B4-BE49-F238E27FC236}">
                    <a16:creationId xmlns:a16="http://schemas.microsoft.com/office/drawing/2014/main" id="{630AC9A5-4734-E1C2-3316-91C671185238}"/>
                  </a:ext>
                </a:extLst>
              </p:cNvPr>
              <p:cNvSpPr>
                <a:spLocks noChangeArrowheads="1"/>
              </p:cNvSpPr>
              <p:nvPr/>
            </p:nvSpPr>
            <p:spPr bwMode="auto">
              <a:xfrm>
                <a:off x="1753" y="2914"/>
                <a:ext cx="22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70" name="Rectangle 497">
                <a:extLst>
                  <a:ext uri="{FF2B5EF4-FFF2-40B4-BE49-F238E27FC236}">
                    <a16:creationId xmlns:a16="http://schemas.microsoft.com/office/drawing/2014/main" id="{0FE46198-0289-5C18-873D-3AE0C3D4923E}"/>
                  </a:ext>
                </a:extLst>
              </p:cNvPr>
              <p:cNvSpPr>
                <a:spLocks noChangeArrowheads="1"/>
              </p:cNvSpPr>
              <p:nvPr/>
            </p:nvSpPr>
            <p:spPr bwMode="auto">
              <a:xfrm>
                <a:off x="1974" y="2914"/>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71" name="Rectangle 498">
                <a:extLst>
                  <a:ext uri="{FF2B5EF4-FFF2-40B4-BE49-F238E27FC236}">
                    <a16:creationId xmlns:a16="http://schemas.microsoft.com/office/drawing/2014/main" id="{72CEAB44-4C31-B0CD-45F9-50AF655B0E18}"/>
                  </a:ext>
                </a:extLst>
              </p:cNvPr>
              <p:cNvSpPr>
                <a:spLocks noChangeArrowheads="1"/>
              </p:cNvSpPr>
              <p:nvPr/>
            </p:nvSpPr>
            <p:spPr bwMode="auto">
              <a:xfrm>
                <a:off x="1980" y="2914"/>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72" name="Rectangle 499">
                <a:extLst>
                  <a:ext uri="{FF2B5EF4-FFF2-40B4-BE49-F238E27FC236}">
                    <a16:creationId xmlns:a16="http://schemas.microsoft.com/office/drawing/2014/main" id="{90171DF1-556D-E086-14BE-47BE2AE4CE44}"/>
                  </a:ext>
                </a:extLst>
              </p:cNvPr>
              <p:cNvSpPr>
                <a:spLocks noChangeArrowheads="1"/>
              </p:cNvSpPr>
              <p:nvPr/>
            </p:nvSpPr>
            <p:spPr bwMode="auto">
              <a:xfrm>
                <a:off x="2202" y="2914"/>
                <a:ext cx="5"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73" name="Rectangle 500">
                <a:extLst>
                  <a:ext uri="{FF2B5EF4-FFF2-40B4-BE49-F238E27FC236}">
                    <a16:creationId xmlns:a16="http://schemas.microsoft.com/office/drawing/2014/main" id="{876342D9-670F-ED4B-12BB-FF548F90B565}"/>
                  </a:ext>
                </a:extLst>
              </p:cNvPr>
              <p:cNvSpPr>
                <a:spLocks noChangeArrowheads="1"/>
              </p:cNvSpPr>
              <p:nvPr/>
            </p:nvSpPr>
            <p:spPr bwMode="auto">
              <a:xfrm>
                <a:off x="2207" y="2914"/>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74" name="Rectangle 501">
                <a:extLst>
                  <a:ext uri="{FF2B5EF4-FFF2-40B4-BE49-F238E27FC236}">
                    <a16:creationId xmlns:a16="http://schemas.microsoft.com/office/drawing/2014/main" id="{C89B337A-85A8-0C6A-9B8F-6824B8FF8620}"/>
                  </a:ext>
                </a:extLst>
              </p:cNvPr>
              <p:cNvSpPr>
                <a:spLocks noChangeArrowheads="1"/>
              </p:cNvSpPr>
              <p:nvPr/>
            </p:nvSpPr>
            <p:spPr bwMode="auto">
              <a:xfrm>
                <a:off x="2429" y="2914"/>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75" name="Rectangle 502">
                <a:extLst>
                  <a:ext uri="{FF2B5EF4-FFF2-40B4-BE49-F238E27FC236}">
                    <a16:creationId xmlns:a16="http://schemas.microsoft.com/office/drawing/2014/main" id="{625512E2-3781-B28B-2763-29B1EF824A0D}"/>
                  </a:ext>
                </a:extLst>
              </p:cNvPr>
              <p:cNvSpPr>
                <a:spLocks noChangeArrowheads="1"/>
              </p:cNvSpPr>
              <p:nvPr/>
            </p:nvSpPr>
            <p:spPr bwMode="auto">
              <a:xfrm>
                <a:off x="2435" y="2914"/>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76" name="Rectangle 503">
                <a:extLst>
                  <a:ext uri="{FF2B5EF4-FFF2-40B4-BE49-F238E27FC236}">
                    <a16:creationId xmlns:a16="http://schemas.microsoft.com/office/drawing/2014/main" id="{16DF5AA8-3B18-D557-6A94-23F8B94DBDB6}"/>
                  </a:ext>
                </a:extLst>
              </p:cNvPr>
              <p:cNvSpPr>
                <a:spLocks noChangeArrowheads="1"/>
              </p:cNvSpPr>
              <p:nvPr/>
            </p:nvSpPr>
            <p:spPr bwMode="auto">
              <a:xfrm>
                <a:off x="2657" y="2914"/>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77" name="Rectangle 504">
                <a:extLst>
                  <a:ext uri="{FF2B5EF4-FFF2-40B4-BE49-F238E27FC236}">
                    <a16:creationId xmlns:a16="http://schemas.microsoft.com/office/drawing/2014/main" id="{2E49F57F-67D0-8986-1FBE-A0C3C178728D}"/>
                  </a:ext>
                </a:extLst>
              </p:cNvPr>
              <p:cNvSpPr>
                <a:spLocks noChangeArrowheads="1"/>
              </p:cNvSpPr>
              <p:nvPr/>
            </p:nvSpPr>
            <p:spPr bwMode="auto">
              <a:xfrm>
                <a:off x="2663" y="2914"/>
                <a:ext cx="22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78" name="Rectangle 505">
                <a:extLst>
                  <a:ext uri="{FF2B5EF4-FFF2-40B4-BE49-F238E27FC236}">
                    <a16:creationId xmlns:a16="http://schemas.microsoft.com/office/drawing/2014/main" id="{9022380E-89CF-3D72-1E5E-E821ADCF7239}"/>
                  </a:ext>
                </a:extLst>
              </p:cNvPr>
              <p:cNvSpPr>
                <a:spLocks noChangeArrowheads="1"/>
              </p:cNvSpPr>
              <p:nvPr/>
            </p:nvSpPr>
            <p:spPr bwMode="auto">
              <a:xfrm>
                <a:off x="2884" y="2914"/>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79" name="Rectangle 506">
                <a:extLst>
                  <a:ext uri="{FF2B5EF4-FFF2-40B4-BE49-F238E27FC236}">
                    <a16:creationId xmlns:a16="http://schemas.microsoft.com/office/drawing/2014/main" id="{B0013BAB-E669-F09A-9701-C7792AEAD2EF}"/>
                  </a:ext>
                </a:extLst>
              </p:cNvPr>
              <p:cNvSpPr>
                <a:spLocks noChangeArrowheads="1"/>
              </p:cNvSpPr>
              <p:nvPr/>
            </p:nvSpPr>
            <p:spPr bwMode="auto">
              <a:xfrm>
                <a:off x="2890" y="2914"/>
                <a:ext cx="22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80" name="Rectangle 507">
                <a:extLst>
                  <a:ext uri="{FF2B5EF4-FFF2-40B4-BE49-F238E27FC236}">
                    <a16:creationId xmlns:a16="http://schemas.microsoft.com/office/drawing/2014/main" id="{05D38612-87FF-E58D-AAFA-D52B75402E7F}"/>
                  </a:ext>
                </a:extLst>
              </p:cNvPr>
              <p:cNvSpPr>
                <a:spLocks noChangeArrowheads="1"/>
              </p:cNvSpPr>
              <p:nvPr/>
            </p:nvSpPr>
            <p:spPr bwMode="auto">
              <a:xfrm>
                <a:off x="3111" y="2914"/>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81" name="Rectangle 508">
                <a:extLst>
                  <a:ext uri="{FF2B5EF4-FFF2-40B4-BE49-F238E27FC236}">
                    <a16:creationId xmlns:a16="http://schemas.microsoft.com/office/drawing/2014/main" id="{AC9FD54A-AE4F-0426-0A08-2F360A87DF61}"/>
                  </a:ext>
                </a:extLst>
              </p:cNvPr>
              <p:cNvSpPr>
                <a:spLocks noChangeArrowheads="1"/>
              </p:cNvSpPr>
              <p:nvPr/>
            </p:nvSpPr>
            <p:spPr bwMode="auto">
              <a:xfrm>
                <a:off x="3117" y="2914"/>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82" name="Rectangle 509">
                <a:extLst>
                  <a:ext uri="{FF2B5EF4-FFF2-40B4-BE49-F238E27FC236}">
                    <a16:creationId xmlns:a16="http://schemas.microsoft.com/office/drawing/2014/main" id="{76088F5A-5A70-6C51-A96C-7DBBAECDE635}"/>
                  </a:ext>
                </a:extLst>
              </p:cNvPr>
              <p:cNvSpPr>
                <a:spLocks noChangeArrowheads="1"/>
              </p:cNvSpPr>
              <p:nvPr/>
            </p:nvSpPr>
            <p:spPr bwMode="auto">
              <a:xfrm>
                <a:off x="3339" y="2914"/>
                <a:ext cx="5"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83" name="Rectangle 510">
                <a:extLst>
                  <a:ext uri="{FF2B5EF4-FFF2-40B4-BE49-F238E27FC236}">
                    <a16:creationId xmlns:a16="http://schemas.microsoft.com/office/drawing/2014/main" id="{3B998F37-F305-8502-22F8-924D2802CDA6}"/>
                  </a:ext>
                </a:extLst>
              </p:cNvPr>
              <p:cNvSpPr>
                <a:spLocks noChangeArrowheads="1"/>
              </p:cNvSpPr>
              <p:nvPr/>
            </p:nvSpPr>
            <p:spPr bwMode="auto">
              <a:xfrm>
                <a:off x="3344" y="2914"/>
                <a:ext cx="223"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84" name="Rectangle 511">
                <a:extLst>
                  <a:ext uri="{FF2B5EF4-FFF2-40B4-BE49-F238E27FC236}">
                    <a16:creationId xmlns:a16="http://schemas.microsoft.com/office/drawing/2014/main" id="{F0CED776-0221-7F9D-83D2-2CB5C82FE589}"/>
                  </a:ext>
                </a:extLst>
              </p:cNvPr>
              <p:cNvSpPr>
                <a:spLocks noChangeArrowheads="1"/>
              </p:cNvSpPr>
              <p:nvPr/>
            </p:nvSpPr>
            <p:spPr bwMode="auto">
              <a:xfrm>
                <a:off x="3567" y="2914"/>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85" name="Rectangle 512">
                <a:extLst>
                  <a:ext uri="{FF2B5EF4-FFF2-40B4-BE49-F238E27FC236}">
                    <a16:creationId xmlns:a16="http://schemas.microsoft.com/office/drawing/2014/main" id="{3BC2E2A8-A13E-1EC3-7D41-9FACE95C916A}"/>
                  </a:ext>
                </a:extLst>
              </p:cNvPr>
              <p:cNvSpPr>
                <a:spLocks noChangeArrowheads="1"/>
              </p:cNvSpPr>
              <p:nvPr/>
            </p:nvSpPr>
            <p:spPr bwMode="auto">
              <a:xfrm>
                <a:off x="3573" y="2914"/>
                <a:ext cx="22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86" name="Rectangle 513">
                <a:extLst>
                  <a:ext uri="{FF2B5EF4-FFF2-40B4-BE49-F238E27FC236}">
                    <a16:creationId xmlns:a16="http://schemas.microsoft.com/office/drawing/2014/main" id="{A3F66589-F49A-2A05-7933-808DDFEC9714}"/>
                  </a:ext>
                </a:extLst>
              </p:cNvPr>
              <p:cNvSpPr>
                <a:spLocks noChangeArrowheads="1"/>
              </p:cNvSpPr>
              <p:nvPr/>
            </p:nvSpPr>
            <p:spPr bwMode="auto">
              <a:xfrm>
                <a:off x="3794" y="2914"/>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87" name="Rectangle 514">
                <a:extLst>
                  <a:ext uri="{FF2B5EF4-FFF2-40B4-BE49-F238E27FC236}">
                    <a16:creationId xmlns:a16="http://schemas.microsoft.com/office/drawing/2014/main" id="{1D269CEF-C214-7516-4873-1A1FC641E35D}"/>
                  </a:ext>
                </a:extLst>
              </p:cNvPr>
              <p:cNvSpPr>
                <a:spLocks noChangeArrowheads="1"/>
              </p:cNvSpPr>
              <p:nvPr/>
            </p:nvSpPr>
            <p:spPr bwMode="auto">
              <a:xfrm>
                <a:off x="1519" y="2920"/>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88" name="Rectangle 515">
                <a:extLst>
                  <a:ext uri="{FF2B5EF4-FFF2-40B4-BE49-F238E27FC236}">
                    <a16:creationId xmlns:a16="http://schemas.microsoft.com/office/drawing/2014/main" id="{061BFFD3-C7E2-AD3C-8A67-4A7103B91FAB}"/>
                  </a:ext>
                </a:extLst>
              </p:cNvPr>
              <p:cNvSpPr>
                <a:spLocks noChangeArrowheads="1"/>
              </p:cNvSpPr>
              <p:nvPr/>
            </p:nvSpPr>
            <p:spPr bwMode="auto">
              <a:xfrm>
                <a:off x="1747" y="2920"/>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89" name="Rectangle 516">
                <a:extLst>
                  <a:ext uri="{FF2B5EF4-FFF2-40B4-BE49-F238E27FC236}">
                    <a16:creationId xmlns:a16="http://schemas.microsoft.com/office/drawing/2014/main" id="{2C750C39-8EC5-9528-C395-79C63600F628}"/>
                  </a:ext>
                </a:extLst>
              </p:cNvPr>
              <p:cNvSpPr>
                <a:spLocks noChangeArrowheads="1"/>
              </p:cNvSpPr>
              <p:nvPr/>
            </p:nvSpPr>
            <p:spPr bwMode="auto">
              <a:xfrm>
                <a:off x="1974" y="2920"/>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90" name="Rectangle 517">
                <a:extLst>
                  <a:ext uri="{FF2B5EF4-FFF2-40B4-BE49-F238E27FC236}">
                    <a16:creationId xmlns:a16="http://schemas.microsoft.com/office/drawing/2014/main" id="{CF4B4880-327E-DB40-3249-87FD2998D020}"/>
                  </a:ext>
                </a:extLst>
              </p:cNvPr>
              <p:cNvSpPr>
                <a:spLocks noChangeArrowheads="1"/>
              </p:cNvSpPr>
              <p:nvPr/>
            </p:nvSpPr>
            <p:spPr bwMode="auto">
              <a:xfrm>
                <a:off x="2202" y="2920"/>
                <a:ext cx="5"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91" name="Rectangle 518">
                <a:extLst>
                  <a:ext uri="{FF2B5EF4-FFF2-40B4-BE49-F238E27FC236}">
                    <a16:creationId xmlns:a16="http://schemas.microsoft.com/office/drawing/2014/main" id="{DD471FE8-D527-B89C-A7B2-49C21D3998DA}"/>
                  </a:ext>
                </a:extLst>
              </p:cNvPr>
              <p:cNvSpPr>
                <a:spLocks noChangeArrowheads="1"/>
              </p:cNvSpPr>
              <p:nvPr/>
            </p:nvSpPr>
            <p:spPr bwMode="auto">
              <a:xfrm>
                <a:off x="2429" y="2920"/>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92" name="Rectangle 519">
                <a:extLst>
                  <a:ext uri="{FF2B5EF4-FFF2-40B4-BE49-F238E27FC236}">
                    <a16:creationId xmlns:a16="http://schemas.microsoft.com/office/drawing/2014/main" id="{CAC8F9A5-4506-2B7D-4AC5-4CDB973FE29D}"/>
                  </a:ext>
                </a:extLst>
              </p:cNvPr>
              <p:cNvSpPr>
                <a:spLocks noChangeArrowheads="1"/>
              </p:cNvSpPr>
              <p:nvPr/>
            </p:nvSpPr>
            <p:spPr bwMode="auto">
              <a:xfrm>
                <a:off x="2657" y="2920"/>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93" name="Rectangle 520">
                <a:extLst>
                  <a:ext uri="{FF2B5EF4-FFF2-40B4-BE49-F238E27FC236}">
                    <a16:creationId xmlns:a16="http://schemas.microsoft.com/office/drawing/2014/main" id="{F2B14E99-FC1A-C542-9003-5112A388E650}"/>
                  </a:ext>
                </a:extLst>
              </p:cNvPr>
              <p:cNvSpPr>
                <a:spLocks noChangeArrowheads="1"/>
              </p:cNvSpPr>
              <p:nvPr/>
            </p:nvSpPr>
            <p:spPr bwMode="auto">
              <a:xfrm>
                <a:off x="2884" y="2920"/>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94" name="Rectangle 521">
                <a:extLst>
                  <a:ext uri="{FF2B5EF4-FFF2-40B4-BE49-F238E27FC236}">
                    <a16:creationId xmlns:a16="http://schemas.microsoft.com/office/drawing/2014/main" id="{E82B6759-7AEF-436F-7F7F-40C747BEE00E}"/>
                  </a:ext>
                </a:extLst>
              </p:cNvPr>
              <p:cNvSpPr>
                <a:spLocks noChangeArrowheads="1"/>
              </p:cNvSpPr>
              <p:nvPr/>
            </p:nvSpPr>
            <p:spPr bwMode="auto">
              <a:xfrm>
                <a:off x="3111" y="2920"/>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95" name="Rectangle 522">
                <a:extLst>
                  <a:ext uri="{FF2B5EF4-FFF2-40B4-BE49-F238E27FC236}">
                    <a16:creationId xmlns:a16="http://schemas.microsoft.com/office/drawing/2014/main" id="{047F56AF-8A0C-E32F-65C0-6E050B90678B}"/>
                  </a:ext>
                </a:extLst>
              </p:cNvPr>
              <p:cNvSpPr>
                <a:spLocks noChangeArrowheads="1"/>
              </p:cNvSpPr>
              <p:nvPr/>
            </p:nvSpPr>
            <p:spPr bwMode="auto">
              <a:xfrm>
                <a:off x="3339" y="2920"/>
                <a:ext cx="5"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96" name="Rectangle 523">
                <a:extLst>
                  <a:ext uri="{FF2B5EF4-FFF2-40B4-BE49-F238E27FC236}">
                    <a16:creationId xmlns:a16="http://schemas.microsoft.com/office/drawing/2014/main" id="{D1E489F8-CF34-BC8E-7D80-7D2F7A0CA925}"/>
                  </a:ext>
                </a:extLst>
              </p:cNvPr>
              <p:cNvSpPr>
                <a:spLocks noChangeArrowheads="1"/>
              </p:cNvSpPr>
              <p:nvPr/>
            </p:nvSpPr>
            <p:spPr bwMode="auto">
              <a:xfrm>
                <a:off x="3567" y="2920"/>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97" name="Rectangle 524">
                <a:extLst>
                  <a:ext uri="{FF2B5EF4-FFF2-40B4-BE49-F238E27FC236}">
                    <a16:creationId xmlns:a16="http://schemas.microsoft.com/office/drawing/2014/main" id="{55D8104E-F0AA-9679-57C2-619DC71E9021}"/>
                  </a:ext>
                </a:extLst>
              </p:cNvPr>
              <p:cNvSpPr>
                <a:spLocks noChangeArrowheads="1"/>
              </p:cNvSpPr>
              <p:nvPr/>
            </p:nvSpPr>
            <p:spPr bwMode="auto">
              <a:xfrm>
                <a:off x="3794" y="2920"/>
                <a:ext cx="6" cy="2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98" name="Rectangle 525">
                <a:extLst>
                  <a:ext uri="{FF2B5EF4-FFF2-40B4-BE49-F238E27FC236}">
                    <a16:creationId xmlns:a16="http://schemas.microsoft.com/office/drawing/2014/main" id="{91B1A493-DB59-FD6A-990E-FBBEE28C3464}"/>
                  </a:ext>
                </a:extLst>
              </p:cNvPr>
              <p:cNvSpPr>
                <a:spLocks noChangeArrowheads="1"/>
              </p:cNvSpPr>
              <p:nvPr/>
            </p:nvSpPr>
            <p:spPr bwMode="auto">
              <a:xfrm>
                <a:off x="1525" y="3176"/>
                <a:ext cx="221" cy="249"/>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99" name="Rectangle 526">
                <a:extLst>
                  <a:ext uri="{FF2B5EF4-FFF2-40B4-BE49-F238E27FC236}">
                    <a16:creationId xmlns:a16="http://schemas.microsoft.com/office/drawing/2014/main" id="{42315281-8FC4-FE1A-3E9B-153319F551AB}"/>
                  </a:ext>
                </a:extLst>
              </p:cNvPr>
              <p:cNvSpPr>
                <a:spLocks noChangeArrowheads="1"/>
              </p:cNvSpPr>
              <p:nvPr/>
            </p:nvSpPr>
            <p:spPr bwMode="auto">
              <a:xfrm>
                <a:off x="1525" y="3176"/>
                <a:ext cx="221" cy="77"/>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00" name="Rectangle 527">
                <a:extLst>
                  <a:ext uri="{FF2B5EF4-FFF2-40B4-BE49-F238E27FC236}">
                    <a16:creationId xmlns:a16="http://schemas.microsoft.com/office/drawing/2014/main" id="{0612D7CC-0723-66C7-823A-94E764A3914F}"/>
                  </a:ext>
                </a:extLst>
              </p:cNvPr>
              <p:cNvSpPr>
                <a:spLocks noChangeArrowheads="1"/>
              </p:cNvSpPr>
              <p:nvPr/>
            </p:nvSpPr>
            <p:spPr bwMode="auto">
              <a:xfrm>
                <a:off x="1525" y="3176"/>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01" name="Rectangle 528">
                <a:extLst>
                  <a:ext uri="{FF2B5EF4-FFF2-40B4-BE49-F238E27FC236}">
                    <a16:creationId xmlns:a16="http://schemas.microsoft.com/office/drawing/2014/main" id="{A7818BAA-0662-991E-35EE-F6EB72A91491}"/>
                  </a:ext>
                </a:extLst>
              </p:cNvPr>
              <p:cNvSpPr>
                <a:spLocks noChangeArrowheads="1"/>
              </p:cNvSpPr>
              <p:nvPr/>
            </p:nvSpPr>
            <p:spPr bwMode="auto">
              <a:xfrm>
                <a:off x="1537" y="3149"/>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02" name="Rectangle 529">
                <a:extLst>
                  <a:ext uri="{FF2B5EF4-FFF2-40B4-BE49-F238E27FC236}">
                    <a16:creationId xmlns:a16="http://schemas.microsoft.com/office/drawing/2014/main" id="{6DCE60D9-FA25-3F9B-F22C-E721DF7FA2FD}"/>
                  </a:ext>
                </a:extLst>
              </p:cNvPr>
              <p:cNvSpPr>
                <a:spLocks noChangeArrowheads="1"/>
              </p:cNvSpPr>
              <p:nvPr/>
            </p:nvSpPr>
            <p:spPr bwMode="auto">
              <a:xfrm>
                <a:off x="1753" y="3176"/>
                <a:ext cx="221" cy="249"/>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03" name="Rectangle 530">
                <a:extLst>
                  <a:ext uri="{FF2B5EF4-FFF2-40B4-BE49-F238E27FC236}">
                    <a16:creationId xmlns:a16="http://schemas.microsoft.com/office/drawing/2014/main" id="{EB382B90-AC37-E89E-9ABC-C99AD56E168F}"/>
                  </a:ext>
                </a:extLst>
              </p:cNvPr>
              <p:cNvSpPr>
                <a:spLocks noChangeArrowheads="1"/>
              </p:cNvSpPr>
              <p:nvPr/>
            </p:nvSpPr>
            <p:spPr bwMode="auto">
              <a:xfrm>
                <a:off x="1753" y="3176"/>
                <a:ext cx="221" cy="77"/>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04" name="Rectangle 531">
                <a:extLst>
                  <a:ext uri="{FF2B5EF4-FFF2-40B4-BE49-F238E27FC236}">
                    <a16:creationId xmlns:a16="http://schemas.microsoft.com/office/drawing/2014/main" id="{99B2F1CE-A3B1-8F91-529C-826B5E36E004}"/>
                  </a:ext>
                </a:extLst>
              </p:cNvPr>
              <p:cNvSpPr>
                <a:spLocks noChangeArrowheads="1"/>
              </p:cNvSpPr>
              <p:nvPr/>
            </p:nvSpPr>
            <p:spPr bwMode="auto">
              <a:xfrm>
                <a:off x="1753" y="3176"/>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05" name="Rectangle 532">
                <a:extLst>
                  <a:ext uri="{FF2B5EF4-FFF2-40B4-BE49-F238E27FC236}">
                    <a16:creationId xmlns:a16="http://schemas.microsoft.com/office/drawing/2014/main" id="{5134DFEB-C413-EDE4-7147-503B935AF49F}"/>
                  </a:ext>
                </a:extLst>
              </p:cNvPr>
              <p:cNvSpPr>
                <a:spLocks noChangeArrowheads="1"/>
              </p:cNvSpPr>
              <p:nvPr/>
            </p:nvSpPr>
            <p:spPr bwMode="auto">
              <a:xfrm>
                <a:off x="1765" y="3149"/>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06" name="Rectangle 533">
                <a:extLst>
                  <a:ext uri="{FF2B5EF4-FFF2-40B4-BE49-F238E27FC236}">
                    <a16:creationId xmlns:a16="http://schemas.microsoft.com/office/drawing/2014/main" id="{B33854F3-C646-FBEC-3C87-E46E74950F3A}"/>
                  </a:ext>
                </a:extLst>
              </p:cNvPr>
              <p:cNvSpPr>
                <a:spLocks noChangeArrowheads="1"/>
              </p:cNvSpPr>
              <p:nvPr/>
            </p:nvSpPr>
            <p:spPr bwMode="auto">
              <a:xfrm>
                <a:off x="1980" y="3176"/>
                <a:ext cx="222" cy="249"/>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07" name="Rectangle 534">
                <a:extLst>
                  <a:ext uri="{FF2B5EF4-FFF2-40B4-BE49-F238E27FC236}">
                    <a16:creationId xmlns:a16="http://schemas.microsoft.com/office/drawing/2014/main" id="{09B14605-151F-0D53-F4E6-4A9FCB0939F6}"/>
                  </a:ext>
                </a:extLst>
              </p:cNvPr>
              <p:cNvSpPr>
                <a:spLocks noChangeArrowheads="1"/>
              </p:cNvSpPr>
              <p:nvPr/>
            </p:nvSpPr>
            <p:spPr bwMode="auto">
              <a:xfrm>
                <a:off x="1980" y="3176"/>
                <a:ext cx="222" cy="77"/>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08" name="Rectangle 535">
                <a:extLst>
                  <a:ext uri="{FF2B5EF4-FFF2-40B4-BE49-F238E27FC236}">
                    <a16:creationId xmlns:a16="http://schemas.microsoft.com/office/drawing/2014/main" id="{3A4F5EFB-59C8-ACB6-F8C8-4C9828C74E30}"/>
                  </a:ext>
                </a:extLst>
              </p:cNvPr>
              <p:cNvSpPr>
                <a:spLocks noChangeArrowheads="1"/>
              </p:cNvSpPr>
              <p:nvPr/>
            </p:nvSpPr>
            <p:spPr bwMode="auto">
              <a:xfrm>
                <a:off x="1980" y="3176"/>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09" name="Rectangle 536">
                <a:extLst>
                  <a:ext uri="{FF2B5EF4-FFF2-40B4-BE49-F238E27FC236}">
                    <a16:creationId xmlns:a16="http://schemas.microsoft.com/office/drawing/2014/main" id="{247C8737-DE8C-05BE-A348-BD08E691CEBA}"/>
                  </a:ext>
                </a:extLst>
              </p:cNvPr>
              <p:cNvSpPr>
                <a:spLocks noChangeArrowheads="1"/>
              </p:cNvSpPr>
              <p:nvPr/>
            </p:nvSpPr>
            <p:spPr bwMode="auto">
              <a:xfrm>
                <a:off x="1993" y="3149"/>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10" name="Rectangle 537">
                <a:extLst>
                  <a:ext uri="{FF2B5EF4-FFF2-40B4-BE49-F238E27FC236}">
                    <a16:creationId xmlns:a16="http://schemas.microsoft.com/office/drawing/2014/main" id="{65C95C9F-6705-E58A-9327-ABAB201D6109}"/>
                  </a:ext>
                </a:extLst>
              </p:cNvPr>
              <p:cNvSpPr>
                <a:spLocks noChangeArrowheads="1"/>
              </p:cNvSpPr>
              <p:nvPr/>
            </p:nvSpPr>
            <p:spPr bwMode="auto">
              <a:xfrm>
                <a:off x="2207" y="3176"/>
                <a:ext cx="222" cy="249"/>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11" name="Rectangle 538">
                <a:extLst>
                  <a:ext uri="{FF2B5EF4-FFF2-40B4-BE49-F238E27FC236}">
                    <a16:creationId xmlns:a16="http://schemas.microsoft.com/office/drawing/2014/main" id="{547C06B3-58F2-5ABE-D969-022EDFE8D508}"/>
                  </a:ext>
                </a:extLst>
              </p:cNvPr>
              <p:cNvSpPr>
                <a:spLocks noChangeArrowheads="1"/>
              </p:cNvSpPr>
              <p:nvPr/>
            </p:nvSpPr>
            <p:spPr bwMode="auto">
              <a:xfrm>
                <a:off x="2207" y="3176"/>
                <a:ext cx="222" cy="77"/>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12" name="Rectangle 539">
                <a:extLst>
                  <a:ext uri="{FF2B5EF4-FFF2-40B4-BE49-F238E27FC236}">
                    <a16:creationId xmlns:a16="http://schemas.microsoft.com/office/drawing/2014/main" id="{0AC1CB56-5E04-4B2D-F09B-42E5EB380EF6}"/>
                  </a:ext>
                </a:extLst>
              </p:cNvPr>
              <p:cNvSpPr>
                <a:spLocks noChangeArrowheads="1"/>
              </p:cNvSpPr>
              <p:nvPr/>
            </p:nvSpPr>
            <p:spPr bwMode="auto">
              <a:xfrm>
                <a:off x="2207" y="3176"/>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13" name="Rectangle 540">
                <a:extLst>
                  <a:ext uri="{FF2B5EF4-FFF2-40B4-BE49-F238E27FC236}">
                    <a16:creationId xmlns:a16="http://schemas.microsoft.com/office/drawing/2014/main" id="{3F6C7974-0692-7A9E-DBD0-1BB512B980F2}"/>
                  </a:ext>
                </a:extLst>
              </p:cNvPr>
              <p:cNvSpPr>
                <a:spLocks noChangeArrowheads="1"/>
              </p:cNvSpPr>
              <p:nvPr/>
            </p:nvSpPr>
            <p:spPr bwMode="auto">
              <a:xfrm>
                <a:off x="2220" y="3149"/>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14" name="Rectangle 541">
                <a:extLst>
                  <a:ext uri="{FF2B5EF4-FFF2-40B4-BE49-F238E27FC236}">
                    <a16:creationId xmlns:a16="http://schemas.microsoft.com/office/drawing/2014/main" id="{9CDD9B3C-56F4-4A21-ABC1-74767C3A7C68}"/>
                  </a:ext>
                </a:extLst>
              </p:cNvPr>
              <p:cNvSpPr>
                <a:spLocks noChangeArrowheads="1"/>
              </p:cNvSpPr>
              <p:nvPr/>
            </p:nvSpPr>
            <p:spPr bwMode="auto">
              <a:xfrm>
                <a:off x="2435" y="3176"/>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15" name="Rectangle 542">
                <a:extLst>
                  <a:ext uri="{FF2B5EF4-FFF2-40B4-BE49-F238E27FC236}">
                    <a16:creationId xmlns:a16="http://schemas.microsoft.com/office/drawing/2014/main" id="{048DC221-016F-B2F3-7952-356C9AA36567}"/>
                  </a:ext>
                </a:extLst>
              </p:cNvPr>
              <p:cNvSpPr>
                <a:spLocks noChangeArrowheads="1"/>
              </p:cNvSpPr>
              <p:nvPr/>
            </p:nvSpPr>
            <p:spPr bwMode="auto">
              <a:xfrm>
                <a:off x="2447" y="3149"/>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16" name="Rectangle 543">
                <a:extLst>
                  <a:ext uri="{FF2B5EF4-FFF2-40B4-BE49-F238E27FC236}">
                    <a16:creationId xmlns:a16="http://schemas.microsoft.com/office/drawing/2014/main" id="{AF69E5B6-EC8A-D8B6-CFFA-E79C70795FC4}"/>
                  </a:ext>
                </a:extLst>
              </p:cNvPr>
              <p:cNvSpPr>
                <a:spLocks noChangeArrowheads="1"/>
              </p:cNvSpPr>
              <p:nvPr/>
            </p:nvSpPr>
            <p:spPr bwMode="auto">
              <a:xfrm>
                <a:off x="2663" y="3176"/>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17" name="Rectangle 544">
                <a:extLst>
                  <a:ext uri="{FF2B5EF4-FFF2-40B4-BE49-F238E27FC236}">
                    <a16:creationId xmlns:a16="http://schemas.microsoft.com/office/drawing/2014/main" id="{00D7F8EF-294C-57F3-35D7-CB4D4CDA07FA}"/>
                  </a:ext>
                </a:extLst>
              </p:cNvPr>
              <p:cNvSpPr>
                <a:spLocks noChangeArrowheads="1"/>
              </p:cNvSpPr>
              <p:nvPr/>
            </p:nvSpPr>
            <p:spPr bwMode="auto">
              <a:xfrm>
                <a:off x="2675" y="3149"/>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18" name="Rectangle 545">
                <a:extLst>
                  <a:ext uri="{FF2B5EF4-FFF2-40B4-BE49-F238E27FC236}">
                    <a16:creationId xmlns:a16="http://schemas.microsoft.com/office/drawing/2014/main" id="{2B7418CF-23E5-5561-EEF2-9E712445E88B}"/>
                  </a:ext>
                </a:extLst>
              </p:cNvPr>
              <p:cNvSpPr>
                <a:spLocks noChangeArrowheads="1"/>
              </p:cNvSpPr>
              <p:nvPr/>
            </p:nvSpPr>
            <p:spPr bwMode="auto">
              <a:xfrm>
                <a:off x="2890" y="3176"/>
                <a:ext cx="221" cy="249"/>
              </a:xfrm>
              <a:prstGeom prst="rect">
                <a:avLst/>
              </a:prstGeom>
              <a:solidFill>
                <a:srgbClr val="989F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19" name="Rectangle 546">
                <a:extLst>
                  <a:ext uri="{FF2B5EF4-FFF2-40B4-BE49-F238E27FC236}">
                    <a16:creationId xmlns:a16="http://schemas.microsoft.com/office/drawing/2014/main" id="{929DA226-06FF-0C37-8C74-B88D57139BCF}"/>
                  </a:ext>
                </a:extLst>
              </p:cNvPr>
              <p:cNvSpPr>
                <a:spLocks noChangeArrowheads="1"/>
              </p:cNvSpPr>
              <p:nvPr/>
            </p:nvSpPr>
            <p:spPr bwMode="auto">
              <a:xfrm>
                <a:off x="2890" y="3176"/>
                <a:ext cx="221" cy="77"/>
              </a:xfrm>
              <a:prstGeom prst="rect">
                <a:avLst/>
              </a:prstGeom>
              <a:solidFill>
                <a:srgbClr val="989F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20" name="Rectangle 547">
                <a:extLst>
                  <a:ext uri="{FF2B5EF4-FFF2-40B4-BE49-F238E27FC236}">
                    <a16:creationId xmlns:a16="http://schemas.microsoft.com/office/drawing/2014/main" id="{6D6EA175-9B0D-8FD2-9D6B-3ED84839FBFF}"/>
                  </a:ext>
                </a:extLst>
              </p:cNvPr>
              <p:cNvSpPr>
                <a:spLocks noChangeArrowheads="1"/>
              </p:cNvSpPr>
              <p:nvPr/>
            </p:nvSpPr>
            <p:spPr bwMode="auto">
              <a:xfrm>
                <a:off x="2890" y="3176"/>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21" name="Rectangle 548">
                <a:extLst>
                  <a:ext uri="{FF2B5EF4-FFF2-40B4-BE49-F238E27FC236}">
                    <a16:creationId xmlns:a16="http://schemas.microsoft.com/office/drawing/2014/main" id="{BCA53310-CEE7-D439-EEE4-FB1F33D519BD}"/>
                  </a:ext>
                </a:extLst>
              </p:cNvPr>
              <p:cNvSpPr>
                <a:spLocks noChangeArrowheads="1"/>
              </p:cNvSpPr>
              <p:nvPr/>
            </p:nvSpPr>
            <p:spPr bwMode="auto">
              <a:xfrm>
                <a:off x="2902" y="3149"/>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22" name="Rectangle 549">
                <a:extLst>
                  <a:ext uri="{FF2B5EF4-FFF2-40B4-BE49-F238E27FC236}">
                    <a16:creationId xmlns:a16="http://schemas.microsoft.com/office/drawing/2014/main" id="{20196E22-3EB7-7C7F-2FA7-138DCB913641}"/>
                  </a:ext>
                </a:extLst>
              </p:cNvPr>
              <p:cNvSpPr>
                <a:spLocks noChangeArrowheads="1"/>
              </p:cNvSpPr>
              <p:nvPr/>
            </p:nvSpPr>
            <p:spPr bwMode="auto">
              <a:xfrm>
                <a:off x="3117" y="3176"/>
                <a:ext cx="222" cy="249"/>
              </a:xfrm>
              <a:prstGeom prst="rect">
                <a:avLst/>
              </a:prstGeom>
              <a:solidFill>
                <a:srgbClr val="989F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23" name="Rectangle 550">
                <a:extLst>
                  <a:ext uri="{FF2B5EF4-FFF2-40B4-BE49-F238E27FC236}">
                    <a16:creationId xmlns:a16="http://schemas.microsoft.com/office/drawing/2014/main" id="{943BF485-6E4D-7597-B7C3-F11AA6D6AEE0}"/>
                  </a:ext>
                </a:extLst>
              </p:cNvPr>
              <p:cNvSpPr>
                <a:spLocks noChangeArrowheads="1"/>
              </p:cNvSpPr>
              <p:nvPr/>
            </p:nvSpPr>
            <p:spPr bwMode="auto">
              <a:xfrm>
                <a:off x="3117" y="3176"/>
                <a:ext cx="222" cy="77"/>
              </a:xfrm>
              <a:prstGeom prst="rect">
                <a:avLst/>
              </a:prstGeom>
              <a:solidFill>
                <a:srgbClr val="989FB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24" name="Rectangle 551">
                <a:extLst>
                  <a:ext uri="{FF2B5EF4-FFF2-40B4-BE49-F238E27FC236}">
                    <a16:creationId xmlns:a16="http://schemas.microsoft.com/office/drawing/2014/main" id="{11356338-3C3E-9235-902A-11A0D4B29AF2}"/>
                  </a:ext>
                </a:extLst>
              </p:cNvPr>
              <p:cNvSpPr>
                <a:spLocks noChangeArrowheads="1"/>
              </p:cNvSpPr>
              <p:nvPr/>
            </p:nvSpPr>
            <p:spPr bwMode="auto">
              <a:xfrm>
                <a:off x="3117" y="3176"/>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25" name="Rectangle 552">
                <a:extLst>
                  <a:ext uri="{FF2B5EF4-FFF2-40B4-BE49-F238E27FC236}">
                    <a16:creationId xmlns:a16="http://schemas.microsoft.com/office/drawing/2014/main" id="{7C5178FC-084D-3321-0651-D1D7BA390E1F}"/>
                  </a:ext>
                </a:extLst>
              </p:cNvPr>
              <p:cNvSpPr>
                <a:spLocks noChangeArrowheads="1"/>
              </p:cNvSpPr>
              <p:nvPr/>
            </p:nvSpPr>
            <p:spPr bwMode="auto">
              <a:xfrm>
                <a:off x="3130" y="3149"/>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26" name="Rectangle 553">
                <a:extLst>
                  <a:ext uri="{FF2B5EF4-FFF2-40B4-BE49-F238E27FC236}">
                    <a16:creationId xmlns:a16="http://schemas.microsoft.com/office/drawing/2014/main" id="{52F6CAEB-9D7B-012D-A41C-D3B5BD856D68}"/>
                  </a:ext>
                </a:extLst>
              </p:cNvPr>
              <p:cNvSpPr>
                <a:spLocks noChangeArrowheads="1"/>
              </p:cNvSpPr>
              <p:nvPr/>
            </p:nvSpPr>
            <p:spPr bwMode="auto">
              <a:xfrm>
                <a:off x="3344" y="3176"/>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27" name="Rectangle 554">
                <a:extLst>
                  <a:ext uri="{FF2B5EF4-FFF2-40B4-BE49-F238E27FC236}">
                    <a16:creationId xmlns:a16="http://schemas.microsoft.com/office/drawing/2014/main" id="{AB9F250B-32B8-4836-4C16-7D1A3DF651C4}"/>
                  </a:ext>
                </a:extLst>
              </p:cNvPr>
              <p:cNvSpPr>
                <a:spLocks noChangeArrowheads="1"/>
              </p:cNvSpPr>
              <p:nvPr/>
            </p:nvSpPr>
            <p:spPr bwMode="auto">
              <a:xfrm>
                <a:off x="3357" y="3149"/>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28" name="Rectangle 555">
                <a:extLst>
                  <a:ext uri="{FF2B5EF4-FFF2-40B4-BE49-F238E27FC236}">
                    <a16:creationId xmlns:a16="http://schemas.microsoft.com/office/drawing/2014/main" id="{D9BC5352-0FCC-7E43-EACC-6DE09F801C05}"/>
                  </a:ext>
                </a:extLst>
              </p:cNvPr>
              <p:cNvSpPr>
                <a:spLocks noChangeArrowheads="1"/>
              </p:cNvSpPr>
              <p:nvPr/>
            </p:nvSpPr>
            <p:spPr bwMode="auto">
              <a:xfrm>
                <a:off x="3573" y="3176"/>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29" name="Rectangle 556">
                <a:extLst>
                  <a:ext uri="{FF2B5EF4-FFF2-40B4-BE49-F238E27FC236}">
                    <a16:creationId xmlns:a16="http://schemas.microsoft.com/office/drawing/2014/main" id="{F5431C41-CB67-5687-4069-147DE67E2391}"/>
                  </a:ext>
                </a:extLst>
              </p:cNvPr>
              <p:cNvSpPr>
                <a:spLocks noChangeArrowheads="1"/>
              </p:cNvSpPr>
              <p:nvPr/>
            </p:nvSpPr>
            <p:spPr bwMode="auto">
              <a:xfrm>
                <a:off x="3585" y="3149"/>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30" name="Rectangle 557">
                <a:extLst>
                  <a:ext uri="{FF2B5EF4-FFF2-40B4-BE49-F238E27FC236}">
                    <a16:creationId xmlns:a16="http://schemas.microsoft.com/office/drawing/2014/main" id="{10219060-F83B-E33F-7D74-E4F784239B60}"/>
                  </a:ext>
                </a:extLst>
              </p:cNvPr>
              <p:cNvSpPr>
                <a:spLocks noChangeArrowheads="1"/>
              </p:cNvSpPr>
              <p:nvPr/>
            </p:nvSpPr>
            <p:spPr bwMode="auto">
              <a:xfrm>
                <a:off x="1519" y="3170"/>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31" name="Rectangle 558">
                <a:extLst>
                  <a:ext uri="{FF2B5EF4-FFF2-40B4-BE49-F238E27FC236}">
                    <a16:creationId xmlns:a16="http://schemas.microsoft.com/office/drawing/2014/main" id="{49777F2B-220D-7328-1719-8D3F4A9A1295}"/>
                  </a:ext>
                </a:extLst>
              </p:cNvPr>
              <p:cNvSpPr>
                <a:spLocks noChangeArrowheads="1"/>
              </p:cNvSpPr>
              <p:nvPr/>
            </p:nvSpPr>
            <p:spPr bwMode="auto">
              <a:xfrm>
                <a:off x="1525" y="3170"/>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32" name="Rectangle 559">
                <a:extLst>
                  <a:ext uri="{FF2B5EF4-FFF2-40B4-BE49-F238E27FC236}">
                    <a16:creationId xmlns:a16="http://schemas.microsoft.com/office/drawing/2014/main" id="{BE772B55-A8C1-968B-EAA0-2359DE6E2F8B}"/>
                  </a:ext>
                </a:extLst>
              </p:cNvPr>
              <p:cNvSpPr>
                <a:spLocks noChangeArrowheads="1"/>
              </p:cNvSpPr>
              <p:nvPr/>
            </p:nvSpPr>
            <p:spPr bwMode="auto">
              <a:xfrm>
                <a:off x="1747" y="3170"/>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33" name="Rectangle 560">
                <a:extLst>
                  <a:ext uri="{FF2B5EF4-FFF2-40B4-BE49-F238E27FC236}">
                    <a16:creationId xmlns:a16="http://schemas.microsoft.com/office/drawing/2014/main" id="{8888F45A-063B-F568-3BC3-78984FE38A08}"/>
                  </a:ext>
                </a:extLst>
              </p:cNvPr>
              <p:cNvSpPr>
                <a:spLocks noChangeArrowheads="1"/>
              </p:cNvSpPr>
              <p:nvPr/>
            </p:nvSpPr>
            <p:spPr bwMode="auto">
              <a:xfrm>
                <a:off x="1753" y="3170"/>
                <a:ext cx="22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34" name="Rectangle 561">
                <a:extLst>
                  <a:ext uri="{FF2B5EF4-FFF2-40B4-BE49-F238E27FC236}">
                    <a16:creationId xmlns:a16="http://schemas.microsoft.com/office/drawing/2014/main" id="{F157CD9C-1384-0BA4-D4A0-1C3B7DD8FE34}"/>
                  </a:ext>
                </a:extLst>
              </p:cNvPr>
              <p:cNvSpPr>
                <a:spLocks noChangeArrowheads="1"/>
              </p:cNvSpPr>
              <p:nvPr/>
            </p:nvSpPr>
            <p:spPr bwMode="auto">
              <a:xfrm>
                <a:off x="1974" y="3170"/>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35" name="Rectangle 562">
                <a:extLst>
                  <a:ext uri="{FF2B5EF4-FFF2-40B4-BE49-F238E27FC236}">
                    <a16:creationId xmlns:a16="http://schemas.microsoft.com/office/drawing/2014/main" id="{37BD870A-FE8F-18AB-50C8-0EFC11725700}"/>
                  </a:ext>
                </a:extLst>
              </p:cNvPr>
              <p:cNvSpPr>
                <a:spLocks noChangeArrowheads="1"/>
              </p:cNvSpPr>
              <p:nvPr/>
            </p:nvSpPr>
            <p:spPr bwMode="auto">
              <a:xfrm>
                <a:off x="1980" y="3170"/>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36" name="Rectangle 563">
                <a:extLst>
                  <a:ext uri="{FF2B5EF4-FFF2-40B4-BE49-F238E27FC236}">
                    <a16:creationId xmlns:a16="http://schemas.microsoft.com/office/drawing/2014/main" id="{55F92473-FB8A-EBB2-73E8-96BA42E1898C}"/>
                  </a:ext>
                </a:extLst>
              </p:cNvPr>
              <p:cNvSpPr>
                <a:spLocks noChangeArrowheads="1"/>
              </p:cNvSpPr>
              <p:nvPr/>
            </p:nvSpPr>
            <p:spPr bwMode="auto">
              <a:xfrm>
                <a:off x="2202" y="3170"/>
                <a:ext cx="5"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37" name="Rectangle 564">
                <a:extLst>
                  <a:ext uri="{FF2B5EF4-FFF2-40B4-BE49-F238E27FC236}">
                    <a16:creationId xmlns:a16="http://schemas.microsoft.com/office/drawing/2014/main" id="{AB4F5B3B-8676-0677-09BC-9ADD786AE9FE}"/>
                  </a:ext>
                </a:extLst>
              </p:cNvPr>
              <p:cNvSpPr>
                <a:spLocks noChangeArrowheads="1"/>
              </p:cNvSpPr>
              <p:nvPr/>
            </p:nvSpPr>
            <p:spPr bwMode="auto">
              <a:xfrm>
                <a:off x="2207" y="3170"/>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38" name="Rectangle 565">
                <a:extLst>
                  <a:ext uri="{FF2B5EF4-FFF2-40B4-BE49-F238E27FC236}">
                    <a16:creationId xmlns:a16="http://schemas.microsoft.com/office/drawing/2014/main" id="{DBBAE4E4-3CE0-3945-9020-0991F9219839}"/>
                  </a:ext>
                </a:extLst>
              </p:cNvPr>
              <p:cNvSpPr>
                <a:spLocks noChangeArrowheads="1"/>
              </p:cNvSpPr>
              <p:nvPr/>
            </p:nvSpPr>
            <p:spPr bwMode="auto">
              <a:xfrm>
                <a:off x="2429" y="3170"/>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39" name="Rectangle 566">
                <a:extLst>
                  <a:ext uri="{FF2B5EF4-FFF2-40B4-BE49-F238E27FC236}">
                    <a16:creationId xmlns:a16="http://schemas.microsoft.com/office/drawing/2014/main" id="{1B6C8FE4-EF32-FA0A-FC69-E75F0EAE3B86}"/>
                  </a:ext>
                </a:extLst>
              </p:cNvPr>
              <p:cNvSpPr>
                <a:spLocks noChangeArrowheads="1"/>
              </p:cNvSpPr>
              <p:nvPr/>
            </p:nvSpPr>
            <p:spPr bwMode="auto">
              <a:xfrm>
                <a:off x="2435" y="3170"/>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40" name="Rectangle 567">
                <a:extLst>
                  <a:ext uri="{FF2B5EF4-FFF2-40B4-BE49-F238E27FC236}">
                    <a16:creationId xmlns:a16="http://schemas.microsoft.com/office/drawing/2014/main" id="{FBE9E235-A3CA-4FDC-23B4-94C0EC3E6729}"/>
                  </a:ext>
                </a:extLst>
              </p:cNvPr>
              <p:cNvSpPr>
                <a:spLocks noChangeArrowheads="1"/>
              </p:cNvSpPr>
              <p:nvPr/>
            </p:nvSpPr>
            <p:spPr bwMode="auto">
              <a:xfrm>
                <a:off x="2657" y="3170"/>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41" name="Rectangle 568">
                <a:extLst>
                  <a:ext uri="{FF2B5EF4-FFF2-40B4-BE49-F238E27FC236}">
                    <a16:creationId xmlns:a16="http://schemas.microsoft.com/office/drawing/2014/main" id="{474B8771-D8A0-5B28-5243-D6AA353C4E44}"/>
                  </a:ext>
                </a:extLst>
              </p:cNvPr>
              <p:cNvSpPr>
                <a:spLocks noChangeArrowheads="1"/>
              </p:cNvSpPr>
              <p:nvPr/>
            </p:nvSpPr>
            <p:spPr bwMode="auto">
              <a:xfrm>
                <a:off x="2663" y="3170"/>
                <a:ext cx="22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42" name="Rectangle 569">
                <a:extLst>
                  <a:ext uri="{FF2B5EF4-FFF2-40B4-BE49-F238E27FC236}">
                    <a16:creationId xmlns:a16="http://schemas.microsoft.com/office/drawing/2014/main" id="{DCEE0230-DDBA-988B-851D-2B22C0569E89}"/>
                  </a:ext>
                </a:extLst>
              </p:cNvPr>
              <p:cNvSpPr>
                <a:spLocks noChangeArrowheads="1"/>
              </p:cNvSpPr>
              <p:nvPr/>
            </p:nvSpPr>
            <p:spPr bwMode="auto">
              <a:xfrm>
                <a:off x="2884" y="3170"/>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43" name="Rectangle 570">
                <a:extLst>
                  <a:ext uri="{FF2B5EF4-FFF2-40B4-BE49-F238E27FC236}">
                    <a16:creationId xmlns:a16="http://schemas.microsoft.com/office/drawing/2014/main" id="{5D236B51-7ABA-3854-51D2-320E83974883}"/>
                  </a:ext>
                </a:extLst>
              </p:cNvPr>
              <p:cNvSpPr>
                <a:spLocks noChangeArrowheads="1"/>
              </p:cNvSpPr>
              <p:nvPr/>
            </p:nvSpPr>
            <p:spPr bwMode="auto">
              <a:xfrm>
                <a:off x="2890" y="3170"/>
                <a:ext cx="22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44" name="Rectangle 571">
                <a:extLst>
                  <a:ext uri="{FF2B5EF4-FFF2-40B4-BE49-F238E27FC236}">
                    <a16:creationId xmlns:a16="http://schemas.microsoft.com/office/drawing/2014/main" id="{909D8396-C2E4-6D3E-34D5-92119FE1E0B0}"/>
                  </a:ext>
                </a:extLst>
              </p:cNvPr>
              <p:cNvSpPr>
                <a:spLocks noChangeArrowheads="1"/>
              </p:cNvSpPr>
              <p:nvPr/>
            </p:nvSpPr>
            <p:spPr bwMode="auto">
              <a:xfrm>
                <a:off x="3111" y="3170"/>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45" name="Rectangle 572">
                <a:extLst>
                  <a:ext uri="{FF2B5EF4-FFF2-40B4-BE49-F238E27FC236}">
                    <a16:creationId xmlns:a16="http://schemas.microsoft.com/office/drawing/2014/main" id="{34FE2CBE-CB90-14F6-3D7B-A574B4D31F26}"/>
                  </a:ext>
                </a:extLst>
              </p:cNvPr>
              <p:cNvSpPr>
                <a:spLocks noChangeArrowheads="1"/>
              </p:cNvSpPr>
              <p:nvPr/>
            </p:nvSpPr>
            <p:spPr bwMode="auto">
              <a:xfrm>
                <a:off x="3117" y="3170"/>
                <a:ext cx="22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46" name="Rectangle 573">
                <a:extLst>
                  <a:ext uri="{FF2B5EF4-FFF2-40B4-BE49-F238E27FC236}">
                    <a16:creationId xmlns:a16="http://schemas.microsoft.com/office/drawing/2014/main" id="{3DFE235B-8FF2-9CE5-8A71-35C2FDFCBF7E}"/>
                  </a:ext>
                </a:extLst>
              </p:cNvPr>
              <p:cNvSpPr>
                <a:spLocks noChangeArrowheads="1"/>
              </p:cNvSpPr>
              <p:nvPr/>
            </p:nvSpPr>
            <p:spPr bwMode="auto">
              <a:xfrm>
                <a:off x="3339" y="3170"/>
                <a:ext cx="5"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47" name="Rectangle 574">
                <a:extLst>
                  <a:ext uri="{FF2B5EF4-FFF2-40B4-BE49-F238E27FC236}">
                    <a16:creationId xmlns:a16="http://schemas.microsoft.com/office/drawing/2014/main" id="{EDE83CE8-0A80-35A9-0AE3-84CCBAAE7960}"/>
                  </a:ext>
                </a:extLst>
              </p:cNvPr>
              <p:cNvSpPr>
                <a:spLocks noChangeArrowheads="1"/>
              </p:cNvSpPr>
              <p:nvPr/>
            </p:nvSpPr>
            <p:spPr bwMode="auto">
              <a:xfrm>
                <a:off x="3344" y="3170"/>
                <a:ext cx="223"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48" name="Rectangle 575">
                <a:extLst>
                  <a:ext uri="{FF2B5EF4-FFF2-40B4-BE49-F238E27FC236}">
                    <a16:creationId xmlns:a16="http://schemas.microsoft.com/office/drawing/2014/main" id="{9E3EFF5D-59E8-6AE0-816A-73C2C1B8346A}"/>
                  </a:ext>
                </a:extLst>
              </p:cNvPr>
              <p:cNvSpPr>
                <a:spLocks noChangeArrowheads="1"/>
              </p:cNvSpPr>
              <p:nvPr/>
            </p:nvSpPr>
            <p:spPr bwMode="auto">
              <a:xfrm>
                <a:off x="3567" y="3170"/>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49" name="Rectangle 576">
                <a:extLst>
                  <a:ext uri="{FF2B5EF4-FFF2-40B4-BE49-F238E27FC236}">
                    <a16:creationId xmlns:a16="http://schemas.microsoft.com/office/drawing/2014/main" id="{40385E94-FF03-45DF-A7EB-4D4292120943}"/>
                  </a:ext>
                </a:extLst>
              </p:cNvPr>
              <p:cNvSpPr>
                <a:spLocks noChangeArrowheads="1"/>
              </p:cNvSpPr>
              <p:nvPr/>
            </p:nvSpPr>
            <p:spPr bwMode="auto">
              <a:xfrm>
                <a:off x="3573" y="3170"/>
                <a:ext cx="22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50" name="Rectangle 577">
                <a:extLst>
                  <a:ext uri="{FF2B5EF4-FFF2-40B4-BE49-F238E27FC236}">
                    <a16:creationId xmlns:a16="http://schemas.microsoft.com/office/drawing/2014/main" id="{33A250A5-40D7-A309-7135-3E6219B904CC}"/>
                  </a:ext>
                </a:extLst>
              </p:cNvPr>
              <p:cNvSpPr>
                <a:spLocks noChangeArrowheads="1"/>
              </p:cNvSpPr>
              <p:nvPr/>
            </p:nvSpPr>
            <p:spPr bwMode="auto">
              <a:xfrm>
                <a:off x="3794" y="3170"/>
                <a:ext cx="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51" name="Rectangle 578">
                <a:extLst>
                  <a:ext uri="{FF2B5EF4-FFF2-40B4-BE49-F238E27FC236}">
                    <a16:creationId xmlns:a16="http://schemas.microsoft.com/office/drawing/2014/main" id="{BFFCF31B-15A9-8452-6774-F0F36F106608}"/>
                  </a:ext>
                </a:extLst>
              </p:cNvPr>
              <p:cNvSpPr>
                <a:spLocks noChangeArrowheads="1"/>
              </p:cNvSpPr>
              <p:nvPr/>
            </p:nvSpPr>
            <p:spPr bwMode="auto">
              <a:xfrm>
                <a:off x="1519" y="3176"/>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52" name="Rectangle 579">
                <a:extLst>
                  <a:ext uri="{FF2B5EF4-FFF2-40B4-BE49-F238E27FC236}">
                    <a16:creationId xmlns:a16="http://schemas.microsoft.com/office/drawing/2014/main" id="{1F03265A-3DF9-8B89-A449-BA2B26C8B442}"/>
                  </a:ext>
                </a:extLst>
              </p:cNvPr>
              <p:cNvSpPr>
                <a:spLocks noChangeArrowheads="1"/>
              </p:cNvSpPr>
              <p:nvPr/>
            </p:nvSpPr>
            <p:spPr bwMode="auto">
              <a:xfrm>
                <a:off x="1747" y="3176"/>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53" name="Rectangle 580">
                <a:extLst>
                  <a:ext uri="{FF2B5EF4-FFF2-40B4-BE49-F238E27FC236}">
                    <a16:creationId xmlns:a16="http://schemas.microsoft.com/office/drawing/2014/main" id="{EB12916B-8265-C9C0-1202-7053EBFDAE36}"/>
                  </a:ext>
                </a:extLst>
              </p:cNvPr>
              <p:cNvSpPr>
                <a:spLocks noChangeArrowheads="1"/>
              </p:cNvSpPr>
              <p:nvPr/>
            </p:nvSpPr>
            <p:spPr bwMode="auto">
              <a:xfrm>
                <a:off x="1974" y="3176"/>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54" name="Rectangle 581">
                <a:extLst>
                  <a:ext uri="{FF2B5EF4-FFF2-40B4-BE49-F238E27FC236}">
                    <a16:creationId xmlns:a16="http://schemas.microsoft.com/office/drawing/2014/main" id="{482149F4-A1DE-C103-0F00-F052CFBB9C25}"/>
                  </a:ext>
                </a:extLst>
              </p:cNvPr>
              <p:cNvSpPr>
                <a:spLocks noChangeArrowheads="1"/>
              </p:cNvSpPr>
              <p:nvPr/>
            </p:nvSpPr>
            <p:spPr bwMode="auto">
              <a:xfrm>
                <a:off x="2202" y="3176"/>
                <a:ext cx="5"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55" name="Rectangle 582">
                <a:extLst>
                  <a:ext uri="{FF2B5EF4-FFF2-40B4-BE49-F238E27FC236}">
                    <a16:creationId xmlns:a16="http://schemas.microsoft.com/office/drawing/2014/main" id="{943EF6E4-EA7B-5FBC-1DFD-4F01916C0DB1}"/>
                  </a:ext>
                </a:extLst>
              </p:cNvPr>
              <p:cNvSpPr>
                <a:spLocks noChangeArrowheads="1"/>
              </p:cNvSpPr>
              <p:nvPr/>
            </p:nvSpPr>
            <p:spPr bwMode="auto">
              <a:xfrm>
                <a:off x="2429" y="3176"/>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56" name="Rectangle 583">
                <a:extLst>
                  <a:ext uri="{FF2B5EF4-FFF2-40B4-BE49-F238E27FC236}">
                    <a16:creationId xmlns:a16="http://schemas.microsoft.com/office/drawing/2014/main" id="{88FABDB8-76B9-0CF4-3D31-DE5A98C36EF7}"/>
                  </a:ext>
                </a:extLst>
              </p:cNvPr>
              <p:cNvSpPr>
                <a:spLocks noChangeArrowheads="1"/>
              </p:cNvSpPr>
              <p:nvPr/>
            </p:nvSpPr>
            <p:spPr bwMode="auto">
              <a:xfrm>
                <a:off x="2657" y="3176"/>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57" name="Rectangle 584">
                <a:extLst>
                  <a:ext uri="{FF2B5EF4-FFF2-40B4-BE49-F238E27FC236}">
                    <a16:creationId xmlns:a16="http://schemas.microsoft.com/office/drawing/2014/main" id="{61A0EA2A-DC74-6C52-9FED-603E1038412C}"/>
                  </a:ext>
                </a:extLst>
              </p:cNvPr>
              <p:cNvSpPr>
                <a:spLocks noChangeArrowheads="1"/>
              </p:cNvSpPr>
              <p:nvPr/>
            </p:nvSpPr>
            <p:spPr bwMode="auto">
              <a:xfrm>
                <a:off x="2884" y="3176"/>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58" name="Rectangle 585">
                <a:extLst>
                  <a:ext uri="{FF2B5EF4-FFF2-40B4-BE49-F238E27FC236}">
                    <a16:creationId xmlns:a16="http://schemas.microsoft.com/office/drawing/2014/main" id="{56FBE0E2-503E-4739-894C-514AFC95B87C}"/>
                  </a:ext>
                </a:extLst>
              </p:cNvPr>
              <p:cNvSpPr>
                <a:spLocks noChangeArrowheads="1"/>
              </p:cNvSpPr>
              <p:nvPr/>
            </p:nvSpPr>
            <p:spPr bwMode="auto">
              <a:xfrm>
                <a:off x="3111" y="3176"/>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59" name="Rectangle 586">
                <a:extLst>
                  <a:ext uri="{FF2B5EF4-FFF2-40B4-BE49-F238E27FC236}">
                    <a16:creationId xmlns:a16="http://schemas.microsoft.com/office/drawing/2014/main" id="{7D7125F6-ADBD-A4DE-7399-BBA86DBC8D40}"/>
                  </a:ext>
                </a:extLst>
              </p:cNvPr>
              <p:cNvSpPr>
                <a:spLocks noChangeArrowheads="1"/>
              </p:cNvSpPr>
              <p:nvPr/>
            </p:nvSpPr>
            <p:spPr bwMode="auto">
              <a:xfrm>
                <a:off x="3339" y="3176"/>
                <a:ext cx="5"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60" name="Rectangle 587">
                <a:extLst>
                  <a:ext uri="{FF2B5EF4-FFF2-40B4-BE49-F238E27FC236}">
                    <a16:creationId xmlns:a16="http://schemas.microsoft.com/office/drawing/2014/main" id="{FE6F28C6-1037-8362-09DE-D0A50A0F949A}"/>
                  </a:ext>
                </a:extLst>
              </p:cNvPr>
              <p:cNvSpPr>
                <a:spLocks noChangeArrowheads="1"/>
              </p:cNvSpPr>
              <p:nvPr/>
            </p:nvSpPr>
            <p:spPr bwMode="auto">
              <a:xfrm>
                <a:off x="3567" y="3176"/>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61" name="Rectangle 588">
                <a:extLst>
                  <a:ext uri="{FF2B5EF4-FFF2-40B4-BE49-F238E27FC236}">
                    <a16:creationId xmlns:a16="http://schemas.microsoft.com/office/drawing/2014/main" id="{7F4F4396-A542-CE21-9492-CEB2917F94D6}"/>
                  </a:ext>
                </a:extLst>
              </p:cNvPr>
              <p:cNvSpPr>
                <a:spLocks noChangeArrowheads="1"/>
              </p:cNvSpPr>
              <p:nvPr/>
            </p:nvSpPr>
            <p:spPr bwMode="auto">
              <a:xfrm>
                <a:off x="3794" y="3176"/>
                <a:ext cx="6" cy="24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62" name="Rectangle 589">
                <a:extLst>
                  <a:ext uri="{FF2B5EF4-FFF2-40B4-BE49-F238E27FC236}">
                    <a16:creationId xmlns:a16="http://schemas.microsoft.com/office/drawing/2014/main" id="{0D709E10-A15D-BD39-3797-96EDB1EDF30D}"/>
                  </a:ext>
                </a:extLst>
              </p:cNvPr>
              <p:cNvSpPr>
                <a:spLocks noChangeArrowheads="1"/>
              </p:cNvSpPr>
              <p:nvPr/>
            </p:nvSpPr>
            <p:spPr bwMode="auto">
              <a:xfrm>
                <a:off x="1525" y="3433"/>
                <a:ext cx="221" cy="249"/>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63" name="Rectangle 590">
                <a:extLst>
                  <a:ext uri="{FF2B5EF4-FFF2-40B4-BE49-F238E27FC236}">
                    <a16:creationId xmlns:a16="http://schemas.microsoft.com/office/drawing/2014/main" id="{16AF2D6A-11A1-A3C5-8457-C2D92AB4FB6C}"/>
                  </a:ext>
                </a:extLst>
              </p:cNvPr>
              <p:cNvSpPr>
                <a:spLocks noChangeArrowheads="1"/>
              </p:cNvSpPr>
              <p:nvPr/>
            </p:nvSpPr>
            <p:spPr bwMode="auto">
              <a:xfrm>
                <a:off x="1525" y="3433"/>
                <a:ext cx="221" cy="77"/>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64" name="Rectangle 591">
                <a:extLst>
                  <a:ext uri="{FF2B5EF4-FFF2-40B4-BE49-F238E27FC236}">
                    <a16:creationId xmlns:a16="http://schemas.microsoft.com/office/drawing/2014/main" id="{5BB902B2-F3F6-F655-76A1-1E1D981D5F39}"/>
                  </a:ext>
                </a:extLst>
              </p:cNvPr>
              <p:cNvSpPr>
                <a:spLocks noChangeArrowheads="1"/>
              </p:cNvSpPr>
              <p:nvPr/>
            </p:nvSpPr>
            <p:spPr bwMode="auto">
              <a:xfrm>
                <a:off x="1525" y="3433"/>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65" name="Rectangle 592">
                <a:extLst>
                  <a:ext uri="{FF2B5EF4-FFF2-40B4-BE49-F238E27FC236}">
                    <a16:creationId xmlns:a16="http://schemas.microsoft.com/office/drawing/2014/main" id="{01649B0B-660C-D430-45E7-46D123147CC9}"/>
                  </a:ext>
                </a:extLst>
              </p:cNvPr>
              <p:cNvSpPr>
                <a:spLocks noChangeArrowheads="1"/>
              </p:cNvSpPr>
              <p:nvPr/>
            </p:nvSpPr>
            <p:spPr bwMode="auto">
              <a:xfrm>
                <a:off x="1537" y="3406"/>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66" name="Rectangle 593">
                <a:extLst>
                  <a:ext uri="{FF2B5EF4-FFF2-40B4-BE49-F238E27FC236}">
                    <a16:creationId xmlns:a16="http://schemas.microsoft.com/office/drawing/2014/main" id="{155EB2BD-4046-F171-683E-E20477BA2FF3}"/>
                  </a:ext>
                </a:extLst>
              </p:cNvPr>
              <p:cNvSpPr>
                <a:spLocks noChangeArrowheads="1"/>
              </p:cNvSpPr>
              <p:nvPr/>
            </p:nvSpPr>
            <p:spPr bwMode="auto">
              <a:xfrm>
                <a:off x="1753" y="3433"/>
                <a:ext cx="221" cy="249"/>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67" name="Rectangle 594">
                <a:extLst>
                  <a:ext uri="{FF2B5EF4-FFF2-40B4-BE49-F238E27FC236}">
                    <a16:creationId xmlns:a16="http://schemas.microsoft.com/office/drawing/2014/main" id="{95285A8C-64F7-6E67-A964-F4564B55F68D}"/>
                  </a:ext>
                </a:extLst>
              </p:cNvPr>
              <p:cNvSpPr>
                <a:spLocks noChangeArrowheads="1"/>
              </p:cNvSpPr>
              <p:nvPr/>
            </p:nvSpPr>
            <p:spPr bwMode="auto">
              <a:xfrm>
                <a:off x="1753" y="3433"/>
                <a:ext cx="221" cy="77"/>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68" name="Rectangle 595">
                <a:extLst>
                  <a:ext uri="{FF2B5EF4-FFF2-40B4-BE49-F238E27FC236}">
                    <a16:creationId xmlns:a16="http://schemas.microsoft.com/office/drawing/2014/main" id="{20888573-BFB4-0718-E095-5C26E29059C9}"/>
                  </a:ext>
                </a:extLst>
              </p:cNvPr>
              <p:cNvSpPr>
                <a:spLocks noChangeArrowheads="1"/>
              </p:cNvSpPr>
              <p:nvPr/>
            </p:nvSpPr>
            <p:spPr bwMode="auto">
              <a:xfrm>
                <a:off x="1753" y="3433"/>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69" name="Rectangle 596">
                <a:extLst>
                  <a:ext uri="{FF2B5EF4-FFF2-40B4-BE49-F238E27FC236}">
                    <a16:creationId xmlns:a16="http://schemas.microsoft.com/office/drawing/2014/main" id="{870F0AA1-4572-6090-0EE3-FA9F3016B306}"/>
                  </a:ext>
                </a:extLst>
              </p:cNvPr>
              <p:cNvSpPr>
                <a:spLocks noChangeArrowheads="1"/>
              </p:cNvSpPr>
              <p:nvPr/>
            </p:nvSpPr>
            <p:spPr bwMode="auto">
              <a:xfrm>
                <a:off x="1765" y="3406"/>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70" name="Rectangle 597">
                <a:extLst>
                  <a:ext uri="{FF2B5EF4-FFF2-40B4-BE49-F238E27FC236}">
                    <a16:creationId xmlns:a16="http://schemas.microsoft.com/office/drawing/2014/main" id="{496349AD-FBC9-816B-2F3A-C5569F725B41}"/>
                  </a:ext>
                </a:extLst>
              </p:cNvPr>
              <p:cNvSpPr>
                <a:spLocks noChangeArrowheads="1"/>
              </p:cNvSpPr>
              <p:nvPr/>
            </p:nvSpPr>
            <p:spPr bwMode="auto">
              <a:xfrm>
                <a:off x="1980" y="3433"/>
                <a:ext cx="222" cy="249"/>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71" name="Rectangle 598">
                <a:extLst>
                  <a:ext uri="{FF2B5EF4-FFF2-40B4-BE49-F238E27FC236}">
                    <a16:creationId xmlns:a16="http://schemas.microsoft.com/office/drawing/2014/main" id="{312C302F-2CC6-4418-5634-3F4A4F1ED83E}"/>
                  </a:ext>
                </a:extLst>
              </p:cNvPr>
              <p:cNvSpPr>
                <a:spLocks noChangeArrowheads="1"/>
              </p:cNvSpPr>
              <p:nvPr/>
            </p:nvSpPr>
            <p:spPr bwMode="auto">
              <a:xfrm>
                <a:off x="1980" y="3433"/>
                <a:ext cx="222" cy="77"/>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72" name="Rectangle 599">
                <a:extLst>
                  <a:ext uri="{FF2B5EF4-FFF2-40B4-BE49-F238E27FC236}">
                    <a16:creationId xmlns:a16="http://schemas.microsoft.com/office/drawing/2014/main" id="{F66A3FEE-1220-DC07-E89D-DA691E152F7A}"/>
                  </a:ext>
                </a:extLst>
              </p:cNvPr>
              <p:cNvSpPr>
                <a:spLocks noChangeArrowheads="1"/>
              </p:cNvSpPr>
              <p:nvPr/>
            </p:nvSpPr>
            <p:spPr bwMode="auto">
              <a:xfrm>
                <a:off x="1980" y="3433"/>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73" name="Rectangle 600">
                <a:extLst>
                  <a:ext uri="{FF2B5EF4-FFF2-40B4-BE49-F238E27FC236}">
                    <a16:creationId xmlns:a16="http://schemas.microsoft.com/office/drawing/2014/main" id="{0870E0E4-757C-6B45-FE84-658D03802505}"/>
                  </a:ext>
                </a:extLst>
              </p:cNvPr>
              <p:cNvSpPr>
                <a:spLocks noChangeArrowheads="1"/>
              </p:cNvSpPr>
              <p:nvPr/>
            </p:nvSpPr>
            <p:spPr bwMode="auto">
              <a:xfrm>
                <a:off x="1993" y="3406"/>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74" name="Rectangle 601">
                <a:extLst>
                  <a:ext uri="{FF2B5EF4-FFF2-40B4-BE49-F238E27FC236}">
                    <a16:creationId xmlns:a16="http://schemas.microsoft.com/office/drawing/2014/main" id="{94E80438-6FCD-B8A6-3BDF-CEB20F0C6AC7}"/>
                  </a:ext>
                </a:extLst>
              </p:cNvPr>
              <p:cNvSpPr>
                <a:spLocks noChangeArrowheads="1"/>
              </p:cNvSpPr>
              <p:nvPr/>
            </p:nvSpPr>
            <p:spPr bwMode="auto">
              <a:xfrm>
                <a:off x="2207" y="3433"/>
                <a:ext cx="222" cy="249"/>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75" name="Rectangle 602">
                <a:extLst>
                  <a:ext uri="{FF2B5EF4-FFF2-40B4-BE49-F238E27FC236}">
                    <a16:creationId xmlns:a16="http://schemas.microsoft.com/office/drawing/2014/main" id="{8FB9BFD5-C9F1-815E-0D3A-D419B04F7304}"/>
                  </a:ext>
                </a:extLst>
              </p:cNvPr>
              <p:cNvSpPr>
                <a:spLocks noChangeArrowheads="1"/>
              </p:cNvSpPr>
              <p:nvPr/>
            </p:nvSpPr>
            <p:spPr bwMode="auto">
              <a:xfrm>
                <a:off x="2207" y="3433"/>
                <a:ext cx="222" cy="77"/>
              </a:xfrm>
              <a:prstGeom prst="rect">
                <a:avLst/>
              </a:prstGeom>
              <a:solidFill>
                <a:srgbClr val="C3E2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76" name="Rectangle 603">
                <a:extLst>
                  <a:ext uri="{FF2B5EF4-FFF2-40B4-BE49-F238E27FC236}">
                    <a16:creationId xmlns:a16="http://schemas.microsoft.com/office/drawing/2014/main" id="{43F7A997-CBD3-F86C-EFF7-C397E7AE33BE}"/>
                  </a:ext>
                </a:extLst>
              </p:cNvPr>
              <p:cNvSpPr>
                <a:spLocks noChangeArrowheads="1"/>
              </p:cNvSpPr>
              <p:nvPr/>
            </p:nvSpPr>
            <p:spPr bwMode="auto">
              <a:xfrm>
                <a:off x="2207" y="3433"/>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77" name="Rectangle 604">
                <a:extLst>
                  <a:ext uri="{FF2B5EF4-FFF2-40B4-BE49-F238E27FC236}">
                    <a16:creationId xmlns:a16="http://schemas.microsoft.com/office/drawing/2014/main" id="{42F6AEEF-F475-4140-4F68-C6BB89C79BBF}"/>
                  </a:ext>
                </a:extLst>
              </p:cNvPr>
              <p:cNvSpPr>
                <a:spLocks noChangeArrowheads="1"/>
              </p:cNvSpPr>
              <p:nvPr/>
            </p:nvSpPr>
            <p:spPr bwMode="auto">
              <a:xfrm>
                <a:off x="2220" y="3406"/>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78" name="Rectangle 605">
                <a:extLst>
                  <a:ext uri="{FF2B5EF4-FFF2-40B4-BE49-F238E27FC236}">
                    <a16:creationId xmlns:a16="http://schemas.microsoft.com/office/drawing/2014/main" id="{C435B05E-0BDF-3564-8F74-31BF0B37C0BB}"/>
                  </a:ext>
                </a:extLst>
              </p:cNvPr>
              <p:cNvSpPr>
                <a:spLocks noChangeArrowheads="1"/>
              </p:cNvSpPr>
              <p:nvPr/>
            </p:nvSpPr>
            <p:spPr bwMode="auto">
              <a:xfrm>
                <a:off x="2435" y="3433"/>
                <a:ext cx="43"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79" name="Rectangle 606">
                <a:extLst>
                  <a:ext uri="{FF2B5EF4-FFF2-40B4-BE49-F238E27FC236}">
                    <a16:creationId xmlns:a16="http://schemas.microsoft.com/office/drawing/2014/main" id="{704559D1-6B2F-7139-F13C-FF002A7EDD6A}"/>
                  </a:ext>
                </a:extLst>
              </p:cNvPr>
              <p:cNvSpPr>
                <a:spLocks noChangeArrowheads="1"/>
              </p:cNvSpPr>
              <p:nvPr/>
            </p:nvSpPr>
            <p:spPr bwMode="auto">
              <a:xfrm>
                <a:off x="2447" y="3406"/>
                <a:ext cx="64" cy="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grpSp>
        <p:sp>
          <p:nvSpPr>
            <p:cNvPr id="11" name="Rectangle 608">
              <a:extLst>
                <a:ext uri="{FF2B5EF4-FFF2-40B4-BE49-F238E27FC236}">
                  <a16:creationId xmlns:a16="http://schemas.microsoft.com/office/drawing/2014/main" id="{919B9FA9-5A05-2AD5-D199-AA49328F99BD}"/>
                </a:ext>
              </a:extLst>
            </p:cNvPr>
            <p:cNvSpPr>
              <a:spLocks noChangeArrowheads="1"/>
            </p:cNvSpPr>
            <p:nvPr/>
          </p:nvSpPr>
          <p:spPr bwMode="auto">
            <a:xfrm>
              <a:off x="4227513" y="5449888"/>
              <a:ext cx="68263" cy="150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2" name="Rectangle 609">
              <a:extLst>
                <a:ext uri="{FF2B5EF4-FFF2-40B4-BE49-F238E27FC236}">
                  <a16:creationId xmlns:a16="http://schemas.microsoft.com/office/drawing/2014/main" id="{00718004-52BA-E9F9-C571-26B9D4AECED1}"/>
                </a:ext>
              </a:extLst>
            </p:cNvPr>
            <p:cNvSpPr>
              <a:spLocks noChangeArrowheads="1"/>
            </p:cNvSpPr>
            <p:nvPr/>
          </p:nvSpPr>
          <p:spPr bwMode="auto">
            <a:xfrm>
              <a:off x="4246563" y="5407025"/>
              <a:ext cx="101600"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3" name="Rectangle 610">
              <a:extLst>
                <a:ext uri="{FF2B5EF4-FFF2-40B4-BE49-F238E27FC236}">
                  <a16:creationId xmlns:a16="http://schemas.microsoft.com/office/drawing/2014/main" id="{0C86481E-E664-D105-A089-7DAD4D63E817}"/>
                </a:ext>
              </a:extLst>
            </p:cNvPr>
            <p:cNvSpPr>
              <a:spLocks noChangeArrowheads="1"/>
            </p:cNvSpPr>
            <p:nvPr/>
          </p:nvSpPr>
          <p:spPr bwMode="auto">
            <a:xfrm>
              <a:off x="4587876" y="5449888"/>
              <a:ext cx="68263" cy="150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4" name="Rectangle 611">
              <a:extLst>
                <a:ext uri="{FF2B5EF4-FFF2-40B4-BE49-F238E27FC236}">
                  <a16:creationId xmlns:a16="http://schemas.microsoft.com/office/drawing/2014/main" id="{DAC1A444-D931-7B1E-C88F-DF1E01952612}"/>
                </a:ext>
              </a:extLst>
            </p:cNvPr>
            <p:cNvSpPr>
              <a:spLocks noChangeArrowheads="1"/>
            </p:cNvSpPr>
            <p:nvPr/>
          </p:nvSpPr>
          <p:spPr bwMode="auto">
            <a:xfrm>
              <a:off x="4606926" y="5407025"/>
              <a:ext cx="101600"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5" name="Rectangle 612">
              <a:extLst>
                <a:ext uri="{FF2B5EF4-FFF2-40B4-BE49-F238E27FC236}">
                  <a16:creationId xmlns:a16="http://schemas.microsoft.com/office/drawing/2014/main" id="{C522F340-15B8-C958-4AF2-0E33B16463E3}"/>
                </a:ext>
              </a:extLst>
            </p:cNvPr>
            <p:cNvSpPr>
              <a:spLocks noChangeArrowheads="1"/>
            </p:cNvSpPr>
            <p:nvPr/>
          </p:nvSpPr>
          <p:spPr bwMode="auto">
            <a:xfrm>
              <a:off x="4948238" y="5449888"/>
              <a:ext cx="68263" cy="150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6" name="Rectangle 613">
              <a:extLst>
                <a:ext uri="{FF2B5EF4-FFF2-40B4-BE49-F238E27FC236}">
                  <a16:creationId xmlns:a16="http://schemas.microsoft.com/office/drawing/2014/main" id="{B8CDECE7-E07B-098F-5BE9-0B44A3D2F17E}"/>
                </a:ext>
              </a:extLst>
            </p:cNvPr>
            <p:cNvSpPr>
              <a:spLocks noChangeArrowheads="1"/>
            </p:cNvSpPr>
            <p:nvPr/>
          </p:nvSpPr>
          <p:spPr bwMode="auto">
            <a:xfrm>
              <a:off x="4968876" y="5407025"/>
              <a:ext cx="101600"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7" name="Rectangle 614">
              <a:extLst>
                <a:ext uri="{FF2B5EF4-FFF2-40B4-BE49-F238E27FC236}">
                  <a16:creationId xmlns:a16="http://schemas.microsoft.com/office/drawing/2014/main" id="{DAF49273-704D-9373-6386-A8D13776642E}"/>
                </a:ext>
              </a:extLst>
            </p:cNvPr>
            <p:cNvSpPr>
              <a:spLocks noChangeArrowheads="1"/>
            </p:cNvSpPr>
            <p:nvPr/>
          </p:nvSpPr>
          <p:spPr bwMode="auto">
            <a:xfrm>
              <a:off x="5308601" y="5449888"/>
              <a:ext cx="68263" cy="150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8" name="Rectangle 615">
              <a:extLst>
                <a:ext uri="{FF2B5EF4-FFF2-40B4-BE49-F238E27FC236}">
                  <a16:creationId xmlns:a16="http://schemas.microsoft.com/office/drawing/2014/main" id="{60D51AC0-7453-9AB8-9DD9-16F917F456CE}"/>
                </a:ext>
              </a:extLst>
            </p:cNvPr>
            <p:cNvSpPr>
              <a:spLocks noChangeArrowheads="1"/>
            </p:cNvSpPr>
            <p:nvPr/>
          </p:nvSpPr>
          <p:spPr bwMode="auto">
            <a:xfrm>
              <a:off x="5329238" y="5407025"/>
              <a:ext cx="101600"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9" name="Rectangle 616">
              <a:extLst>
                <a:ext uri="{FF2B5EF4-FFF2-40B4-BE49-F238E27FC236}">
                  <a16:creationId xmlns:a16="http://schemas.microsoft.com/office/drawing/2014/main" id="{C9857DD7-18AE-C361-52A5-80097BECCE00}"/>
                </a:ext>
              </a:extLst>
            </p:cNvPr>
            <p:cNvSpPr>
              <a:spLocks noChangeArrowheads="1"/>
            </p:cNvSpPr>
            <p:nvPr/>
          </p:nvSpPr>
          <p:spPr bwMode="auto">
            <a:xfrm>
              <a:off x="5672138" y="5449888"/>
              <a:ext cx="350838" cy="395287"/>
            </a:xfrm>
            <a:prstGeom prst="rect">
              <a:avLst/>
            </a:prstGeom>
            <a:solidFill>
              <a:srgbClr val="FFFF00"/>
            </a:solidFill>
            <a:ln>
              <a:noFill/>
            </a:ln>
          </p:spPr>
          <p:txBody>
            <a:bodyPr vert="horz" wrap="square" lIns="91440" tIns="45720" rIns="91440" bIns="45720" numCol="1" anchor="t" anchorCtr="0" compatLnSpc="1">
              <a:prstTxWarp prst="textNoShape">
                <a:avLst/>
              </a:prstTxWarp>
            </a:bodyPr>
            <a:lstStyle/>
            <a:p>
              <a:endParaRPr lang="en-GB"/>
            </a:p>
          </p:txBody>
        </p:sp>
        <p:sp>
          <p:nvSpPr>
            <p:cNvPr id="20" name="Rectangle 617">
              <a:extLst>
                <a:ext uri="{FF2B5EF4-FFF2-40B4-BE49-F238E27FC236}">
                  <a16:creationId xmlns:a16="http://schemas.microsoft.com/office/drawing/2014/main" id="{9ADF2E49-F8F9-F550-FD9E-95FE292E9FFC}"/>
                </a:ext>
              </a:extLst>
            </p:cNvPr>
            <p:cNvSpPr>
              <a:spLocks noChangeArrowheads="1"/>
            </p:cNvSpPr>
            <p:nvPr/>
          </p:nvSpPr>
          <p:spPr bwMode="auto">
            <a:xfrm>
              <a:off x="5672138" y="5449888"/>
              <a:ext cx="350838" cy="122237"/>
            </a:xfrm>
            <a:prstGeom prst="rect">
              <a:avLst/>
            </a:prstGeom>
            <a:solidFill>
              <a:srgbClr val="FFFF00"/>
            </a:solidFill>
            <a:ln>
              <a:noFill/>
            </a:ln>
          </p:spPr>
          <p:txBody>
            <a:bodyPr vert="horz" wrap="square" lIns="91440" tIns="45720" rIns="91440" bIns="45720" numCol="1" anchor="t" anchorCtr="0" compatLnSpc="1">
              <a:prstTxWarp prst="textNoShape">
                <a:avLst/>
              </a:prstTxWarp>
            </a:bodyPr>
            <a:lstStyle/>
            <a:p>
              <a:endParaRPr lang="en-GB"/>
            </a:p>
          </p:txBody>
        </p:sp>
        <p:sp>
          <p:nvSpPr>
            <p:cNvPr id="21" name="Rectangle 618">
              <a:extLst>
                <a:ext uri="{FF2B5EF4-FFF2-40B4-BE49-F238E27FC236}">
                  <a16:creationId xmlns:a16="http://schemas.microsoft.com/office/drawing/2014/main" id="{0B70C32D-A859-3E7A-BAA8-D6AA7FFDC640}"/>
                </a:ext>
              </a:extLst>
            </p:cNvPr>
            <p:cNvSpPr>
              <a:spLocks noChangeArrowheads="1"/>
            </p:cNvSpPr>
            <p:nvPr/>
          </p:nvSpPr>
          <p:spPr bwMode="auto">
            <a:xfrm>
              <a:off x="5672138" y="5449888"/>
              <a:ext cx="68263" cy="150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3" name="Rectangle 619">
              <a:extLst>
                <a:ext uri="{FF2B5EF4-FFF2-40B4-BE49-F238E27FC236}">
                  <a16:creationId xmlns:a16="http://schemas.microsoft.com/office/drawing/2014/main" id="{248F51E9-1E5D-45D2-F084-49DED2C217BF}"/>
                </a:ext>
              </a:extLst>
            </p:cNvPr>
            <p:cNvSpPr>
              <a:spLocks noChangeArrowheads="1"/>
            </p:cNvSpPr>
            <p:nvPr/>
          </p:nvSpPr>
          <p:spPr bwMode="auto">
            <a:xfrm>
              <a:off x="5691188" y="5407025"/>
              <a:ext cx="101600"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404040"/>
                  </a:solidFill>
                  <a:effectLst/>
                  <a:latin typeface="Segoe UI"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4" name="Rectangle 620">
              <a:extLst>
                <a:ext uri="{FF2B5EF4-FFF2-40B4-BE49-F238E27FC236}">
                  <a16:creationId xmlns:a16="http://schemas.microsoft.com/office/drawing/2014/main" id="{873A4536-2747-BC71-F7F0-DC9F30C52C17}"/>
                </a:ext>
              </a:extLst>
            </p:cNvPr>
            <p:cNvSpPr>
              <a:spLocks noChangeArrowheads="1"/>
            </p:cNvSpPr>
            <p:nvPr/>
          </p:nvSpPr>
          <p:spPr bwMode="auto">
            <a:xfrm>
              <a:off x="2411413" y="5437188"/>
              <a:ext cx="95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5" name="Rectangle 621">
              <a:extLst>
                <a:ext uri="{FF2B5EF4-FFF2-40B4-BE49-F238E27FC236}">
                  <a16:creationId xmlns:a16="http://schemas.microsoft.com/office/drawing/2014/main" id="{326B782E-A770-B24A-CE1B-0C5988CE5CA6}"/>
                </a:ext>
              </a:extLst>
            </p:cNvPr>
            <p:cNvSpPr>
              <a:spLocks noChangeArrowheads="1"/>
            </p:cNvSpPr>
            <p:nvPr/>
          </p:nvSpPr>
          <p:spPr bwMode="auto">
            <a:xfrm>
              <a:off x="2420938" y="5437188"/>
              <a:ext cx="3524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6" name="Rectangle 622">
              <a:extLst>
                <a:ext uri="{FF2B5EF4-FFF2-40B4-BE49-F238E27FC236}">
                  <a16:creationId xmlns:a16="http://schemas.microsoft.com/office/drawing/2014/main" id="{F6B6CED7-FD38-1566-FE6C-6583A22B9F91}"/>
                </a:ext>
              </a:extLst>
            </p:cNvPr>
            <p:cNvSpPr>
              <a:spLocks noChangeArrowheads="1"/>
            </p:cNvSpPr>
            <p:nvPr/>
          </p:nvSpPr>
          <p:spPr bwMode="auto">
            <a:xfrm>
              <a:off x="2773363" y="5437188"/>
              <a:ext cx="95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7" name="Rectangle 623">
              <a:extLst>
                <a:ext uri="{FF2B5EF4-FFF2-40B4-BE49-F238E27FC236}">
                  <a16:creationId xmlns:a16="http://schemas.microsoft.com/office/drawing/2014/main" id="{B9C13263-88EA-17FD-D247-A43A5246087B}"/>
                </a:ext>
              </a:extLst>
            </p:cNvPr>
            <p:cNvSpPr>
              <a:spLocks noChangeArrowheads="1"/>
            </p:cNvSpPr>
            <p:nvPr/>
          </p:nvSpPr>
          <p:spPr bwMode="auto">
            <a:xfrm>
              <a:off x="2782888" y="5437188"/>
              <a:ext cx="350838"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8" name="Rectangle 624">
              <a:extLst>
                <a:ext uri="{FF2B5EF4-FFF2-40B4-BE49-F238E27FC236}">
                  <a16:creationId xmlns:a16="http://schemas.microsoft.com/office/drawing/2014/main" id="{52F62334-5295-0FE7-F86E-42C24349F6A7}"/>
                </a:ext>
              </a:extLst>
            </p:cNvPr>
            <p:cNvSpPr>
              <a:spLocks noChangeArrowheads="1"/>
            </p:cNvSpPr>
            <p:nvPr/>
          </p:nvSpPr>
          <p:spPr bwMode="auto">
            <a:xfrm>
              <a:off x="3133726" y="5437188"/>
              <a:ext cx="95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9" name="Rectangle 625">
              <a:extLst>
                <a:ext uri="{FF2B5EF4-FFF2-40B4-BE49-F238E27FC236}">
                  <a16:creationId xmlns:a16="http://schemas.microsoft.com/office/drawing/2014/main" id="{120F6FE0-94B9-1FCC-016B-04414BD79A1F}"/>
                </a:ext>
              </a:extLst>
            </p:cNvPr>
            <p:cNvSpPr>
              <a:spLocks noChangeArrowheads="1"/>
            </p:cNvSpPr>
            <p:nvPr/>
          </p:nvSpPr>
          <p:spPr bwMode="auto">
            <a:xfrm>
              <a:off x="3143251" y="5437188"/>
              <a:ext cx="3524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0" name="Rectangle 626">
              <a:extLst>
                <a:ext uri="{FF2B5EF4-FFF2-40B4-BE49-F238E27FC236}">
                  <a16:creationId xmlns:a16="http://schemas.microsoft.com/office/drawing/2014/main" id="{6999756D-8A90-C883-0B54-21A39689838D}"/>
                </a:ext>
              </a:extLst>
            </p:cNvPr>
            <p:cNvSpPr>
              <a:spLocks noChangeArrowheads="1"/>
            </p:cNvSpPr>
            <p:nvPr/>
          </p:nvSpPr>
          <p:spPr bwMode="auto">
            <a:xfrm>
              <a:off x="3495676" y="5437188"/>
              <a:ext cx="7938"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1" name="Rectangle 627">
              <a:extLst>
                <a:ext uri="{FF2B5EF4-FFF2-40B4-BE49-F238E27FC236}">
                  <a16:creationId xmlns:a16="http://schemas.microsoft.com/office/drawing/2014/main" id="{784E3FCE-DFA6-3C2F-2540-CAD783331E57}"/>
                </a:ext>
              </a:extLst>
            </p:cNvPr>
            <p:cNvSpPr>
              <a:spLocks noChangeArrowheads="1"/>
            </p:cNvSpPr>
            <p:nvPr/>
          </p:nvSpPr>
          <p:spPr bwMode="auto">
            <a:xfrm>
              <a:off x="3503613" y="5437188"/>
              <a:ext cx="3524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2" name="Rectangle 628">
              <a:extLst>
                <a:ext uri="{FF2B5EF4-FFF2-40B4-BE49-F238E27FC236}">
                  <a16:creationId xmlns:a16="http://schemas.microsoft.com/office/drawing/2014/main" id="{EF876DCE-555E-B8B1-AE65-FC7D064036A6}"/>
                </a:ext>
              </a:extLst>
            </p:cNvPr>
            <p:cNvSpPr>
              <a:spLocks noChangeArrowheads="1"/>
            </p:cNvSpPr>
            <p:nvPr/>
          </p:nvSpPr>
          <p:spPr bwMode="auto">
            <a:xfrm>
              <a:off x="3856038" y="5437188"/>
              <a:ext cx="95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3" name="Rectangle 629">
              <a:extLst>
                <a:ext uri="{FF2B5EF4-FFF2-40B4-BE49-F238E27FC236}">
                  <a16:creationId xmlns:a16="http://schemas.microsoft.com/office/drawing/2014/main" id="{ED5DD74D-FDDA-4A5E-EB21-E94955DD7F59}"/>
                </a:ext>
              </a:extLst>
            </p:cNvPr>
            <p:cNvSpPr>
              <a:spLocks noChangeArrowheads="1"/>
            </p:cNvSpPr>
            <p:nvPr/>
          </p:nvSpPr>
          <p:spPr bwMode="auto">
            <a:xfrm>
              <a:off x="3865563" y="5437188"/>
              <a:ext cx="3524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4" name="Rectangle 630">
              <a:extLst>
                <a:ext uri="{FF2B5EF4-FFF2-40B4-BE49-F238E27FC236}">
                  <a16:creationId xmlns:a16="http://schemas.microsoft.com/office/drawing/2014/main" id="{D8D9C311-9CB1-79F2-816F-2F0DF235A535}"/>
                </a:ext>
              </a:extLst>
            </p:cNvPr>
            <p:cNvSpPr>
              <a:spLocks noChangeArrowheads="1"/>
            </p:cNvSpPr>
            <p:nvPr/>
          </p:nvSpPr>
          <p:spPr bwMode="auto">
            <a:xfrm>
              <a:off x="4217988" y="5437188"/>
              <a:ext cx="95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5" name="Rectangle 631">
              <a:extLst>
                <a:ext uri="{FF2B5EF4-FFF2-40B4-BE49-F238E27FC236}">
                  <a16:creationId xmlns:a16="http://schemas.microsoft.com/office/drawing/2014/main" id="{8D74AC23-5906-15C7-F3E9-B318F2C885D4}"/>
                </a:ext>
              </a:extLst>
            </p:cNvPr>
            <p:cNvSpPr>
              <a:spLocks noChangeArrowheads="1"/>
            </p:cNvSpPr>
            <p:nvPr/>
          </p:nvSpPr>
          <p:spPr bwMode="auto">
            <a:xfrm>
              <a:off x="4227513" y="5437188"/>
              <a:ext cx="350838"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6" name="Rectangle 632">
              <a:extLst>
                <a:ext uri="{FF2B5EF4-FFF2-40B4-BE49-F238E27FC236}">
                  <a16:creationId xmlns:a16="http://schemas.microsoft.com/office/drawing/2014/main" id="{7B4D86E8-248D-DA1F-A8C9-2FD7E40EDFD9}"/>
                </a:ext>
              </a:extLst>
            </p:cNvPr>
            <p:cNvSpPr>
              <a:spLocks noChangeArrowheads="1"/>
            </p:cNvSpPr>
            <p:nvPr/>
          </p:nvSpPr>
          <p:spPr bwMode="auto">
            <a:xfrm>
              <a:off x="4578351" y="5437188"/>
              <a:ext cx="95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7" name="Rectangle 633">
              <a:extLst>
                <a:ext uri="{FF2B5EF4-FFF2-40B4-BE49-F238E27FC236}">
                  <a16:creationId xmlns:a16="http://schemas.microsoft.com/office/drawing/2014/main" id="{23D7897C-DAFA-560B-AE1F-8F2227991D76}"/>
                </a:ext>
              </a:extLst>
            </p:cNvPr>
            <p:cNvSpPr>
              <a:spLocks noChangeArrowheads="1"/>
            </p:cNvSpPr>
            <p:nvPr/>
          </p:nvSpPr>
          <p:spPr bwMode="auto">
            <a:xfrm>
              <a:off x="4587876" y="5437188"/>
              <a:ext cx="350838"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8" name="Rectangle 634">
              <a:extLst>
                <a:ext uri="{FF2B5EF4-FFF2-40B4-BE49-F238E27FC236}">
                  <a16:creationId xmlns:a16="http://schemas.microsoft.com/office/drawing/2014/main" id="{2A065549-396D-6D88-45AE-E542B2C7F68D}"/>
                </a:ext>
              </a:extLst>
            </p:cNvPr>
            <p:cNvSpPr>
              <a:spLocks noChangeArrowheads="1"/>
            </p:cNvSpPr>
            <p:nvPr/>
          </p:nvSpPr>
          <p:spPr bwMode="auto">
            <a:xfrm>
              <a:off x="4938713" y="5437188"/>
              <a:ext cx="95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9" name="Rectangle 635">
              <a:extLst>
                <a:ext uri="{FF2B5EF4-FFF2-40B4-BE49-F238E27FC236}">
                  <a16:creationId xmlns:a16="http://schemas.microsoft.com/office/drawing/2014/main" id="{AB3E713C-5669-1A33-6045-1E4C9672E538}"/>
                </a:ext>
              </a:extLst>
            </p:cNvPr>
            <p:cNvSpPr>
              <a:spLocks noChangeArrowheads="1"/>
            </p:cNvSpPr>
            <p:nvPr/>
          </p:nvSpPr>
          <p:spPr bwMode="auto">
            <a:xfrm>
              <a:off x="4948238" y="5437188"/>
              <a:ext cx="3524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0" name="Rectangle 636">
              <a:extLst>
                <a:ext uri="{FF2B5EF4-FFF2-40B4-BE49-F238E27FC236}">
                  <a16:creationId xmlns:a16="http://schemas.microsoft.com/office/drawing/2014/main" id="{0E3BB764-3C19-1AE9-798B-FA91EC8EDEF6}"/>
                </a:ext>
              </a:extLst>
            </p:cNvPr>
            <p:cNvSpPr>
              <a:spLocks noChangeArrowheads="1"/>
            </p:cNvSpPr>
            <p:nvPr/>
          </p:nvSpPr>
          <p:spPr bwMode="auto">
            <a:xfrm>
              <a:off x="5300663" y="5437188"/>
              <a:ext cx="7938"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1" name="Rectangle 637">
              <a:extLst>
                <a:ext uri="{FF2B5EF4-FFF2-40B4-BE49-F238E27FC236}">
                  <a16:creationId xmlns:a16="http://schemas.microsoft.com/office/drawing/2014/main" id="{32D14C3E-DFBC-DCF9-979E-E259B0CA91DB}"/>
                </a:ext>
              </a:extLst>
            </p:cNvPr>
            <p:cNvSpPr>
              <a:spLocks noChangeArrowheads="1"/>
            </p:cNvSpPr>
            <p:nvPr/>
          </p:nvSpPr>
          <p:spPr bwMode="auto">
            <a:xfrm>
              <a:off x="5308601" y="5437188"/>
              <a:ext cx="354013"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2" name="Rectangle 638">
              <a:extLst>
                <a:ext uri="{FF2B5EF4-FFF2-40B4-BE49-F238E27FC236}">
                  <a16:creationId xmlns:a16="http://schemas.microsoft.com/office/drawing/2014/main" id="{CA97895E-313D-2AFA-7DB4-DC9423F982AD}"/>
                </a:ext>
              </a:extLst>
            </p:cNvPr>
            <p:cNvSpPr>
              <a:spLocks noChangeArrowheads="1"/>
            </p:cNvSpPr>
            <p:nvPr/>
          </p:nvSpPr>
          <p:spPr bwMode="auto">
            <a:xfrm>
              <a:off x="5662613" y="5437188"/>
              <a:ext cx="95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3" name="Rectangle 639">
              <a:extLst>
                <a:ext uri="{FF2B5EF4-FFF2-40B4-BE49-F238E27FC236}">
                  <a16:creationId xmlns:a16="http://schemas.microsoft.com/office/drawing/2014/main" id="{71D01C70-5681-53C7-70E9-4DF0290520F5}"/>
                </a:ext>
              </a:extLst>
            </p:cNvPr>
            <p:cNvSpPr>
              <a:spLocks noChangeArrowheads="1"/>
            </p:cNvSpPr>
            <p:nvPr/>
          </p:nvSpPr>
          <p:spPr bwMode="auto">
            <a:xfrm>
              <a:off x="5672138" y="5437188"/>
              <a:ext cx="350838"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4" name="Rectangle 640">
              <a:extLst>
                <a:ext uri="{FF2B5EF4-FFF2-40B4-BE49-F238E27FC236}">
                  <a16:creationId xmlns:a16="http://schemas.microsoft.com/office/drawing/2014/main" id="{872FD589-1516-F83B-2E21-A1948D68286E}"/>
                </a:ext>
              </a:extLst>
            </p:cNvPr>
            <p:cNvSpPr>
              <a:spLocks noChangeArrowheads="1"/>
            </p:cNvSpPr>
            <p:nvPr/>
          </p:nvSpPr>
          <p:spPr bwMode="auto">
            <a:xfrm>
              <a:off x="6022976" y="5437188"/>
              <a:ext cx="95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5" name="Rectangle 641">
              <a:extLst>
                <a:ext uri="{FF2B5EF4-FFF2-40B4-BE49-F238E27FC236}">
                  <a16:creationId xmlns:a16="http://schemas.microsoft.com/office/drawing/2014/main" id="{03501D21-4CB5-8FAB-B312-252133D8D14C}"/>
                </a:ext>
              </a:extLst>
            </p:cNvPr>
            <p:cNvSpPr>
              <a:spLocks noChangeArrowheads="1"/>
            </p:cNvSpPr>
            <p:nvPr/>
          </p:nvSpPr>
          <p:spPr bwMode="auto">
            <a:xfrm>
              <a:off x="2411413" y="5448300"/>
              <a:ext cx="9525" cy="3968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6" name="Rectangle 642">
              <a:extLst>
                <a:ext uri="{FF2B5EF4-FFF2-40B4-BE49-F238E27FC236}">
                  <a16:creationId xmlns:a16="http://schemas.microsoft.com/office/drawing/2014/main" id="{783C8F41-2A35-887E-D515-CBEC92883C69}"/>
                </a:ext>
              </a:extLst>
            </p:cNvPr>
            <p:cNvSpPr>
              <a:spLocks noChangeArrowheads="1"/>
            </p:cNvSpPr>
            <p:nvPr/>
          </p:nvSpPr>
          <p:spPr bwMode="auto">
            <a:xfrm>
              <a:off x="2411413" y="5845175"/>
              <a:ext cx="95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7" name="Rectangle 643">
              <a:extLst>
                <a:ext uri="{FF2B5EF4-FFF2-40B4-BE49-F238E27FC236}">
                  <a16:creationId xmlns:a16="http://schemas.microsoft.com/office/drawing/2014/main" id="{C72C1D98-B6E7-4224-6510-A8015FF3A471}"/>
                </a:ext>
              </a:extLst>
            </p:cNvPr>
            <p:cNvSpPr>
              <a:spLocks noChangeArrowheads="1"/>
            </p:cNvSpPr>
            <p:nvPr/>
          </p:nvSpPr>
          <p:spPr bwMode="auto">
            <a:xfrm>
              <a:off x="2411413" y="5845175"/>
              <a:ext cx="95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8" name="Rectangle 644">
              <a:extLst>
                <a:ext uri="{FF2B5EF4-FFF2-40B4-BE49-F238E27FC236}">
                  <a16:creationId xmlns:a16="http://schemas.microsoft.com/office/drawing/2014/main" id="{35837EB2-5CF3-9DC8-1B28-74F5D78A8E55}"/>
                </a:ext>
              </a:extLst>
            </p:cNvPr>
            <p:cNvSpPr>
              <a:spLocks noChangeArrowheads="1"/>
            </p:cNvSpPr>
            <p:nvPr/>
          </p:nvSpPr>
          <p:spPr bwMode="auto">
            <a:xfrm>
              <a:off x="2420938" y="5845175"/>
              <a:ext cx="3524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9" name="Rectangle 645">
              <a:extLst>
                <a:ext uri="{FF2B5EF4-FFF2-40B4-BE49-F238E27FC236}">
                  <a16:creationId xmlns:a16="http://schemas.microsoft.com/office/drawing/2014/main" id="{37044954-572B-2E03-31DC-E509EC58DE4C}"/>
                </a:ext>
              </a:extLst>
            </p:cNvPr>
            <p:cNvSpPr>
              <a:spLocks noChangeArrowheads="1"/>
            </p:cNvSpPr>
            <p:nvPr/>
          </p:nvSpPr>
          <p:spPr bwMode="auto">
            <a:xfrm>
              <a:off x="2773363" y="5448300"/>
              <a:ext cx="9525" cy="3968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0" name="Rectangle 646">
              <a:extLst>
                <a:ext uri="{FF2B5EF4-FFF2-40B4-BE49-F238E27FC236}">
                  <a16:creationId xmlns:a16="http://schemas.microsoft.com/office/drawing/2014/main" id="{59C3F219-14FF-9703-0BAE-EA179CD1144C}"/>
                </a:ext>
              </a:extLst>
            </p:cNvPr>
            <p:cNvSpPr>
              <a:spLocks noChangeArrowheads="1"/>
            </p:cNvSpPr>
            <p:nvPr/>
          </p:nvSpPr>
          <p:spPr bwMode="auto">
            <a:xfrm>
              <a:off x="2773363" y="5845175"/>
              <a:ext cx="95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1" name="Rectangle 647">
              <a:extLst>
                <a:ext uri="{FF2B5EF4-FFF2-40B4-BE49-F238E27FC236}">
                  <a16:creationId xmlns:a16="http://schemas.microsoft.com/office/drawing/2014/main" id="{4A17CC9B-B12E-914D-538F-11EB844F41F7}"/>
                </a:ext>
              </a:extLst>
            </p:cNvPr>
            <p:cNvSpPr>
              <a:spLocks noChangeArrowheads="1"/>
            </p:cNvSpPr>
            <p:nvPr/>
          </p:nvSpPr>
          <p:spPr bwMode="auto">
            <a:xfrm>
              <a:off x="2782888" y="5845175"/>
              <a:ext cx="350838"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2" name="Rectangle 648">
              <a:extLst>
                <a:ext uri="{FF2B5EF4-FFF2-40B4-BE49-F238E27FC236}">
                  <a16:creationId xmlns:a16="http://schemas.microsoft.com/office/drawing/2014/main" id="{EFCB4B39-D3DF-DAE8-C4DB-3EDEC8593D3A}"/>
                </a:ext>
              </a:extLst>
            </p:cNvPr>
            <p:cNvSpPr>
              <a:spLocks noChangeArrowheads="1"/>
            </p:cNvSpPr>
            <p:nvPr/>
          </p:nvSpPr>
          <p:spPr bwMode="auto">
            <a:xfrm>
              <a:off x="3133726" y="5448300"/>
              <a:ext cx="9525" cy="3968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3" name="Rectangle 649">
              <a:extLst>
                <a:ext uri="{FF2B5EF4-FFF2-40B4-BE49-F238E27FC236}">
                  <a16:creationId xmlns:a16="http://schemas.microsoft.com/office/drawing/2014/main" id="{3EEDB7B4-B2C0-288B-567F-AFE1D6805659}"/>
                </a:ext>
              </a:extLst>
            </p:cNvPr>
            <p:cNvSpPr>
              <a:spLocks noChangeArrowheads="1"/>
            </p:cNvSpPr>
            <p:nvPr/>
          </p:nvSpPr>
          <p:spPr bwMode="auto">
            <a:xfrm>
              <a:off x="3133726" y="5845175"/>
              <a:ext cx="95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4" name="Rectangle 650">
              <a:extLst>
                <a:ext uri="{FF2B5EF4-FFF2-40B4-BE49-F238E27FC236}">
                  <a16:creationId xmlns:a16="http://schemas.microsoft.com/office/drawing/2014/main" id="{A9D9AA65-6181-67D4-9A13-70CE2629F256}"/>
                </a:ext>
              </a:extLst>
            </p:cNvPr>
            <p:cNvSpPr>
              <a:spLocks noChangeArrowheads="1"/>
            </p:cNvSpPr>
            <p:nvPr/>
          </p:nvSpPr>
          <p:spPr bwMode="auto">
            <a:xfrm>
              <a:off x="3143251" y="5845175"/>
              <a:ext cx="3524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5" name="Rectangle 651">
              <a:extLst>
                <a:ext uri="{FF2B5EF4-FFF2-40B4-BE49-F238E27FC236}">
                  <a16:creationId xmlns:a16="http://schemas.microsoft.com/office/drawing/2014/main" id="{11315F31-E27C-4355-47CF-65AD17046DD4}"/>
                </a:ext>
              </a:extLst>
            </p:cNvPr>
            <p:cNvSpPr>
              <a:spLocks noChangeArrowheads="1"/>
            </p:cNvSpPr>
            <p:nvPr/>
          </p:nvSpPr>
          <p:spPr bwMode="auto">
            <a:xfrm>
              <a:off x="3495676" y="5448300"/>
              <a:ext cx="7938" cy="3968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6" name="Rectangle 652">
              <a:extLst>
                <a:ext uri="{FF2B5EF4-FFF2-40B4-BE49-F238E27FC236}">
                  <a16:creationId xmlns:a16="http://schemas.microsoft.com/office/drawing/2014/main" id="{25DA4A7F-65BC-8D6E-404D-9AD80880619B}"/>
                </a:ext>
              </a:extLst>
            </p:cNvPr>
            <p:cNvSpPr>
              <a:spLocks noChangeArrowheads="1"/>
            </p:cNvSpPr>
            <p:nvPr/>
          </p:nvSpPr>
          <p:spPr bwMode="auto">
            <a:xfrm>
              <a:off x="3495676" y="5845175"/>
              <a:ext cx="7938"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7" name="Rectangle 653">
              <a:extLst>
                <a:ext uri="{FF2B5EF4-FFF2-40B4-BE49-F238E27FC236}">
                  <a16:creationId xmlns:a16="http://schemas.microsoft.com/office/drawing/2014/main" id="{C9B753A4-E085-844B-B31D-6C2C02A50E06}"/>
                </a:ext>
              </a:extLst>
            </p:cNvPr>
            <p:cNvSpPr>
              <a:spLocks noChangeArrowheads="1"/>
            </p:cNvSpPr>
            <p:nvPr/>
          </p:nvSpPr>
          <p:spPr bwMode="auto">
            <a:xfrm>
              <a:off x="3503613" y="5845175"/>
              <a:ext cx="3524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8" name="Rectangle 654">
              <a:extLst>
                <a:ext uri="{FF2B5EF4-FFF2-40B4-BE49-F238E27FC236}">
                  <a16:creationId xmlns:a16="http://schemas.microsoft.com/office/drawing/2014/main" id="{5D7310B5-88F8-4DA1-15F3-B7E58C4E5734}"/>
                </a:ext>
              </a:extLst>
            </p:cNvPr>
            <p:cNvSpPr>
              <a:spLocks noChangeArrowheads="1"/>
            </p:cNvSpPr>
            <p:nvPr/>
          </p:nvSpPr>
          <p:spPr bwMode="auto">
            <a:xfrm>
              <a:off x="3856038" y="5448300"/>
              <a:ext cx="9525" cy="3968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9" name="Rectangle 655">
              <a:extLst>
                <a:ext uri="{FF2B5EF4-FFF2-40B4-BE49-F238E27FC236}">
                  <a16:creationId xmlns:a16="http://schemas.microsoft.com/office/drawing/2014/main" id="{D8CDDE35-37A7-BD00-8C99-8EB3554E2A15}"/>
                </a:ext>
              </a:extLst>
            </p:cNvPr>
            <p:cNvSpPr>
              <a:spLocks noChangeArrowheads="1"/>
            </p:cNvSpPr>
            <p:nvPr/>
          </p:nvSpPr>
          <p:spPr bwMode="auto">
            <a:xfrm>
              <a:off x="3856038" y="5845175"/>
              <a:ext cx="95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0" name="Rectangle 656">
              <a:extLst>
                <a:ext uri="{FF2B5EF4-FFF2-40B4-BE49-F238E27FC236}">
                  <a16:creationId xmlns:a16="http://schemas.microsoft.com/office/drawing/2014/main" id="{5FC81C3E-9EB5-19A6-0ED7-0FA95147EB7E}"/>
                </a:ext>
              </a:extLst>
            </p:cNvPr>
            <p:cNvSpPr>
              <a:spLocks noChangeArrowheads="1"/>
            </p:cNvSpPr>
            <p:nvPr/>
          </p:nvSpPr>
          <p:spPr bwMode="auto">
            <a:xfrm>
              <a:off x="3865563" y="5845175"/>
              <a:ext cx="3524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1" name="Rectangle 657">
              <a:extLst>
                <a:ext uri="{FF2B5EF4-FFF2-40B4-BE49-F238E27FC236}">
                  <a16:creationId xmlns:a16="http://schemas.microsoft.com/office/drawing/2014/main" id="{D20E74CE-7C51-0DA1-A9BD-61C9F0B71665}"/>
                </a:ext>
              </a:extLst>
            </p:cNvPr>
            <p:cNvSpPr>
              <a:spLocks noChangeArrowheads="1"/>
            </p:cNvSpPr>
            <p:nvPr/>
          </p:nvSpPr>
          <p:spPr bwMode="auto">
            <a:xfrm>
              <a:off x="4217988" y="5448300"/>
              <a:ext cx="9525" cy="3968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2" name="Rectangle 658">
              <a:extLst>
                <a:ext uri="{FF2B5EF4-FFF2-40B4-BE49-F238E27FC236}">
                  <a16:creationId xmlns:a16="http://schemas.microsoft.com/office/drawing/2014/main" id="{75AA9B92-FF76-C084-5619-C057DC0F1B4F}"/>
                </a:ext>
              </a:extLst>
            </p:cNvPr>
            <p:cNvSpPr>
              <a:spLocks noChangeArrowheads="1"/>
            </p:cNvSpPr>
            <p:nvPr/>
          </p:nvSpPr>
          <p:spPr bwMode="auto">
            <a:xfrm>
              <a:off x="4217988" y="5845175"/>
              <a:ext cx="95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3" name="Rectangle 659">
              <a:extLst>
                <a:ext uri="{FF2B5EF4-FFF2-40B4-BE49-F238E27FC236}">
                  <a16:creationId xmlns:a16="http://schemas.microsoft.com/office/drawing/2014/main" id="{25E9FC44-B627-3AF7-07EB-308E25DDE912}"/>
                </a:ext>
              </a:extLst>
            </p:cNvPr>
            <p:cNvSpPr>
              <a:spLocks noChangeArrowheads="1"/>
            </p:cNvSpPr>
            <p:nvPr/>
          </p:nvSpPr>
          <p:spPr bwMode="auto">
            <a:xfrm>
              <a:off x="4227513" y="5845175"/>
              <a:ext cx="350838"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4" name="Rectangle 660">
              <a:extLst>
                <a:ext uri="{FF2B5EF4-FFF2-40B4-BE49-F238E27FC236}">
                  <a16:creationId xmlns:a16="http://schemas.microsoft.com/office/drawing/2014/main" id="{AA0F6015-21A1-54AE-CC86-FF37F1B607E4}"/>
                </a:ext>
              </a:extLst>
            </p:cNvPr>
            <p:cNvSpPr>
              <a:spLocks noChangeArrowheads="1"/>
            </p:cNvSpPr>
            <p:nvPr/>
          </p:nvSpPr>
          <p:spPr bwMode="auto">
            <a:xfrm>
              <a:off x="4578351" y="5448300"/>
              <a:ext cx="9525" cy="3968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5" name="Rectangle 661">
              <a:extLst>
                <a:ext uri="{FF2B5EF4-FFF2-40B4-BE49-F238E27FC236}">
                  <a16:creationId xmlns:a16="http://schemas.microsoft.com/office/drawing/2014/main" id="{93AA9C6F-D3D1-73D3-67F7-5AA65A1AB766}"/>
                </a:ext>
              </a:extLst>
            </p:cNvPr>
            <p:cNvSpPr>
              <a:spLocks noChangeArrowheads="1"/>
            </p:cNvSpPr>
            <p:nvPr/>
          </p:nvSpPr>
          <p:spPr bwMode="auto">
            <a:xfrm>
              <a:off x="4578351" y="5845175"/>
              <a:ext cx="95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6" name="Rectangle 662">
              <a:extLst>
                <a:ext uri="{FF2B5EF4-FFF2-40B4-BE49-F238E27FC236}">
                  <a16:creationId xmlns:a16="http://schemas.microsoft.com/office/drawing/2014/main" id="{87383A33-EB89-36BF-C7F7-85B659E96CFD}"/>
                </a:ext>
              </a:extLst>
            </p:cNvPr>
            <p:cNvSpPr>
              <a:spLocks noChangeArrowheads="1"/>
            </p:cNvSpPr>
            <p:nvPr/>
          </p:nvSpPr>
          <p:spPr bwMode="auto">
            <a:xfrm>
              <a:off x="4587876" y="5845175"/>
              <a:ext cx="350838"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7" name="Rectangle 663">
              <a:extLst>
                <a:ext uri="{FF2B5EF4-FFF2-40B4-BE49-F238E27FC236}">
                  <a16:creationId xmlns:a16="http://schemas.microsoft.com/office/drawing/2014/main" id="{E4D3A986-DAB0-A770-9304-DE3A89AB21F1}"/>
                </a:ext>
              </a:extLst>
            </p:cNvPr>
            <p:cNvSpPr>
              <a:spLocks noChangeArrowheads="1"/>
            </p:cNvSpPr>
            <p:nvPr/>
          </p:nvSpPr>
          <p:spPr bwMode="auto">
            <a:xfrm>
              <a:off x="4938713" y="5448300"/>
              <a:ext cx="9525" cy="3968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8" name="Rectangle 664">
              <a:extLst>
                <a:ext uri="{FF2B5EF4-FFF2-40B4-BE49-F238E27FC236}">
                  <a16:creationId xmlns:a16="http://schemas.microsoft.com/office/drawing/2014/main" id="{D937EDBA-FA12-75BC-4E18-58C7C0B8763F}"/>
                </a:ext>
              </a:extLst>
            </p:cNvPr>
            <p:cNvSpPr>
              <a:spLocks noChangeArrowheads="1"/>
            </p:cNvSpPr>
            <p:nvPr/>
          </p:nvSpPr>
          <p:spPr bwMode="auto">
            <a:xfrm>
              <a:off x="4938713" y="5845175"/>
              <a:ext cx="95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9" name="Rectangle 665">
              <a:extLst>
                <a:ext uri="{FF2B5EF4-FFF2-40B4-BE49-F238E27FC236}">
                  <a16:creationId xmlns:a16="http://schemas.microsoft.com/office/drawing/2014/main" id="{0A1BCEA9-839C-CA0A-FEDD-76A0AF84D3FE}"/>
                </a:ext>
              </a:extLst>
            </p:cNvPr>
            <p:cNvSpPr>
              <a:spLocks noChangeArrowheads="1"/>
            </p:cNvSpPr>
            <p:nvPr/>
          </p:nvSpPr>
          <p:spPr bwMode="auto">
            <a:xfrm>
              <a:off x="4948238" y="5845175"/>
              <a:ext cx="3524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70" name="Rectangle 666">
              <a:extLst>
                <a:ext uri="{FF2B5EF4-FFF2-40B4-BE49-F238E27FC236}">
                  <a16:creationId xmlns:a16="http://schemas.microsoft.com/office/drawing/2014/main" id="{91E153A6-07D3-D41C-22F4-2991D160EB36}"/>
                </a:ext>
              </a:extLst>
            </p:cNvPr>
            <p:cNvSpPr>
              <a:spLocks noChangeArrowheads="1"/>
            </p:cNvSpPr>
            <p:nvPr/>
          </p:nvSpPr>
          <p:spPr bwMode="auto">
            <a:xfrm>
              <a:off x="5300663" y="5448300"/>
              <a:ext cx="7938" cy="3968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71" name="Rectangle 667">
              <a:extLst>
                <a:ext uri="{FF2B5EF4-FFF2-40B4-BE49-F238E27FC236}">
                  <a16:creationId xmlns:a16="http://schemas.microsoft.com/office/drawing/2014/main" id="{341DFA06-AEB1-8379-30F3-9BE0FDCE8E7D}"/>
                </a:ext>
              </a:extLst>
            </p:cNvPr>
            <p:cNvSpPr>
              <a:spLocks noChangeArrowheads="1"/>
            </p:cNvSpPr>
            <p:nvPr/>
          </p:nvSpPr>
          <p:spPr bwMode="auto">
            <a:xfrm>
              <a:off x="5300663" y="5845175"/>
              <a:ext cx="7938"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72" name="Rectangle 668">
              <a:extLst>
                <a:ext uri="{FF2B5EF4-FFF2-40B4-BE49-F238E27FC236}">
                  <a16:creationId xmlns:a16="http://schemas.microsoft.com/office/drawing/2014/main" id="{E30F21C2-EDEB-46AD-C9ED-BD822855113F}"/>
                </a:ext>
              </a:extLst>
            </p:cNvPr>
            <p:cNvSpPr>
              <a:spLocks noChangeArrowheads="1"/>
            </p:cNvSpPr>
            <p:nvPr/>
          </p:nvSpPr>
          <p:spPr bwMode="auto">
            <a:xfrm>
              <a:off x="5308601" y="5845175"/>
              <a:ext cx="354013"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73" name="Rectangle 669">
              <a:extLst>
                <a:ext uri="{FF2B5EF4-FFF2-40B4-BE49-F238E27FC236}">
                  <a16:creationId xmlns:a16="http://schemas.microsoft.com/office/drawing/2014/main" id="{80580C98-1101-CA4C-AA37-FE6C04C42E79}"/>
                </a:ext>
              </a:extLst>
            </p:cNvPr>
            <p:cNvSpPr>
              <a:spLocks noChangeArrowheads="1"/>
            </p:cNvSpPr>
            <p:nvPr/>
          </p:nvSpPr>
          <p:spPr bwMode="auto">
            <a:xfrm>
              <a:off x="5662613" y="5448300"/>
              <a:ext cx="9525" cy="3968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74" name="Rectangle 670">
              <a:extLst>
                <a:ext uri="{FF2B5EF4-FFF2-40B4-BE49-F238E27FC236}">
                  <a16:creationId xmlns:a16="http://schemas.microsoft.com/office/drawing/2014/main" id="{6D4E0ACA-DC9C-04E7-EB6C-9314BDFE56D0}"/>
                </a:ext>
              </a:extLst>
            </p:cNvPr>
            <p:cNvSpPr>
              <a:spLocks noChangeArrowheads="1"/>
            </p:cNvSpPr>
            <p:nvPr/>
          </p:nvSpPr>
          <p:spPr bwMode="auto">
            <a:xfrm>
              <a:off x="5662613" y="5845175"/>
              <a:ext cx="95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75" name="Rectangle 671">
              <a:extLst>
                <a:ext uri="{FF2B5EF4-FFF2-40B4-BE49-F238E27FC236}">
                  <a16:creationId xmlns:a16="http://schemas.microsoft.com/office/drawing/2014/main" id="{3CF46873-CE20-2C54-F70F-B9507D3ECA32}"/>
                </a:ext>
              </a:extLst>
            </p:cNvPr>
            <p:cNvSpPr>
              <a:spLocks noChangeArrowheads="1"/>
            </p:cNvSpPr>
            <p:nvPr/>
          </p:nvSpPr>
          <p:spPr bwMode="auto">
            <a:xfrm>
              <a:off x="5672138" y="5845175"/>
              <a:ext cx="350838"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76" name="Rectangle 672">
              <a:extLst>
                <a:ext uri="{FF2B5EF4-FFF2-40B4-BE49-F238E27FC236}">
                  <a16:creationId xmlns:a16="http://schemas.microsoft.com/office/drawing/2014/main" id="{627DB9B4-5A6A-4660-A53C-37510CFF5363}"/>
                </a:ext>
              </a:extLst>
            </p:cNvPr>
            <p:cNvSpPr>
              <a:spLocks noChangeArrowheads="1"/>
            </p:cNvSpPr>
            <p:nvPr/>
          </p:nvSpPr>
          <p:spPr bwMode="auto">
            <a:xfrm>
              <a:off x="6022976" y="5448300"/>
              <a:ext cx="9525" cy="3968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77" name="Rectangle 673">
              <a:extLst>
                <a:ext uri="{FF2B5EF4-FFF2-40B4-BE49-F238E27FC236}">
                  <a16:creationId xmlns:a16="http://schemas.microsoft.com/office/drawing/2014/main" id="{1DA4328D-43F5-6639-4F0F-F7C3CD33B165}"/>
                </a:ext>
              </a:extLst>
            </p:cNvPr>
            <p:cNvSpPr>
              <a:spLocks noChangeArrowheads="1"/>
            </p:cNvSpPr>
            <p:nvPr/>
          </p:nvSpPr>
          <p:spPr bwMode="auto">
            <a:xfrm>
              <a:off x="6022976" y="5845175"/>
              <a:ext cx="95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78" name="Rectangle 674">
              <a:extLst>
                <a:ext uri="{FF2B5EF4-FFF2-40B4-BE49-F238E27FC236}">
                  <a16:creationId xmlns:a16="http://schemas.microsoft.com/office/drawing/2014/main" id="{D6BB8CF8-FC19-7D07-D547-2BBC85F2B57A}"/>
                </a:ext>
              </a:extLst>
            </p:cNvPr>
            <p:cNvSpPr>
              <a:spLocks noChangeArrowheads="1"/>
            </p:cNvSpPr>
            <p:nvPr/>
          </p:nvSpPr>
          <p:spPr bwMode="auto">
            <a:xfrm>
              <a:off x="6022976" y="5845175"/>
              <a:ext cx="952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79" name="Rectangle 675">
              <a:extLst>
                <a:ext uri="{FF2B5EF4-FFF2-40B4-BE49-F238E27FC236}">
                  <a16:creationId xmlns:a16="http://schemas.microsoft.com/office/drawing/2014/main" id="{81FC2188-DCBE-D130-9D89-E86C8F59BC98}"/>
                </a:ext>
              </a:extLst>
            </p:cNvPr>
            <p:cNvSpPr>
              <a:spLocks noChangeArrowheads="1"/>
            </p:cNvSpPr>
            <p:nvPr/>
          </p:nvSpPr>
          <p:spPr bwMode="auto">
            <a:xfrm>
              <a:off x="2411413" y="5854700"/>
              <a:ext cx="109538"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grpSp>
    </p:spTree>
    <p:extLst>
      <p:ext uri="{BB962C8B-B14F-4D97-AF65-F5344CB8AC3E}">
        <p14:creationId xmlns:p14="http://schemas.microsoft.com/office/powerpoint/2010/main" val="7302776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6E9D2594-E944-F48C-1A77-FFABC295470C}"/>
              </a:ext>
            </a:extLst>
          </p:cNvPr>
          <p:cNvSpPr>
            <a:spLocks noGrp="1"/>
          </p:cNvSpPr>
          <p:nvPr>
            <p:ph type="sldNum" sz="quarter" idx="12"/>
          </p:nvPr>
        </p:nvSpPr>
        <p:spPr/>
        <p:txBody>
          <a:bodyPr/>
          <a:lstStyle/>
          <a:p>
            <a:fld id="{892959B6-490E-A144-8C7C-88267F972F69}" type="slidenum">
              <a:rPr lang="en-US" smtClean="0"/>
              <a:t>8</a:t>
            </a:fld>
            <a:endParaRPr lang="en-US"/>
          </a:p>
        </p:txBody>
      </p:sp>
      <p:sp>
        <p:nvSpPr>
          <p:cNvPr id="2" name="Title 1">
            <a:extLst>
              <a:ext uri="{FF2B5EF4-FFF2-40B4-BE49-F238E27FC236}">
                <a16:creationId xmlns:a16="http://schemas.microsoft.com/office/drawing/2014/main" id="{BF3BC5F3-3AFF-C0E4-7816-9CD581C4ABF9}"/>
              </a:ext>
            </a:extLst>
          </p:cNvPr>
          <p:cNvSpPr>
            <a:spLocks noGrp="1"/>
          </p:cNvSpPr>
          <p:nvPr>
            <p:ph type="title" idx="4294967295"/>
          </p:nvPr>
        </p:nvSpPr>
        <p:spPr>
          <a:xfrm>
            <a:off x="1401152" y="334085"/>
            <a:ext cx="9712325" cy="758825"/>
          </a:xfrm>
          <a:prstGeom prst="rect">
            <a:avLst/>
          </a:prstGeom>
        </p:spPr>
        <p:txBody>
          <a:bodyPr/>
          <a:lstStyle/>
          <a:p>
            <a:pPr algn="ctr"/>
            <a:r>
              <a:rPr lang="en-GB" sz="3600" b="1" dirty="0">
                <a:solidFill>
                  <a:schemeClr val="accent1"/>
                </a:solidFill>
                <a:latin typeface="Arial" panose="020B0604020202020204" pitchFamily="34" charset="0"/>
                <a:cs typeface="Arial" panose="020B0604020202020204" pitchFamily="34" charset="0"/>
              </a:rPr>
              <a:t>Writing questions</a:t>
            </a:r>
          </a:p>
        </p:txBody>
      </p:sp>
      <p:graphicFrame>
        <p:nvGraphicFramePr>
          <p:cNvPr id="7" name="Table 7">
            <a:extLst>
              <a:ext uri="{FF2B5EF4-FFF2-40B4-BE49-F238E27FC236}">
                <a16:creationId xmlns:a16="http://schemas.microsoft.com/office/drawing/2014/main" id="{5F81AE3B-85FF-038A-0630-E84AE347B790}"/>
              </a:ext>
            </a:extLst>
          </p:cNvPr>
          <p:cNvGraphicFramePr>
            <a:graphicFrameLocks noGrp="1"/>
          </p:cNvGraphicFramePr>
          <p:nvPr>
            <p:ph idx="4294967295"/>
            <p:extLst>
              <p:ext uri="{D42A27DB-BD31-4B8C-83A1-F6EECF244321}">
                <p14:modId xmlns:p14="http://schemas.microsoft.com/office/powerpoint/2010/main" val="1549158615"/>
              </p:ext>
            </p:extLst>
          </p:nvPr>
        </p:nvGraphicFramePr>
        <p:xfrm>
          <a:off x="1018189" y="1788213"/>
          <a:ext cx="4174480" cy="3688330"/>
        </p:xfrm>
        <a:graphic>
          <a:graphicData uri="http://schemas.openxmlformats.org/drawingml/2006/table">
            <a:tbl>
              <a:tblPr firstRow="1" bandRow="1">
                <a:effectLst/>
                <a:tableStyleId>{5940675A-B579-460E-94D1-54222C63F5DA}</a:tableStyleId>
              </a:tblPr>
              <a:tblGrid>
                <a:gridCol w="417448">
                  <a:extLst>
                    <a:ext uri="{9D8B030D-6E8A-4147-A177-3AD203B41FA5}">
                      <a16:colId xmlns:a16="http://schemas.microsoft.com/office/drawing/2014/main" val="152582701"/>
                    </a:ext>
                  </a:extLst>
                </a:gridCol>
                <a:gridCol w="417448">
                  <a:extLst>
                    <a:ext uri="{9D8B030D-6E8A-4147-A177-3AD203B41FA5}">
                      <a16:colId xmlns:a16="http://schemas.microsoft.com/office/drawing/2014/main" val="977133942"/>
                    </a:ext>
                  </a:extLst>
                </a:gridCol>
                <a:gridCol w="417448">
                  <a:extLst>
                    <a:ext uri="{9D8B030D-6E8A-4147-A177-3AD203B41FA5}">
                      <a16:colId xmlns:a16="http://schemas.microsoft.com/office/drawing/2014/main" val="2546297365"/>
                    </a:ext>
                  </a:extLst>
                </a:gridCol>
                <a:gridCol w="417448">
                  <a:extLst>
                    <a:ext uri="{9D8B030D-6E8A-4147-A177-3AD203B41FA5}">
                      <a16:colId xmlns:a16="http://schemas.microsoft.com/office/drawing/2014/main" val="3485955054"/>
                    </a:ext>
                  </a:extLst>
                </a:gridCol>
                <a:gridCol w="417448">
                  <a:extLst>
                    <a:ext uri="{9D8B030D-6E8A-4147-A177-3AD203B41FA5}">
                      <a16:colId xmlns:a16="http://schemas.microsoft.com/office/drawing/2014/main" val="2678575795"/>
                    </a:ext>
                  </a:extLst>
                </a:gridCol>
                <a:gridCol w="417448">
                  <a:extLst>
                    <a:ext uri="{9D8B030D-6E8A-4147-A177-3AD203B41FA5}">
                      <a16:colId xmlns:a16="http://schemas.microsoft.com/office/drawing/2014/main" val="1132456536"/>
                    </a:ext>
                  </a:extLst>
                </a:gridCol>
                <a:gridCol w="417448">
                  <a:extLst>
                    <a:ext uri="{9D8B030D-6E8A-4147-A177-3AD203B41FA5}">
                      <a16:colId xmlns:a16="http://schemas.microsoft.com/office/drawing/2014/main" val="695780932"/>
                    </a:ext>
                  </a:extLst>
                </a:gridCol>
                <a:gridCol w="417448">
                  <a:extLst>
                    <a:ext uri="{9D8B030D-6E8A-4147-A177-3AD203B41FA5}">
                      <a16:colId xmlns:a16="http://schemas.microsoft.com/office/drawing/2014/main" val="4184711663"/>
                    </a:ext>
                  </a:extLst>
                </a:gridCol>
                <a:gridCol w="417448">
                  <a:extLst>
                    <a:ext uri="{9D8B030D-6E8A-4147-A177-3AD203B41FA5}">
                      <a16:colId xmlns:a16="http://schemas.microsoft.com/office/drawing/2014/main" val="1499377456"/>
                    </a:ext>
                  </a:extLst>
                </a:gridCol>
                <a:gridCol w="417448">
                  <a:extLst>
                    <a:ext uri="{9D8B030D-6E8A-4147-A177-3AD203B41FA5}">
                      <a16:colId xmlns:a16="http://schemas.microsoft.com/office/drawing/2014/main" val="3661939757"/>
                    </a:ext>
                  </a:extLst>
                </a:gridCol>
              </a:tblGrid>
              <a:tr h="368833">
                <a:tc>
                  <a:txBody>
                    <a:bodyPr/>
                    <a:lstStyle/>
                    <a:p>
                      <a:endParaRPr lang="en-GB" dirty="0"/>
                    </a:p>
                  </a:txBody>
                  <a:tcPr>
                    <a:solidFill>
                      <a:schemeClr val="accent5">
                        <a:lumMod val="40000"/>
                        <a:lumOff val="60000"/>
                      </a:schemeClr>
                    </a:solidFill>
                  </a:tcPr>
                </a:tc>
                <a:tc>
                  <a:txBody>
                    <a:bodyPr/>
                    <a:lstStyle/>
                    <a:p>
                      <a:endParaRPr lang="en-GB" dirty="0">
                        <a:solidFill>
                          <a:schemeClr val="tx1"/>
                        </a:solidFill>
                      </a:endParaRPr>
                    </a:p>
                  </a:txBody>
                  <a:tcPr>
                    <a:noFill/>
                  </a:tcPr>
                </a:tc>
                <a:tc>
                  <a:txBody>
                    <a:bodyPr/>
                    <a:lstStyle/>
                    <a:p>
                      <a:endParaRPr lang="en-GB">
                        <a:solidFill>
                          <a:schemeClr val="tx1"/>
                        </a:solidFill>
                      </a:endParaRPr>
                    </a:p>
                  </a:txBody>
                  <a:tcPr>
                    <a:solidFill>
                      <a:schemeClr val="accent4">
                        <a:lumMod val="40000"/>
                        <a:lumOff val="60000"/>
                      </a:schemeClr>
                    </a:solidFill>
                  </a:tcPr>
                </a:tc>
                <a:tc>
                  <a:txBody>
                    <a:bodyPr/>
                    <a:lstStyle/>
                    <a:p>
                      <a:endParaRPr lang="en-GB" dirty="0"/>
                    </a:p>
                  </a:txBody>
                  <a:tcPr>
                    <a:solidFill>
                      <a:schemeClr val="accent4">
                        <a:lumMod val="40000"/>
                        <a:lumOff val="60000"/>
                      </a:schemeClr>
                    </a:solidFill>
                  </a:tcPr>
                </a:tc>
                <a:tc>
                  <a:txBody>
                    <a:bodyPr/>
                    <a:lstStyle/>
                    <a:p>
                      <a:endParaRPr lang="en-GB"/>
                    </a:p>
                  </a:txBody>
                  <a:tcPr/>
                </a:tc>
                <a:tc>
                  <a:txBody>
                    <a:bodyPr/>
                    <a:lstStyle/>
                    <a:p>
                      <a:endParaRPr lang="en-GB" dirty="0"/>
                    </a:p>
                  </a:txBody>
                  <a:tcPr/>
                </a:tc>
                <a:tc>
                  <a:txBody>
                    <a:bodyPr/>
                    <a:lstStyle/>
                    <a:p>
                      <a:endParaRPr lang="en-GB" dirty="0"/>
                    </a:p>
                  </a:txBody>
                  <a:tcPr>
                    <a:solidFill>
                      <a:schemeClr val="bg2">
                        <a:lumMod val="90000"/>
                      </a:schemeClr>
                    </a:solidFill>
                  </a:tcPr>
                </a:tc>
                <a:tc>
                  <a:txBody>
                    <a:bodyPr/>
                    <a:lstStyle/>
                    <a:p>
                      <a:endParaRPr lang="en-GB" dirty="0"/>
                    </a:p>
                  </a:txBody>
                  <a:tcPr>
                    <a:solidFill>
                      <a:schemeClr val="bg2">
                        <a:lumMod val="90000"/>
                      </a:schemeClr>
                    </a:solidFill>
                  </a:tcPr>
                </a:tc>
                <a:tc>
                  <a:txBody>
                    <a:bodyPr/>
                    <a:lstStyle/>
                    <a:p>
                      <a:endParaRPr lang="en-GB" dirty="0"/>
                    </a:p>
                  </a:txBody>
                  <a:tcPr>
                    <a:solidFill>
                      <a:schemeClr val="bg2">
                        <a:lumMod val="90000"/>
                      </a:schemeClr>
                    </a:solidFill>
                  </a:tcPr>
                </a:tc>
                <a:tc>
                  <a:txBody>
                    <a:bodyPr/>
                    <a:lstStyle/>
                    <a:p>
                      <a:endParaRPr lang="en-GB" dirty="0"/>
                    </a:p>
                  </a:txBody>
                  <a:tcPr>
                    <a:solidFill>
                      <a:schemeClr val="bg2">
                        <a:lumMod val="90000"/>
                      </a:schemeClr>
                    </a:solidFill>
                  </a:tcPr>
                </a:tc>
                <a:extLst>
                  <a:ext uri="{0D108BD9-81ED-4DB2-BD59-A6C34878D82A}">
                    <a16:rowId xmlns:a16="http://schemas.microsoft.com/office/drawing/2014/main" val="357171895"/>
                  </a:ext>
                </a:extLst>
              </a:tr>
              <a:tr h="368833">
                <a:tc>
                  <a:txBody>
                    <a:bodyPr/>
                    <a:lstStyle/>
                    <a:p>
                      <a:endParaRPr lang="en-GB" dirty="0"/>
                    </a:p>
                  </a:txBody>
                  <a:tcPr>
                    <a:solidFill>
                      <a:schemeClr val="accent5">
                        <a:lumMod val="40000"/>
                        <a:lumOff val="60000"/>
                      </a:schemeClr>
                    </a:solidFill>
                  </a:tcPr>
                </a:tc>
                <a:tc>
                  <a:txBody>
                    <a:bodyPr/>
                    <a:lstStyle/>
                    <a:p>
                      <a:endParaRPr lang="en-GB" dirty="0">
                        <a:solidFill>
                          <a:schemeClr val="tx1"/>
                        </a:solidFill>
                      </a:endParaRPr>
                    </a:p>
                  </a:txBody>
                  <a:tcPr>
                    <a:noFill/>
                  </a:tcPr>
                </a:tc>
                <a:tc>
                  <a:txBody>
                    <a:bodyPr/>
                    <a:lstStyle/>
                    <a:p>
                      <a:endParaRPr lang="en-GB" dirty="0">
                        <a:solidFill>
                          <a:schemeClr val="tx1"/>
                        </a:solidFill>
                      </a:endParaRPr>
                    </a:p>
                  </a:txBody>
                  <a:tcPr>
                    <a:solidFill>
                      <a:schemeClr val="accent4">
                        <a:lumMod val="40000"/>
                        <a:lumOff val="60000"/>
                      </a:schemeClr>
                    </a:solidFill>
                  </a:tcPr>
                </a:tc>
                <a:tc>
                  <a:txBody>
                    <a:bodyPr/>
                    <a:lstStyle/>
                    <a:p>
                      <a:endParaRPr lang="en-GB" dirty="0"/>
                    </a:p>
                  </a:txBody>
                  <a:tcPr>
                    <a:solidFill>
                      <a:schemeClr val="accent4">
                        <a:lumMod val="40000"/>
                        <a:lumOff val="60000"/>
                      </a:schemeClr>
                    </a:solidFill>
                  </a:tcPr>
                </a:tc>
                <a:tc>
                  <a:txBody>
                    <a:bodyPr/>
                    <a:lstStyle/>
                    <a:p>
                      <a:endParaRPr lang="en-GB"/>
                    </a:p>
                  </a:txBody>
                  <a:tcPr/>
                </a:tc>
                <a:tc>
                  <a:txBody>
                    <a:bodyPr/>
                    <a:lstStyle/>
                    <a:p>
                      <a:endParaRPr lang="en-GB" dirty="0"/>
                    </a:p>
                  </a:txBody>
                  <a:tcPr/>
                </a:tc>
                <a:tc>
                  <a:txBody>
                    <a:bodyPr/>
                    <a:lstStyle/>
                    <a:p>
                      <a:endParaRPr lang="en-GB" dirty="0"/>
                    </a:p>
                  </a:txBody>
                  <a:tcPr/>
                </a:tc>
                <a:tc>
                  <a:txBody>
                    <a:bodyPr/>
                    <a:lstStyle/>
                    <a:p>
                      <a:endParaRPr lang="en-GB" dirty="0"/>
                    </a:p>
                  </a:txBody>
                  <a:tcPr>
                    <a:solidFill>
                      <a:schemeClr val="bg2">
                        <a:lumMod val="90000"/>
                      </a:schemeClr>
                    </a:solidFill>
                  </a:tcPr>
                </a:tc>
                <a:tc>
                  <a:txBody>
                    <a:bodyPr/>
                    <a:lstStyle/>
                    <a:p>
                      <a:endParaRPr lang="en-GB" dirty="0"/>
                    </a:p>
                  </a:txBody>
                  <a:tcPr>
                    <a:solidFill>
                      <a:schemeClr val="bg2">
                        <a:lumMod val="90000"/>
                      </a:schemeClr>
                    </a:solidFill>
                  </a:tcPr>
                </a:tc>
                <a:tc>
                  <a:txBody>
                    <a:bodyPr/>
                    <a:lstStyle/>
                    <a:p>
                      <a:endParaRPr lang="en-GB" dirty="0"/>
                    </a:p>
                  </a:txBody>
                  <a:tcPr>
                    <a:solidFill>
                      <a:schemeClr val="bg2">
                        <a:lumMod val="90000"/>
                      </a:schemeClr>
                    </a:solidFill>
                  </a:tcPr>
                </a:tc>
                <a:extLst>
                  <a:ext uri="{0D108BD9-81ED-4DB2-BD59-A6C34878D82A}">
                    <a16:rowId xmlns:a16="http://schemas.microsoft.com/office/drawing/2014/main" val="896339967"/>
                  </a:ext>
                </a:extLst>
              </a:tr>
              <a:tr h="368833">
                <a:tc>
                  <a:txBody>
                    <a:bodyPr/>
                    <a:lstStyle/>
                    <a:p>
                      <a:endParaRPr lang="en-GB" dirty="0"/>
                    </a:p>
                  </a:txBody>
                  <a:tcPr>
                    <a:solidFill>
                      <a:schemeClr val="accent5">
                        <a:lumMod val="40000"/>
                        <a:lumOff val="60000"/>
                      </a:schemeClr>
                    </a:solidFill>
                  </a:tcPr>
                </a:tc>
                <a:tc>
                  <a:txBody>
                    <a:bodyPr/>
                    <a:lstStyle/>
                    <a:p>
                      <a:endParaRPr lang="en-GB" dirty="0"/>
                    </a:p>
                  </a:txBody>
                  <a:tcPr>
                    <a:noFill/>
                  </a:tcPr>
                </a:tc>
                <a:tc>
                  <a:txBody>
                    <a:bodyPr/>
                    <a:lstStyle/>
                    <a:p>
                      <a:endParaRPr lang="en-GB" dirty="0"/>
                    </a:p>
                  </a:txBody>
                  <a:tcPr>
                    <a:solidFill>
                      <a:schemeClr val="accent4">
                        <a:lumMod val="40000"/>
                        <a:lumOff val="60000"/>
                      </a:schemeClr>
                    </a:solidFill>
                  </a:tcPr>
                </a:tc>
                <a:tc>
                  <a:txBody>
                    <a:bodyPr/>
                    <a:lstStyle/>
                    <a:p>
                      <a:endParaRPr lang="en-GB" dirty="0"/>
                    </a:p>
                  </a:txBody>
                  <a:tcPr>
                    <a:solidFill>
                      <a:schemeClr val="accent4">
                        <a:lumMod val="40000"/>
                        <a:lumOff val="60000"/>
                      </a:schemeClr>
                    </a:solidFill>
                  </a:tcPr>
                </a:tc>
                <a:tc>
                  <a:txBody>
                    <a:bodyPr/>
                    <a:lstStyle/>
                    <a:p>
                      <a:endParaRPr lang="en-GB"/>
                    </a:p>
                  </a:txBody>
                  <a:tcPr/>
                </a:tc>
                <a:tc>
                  <a:txBody>
                    <a:bodyPr/>
                    <a:lstStyle/>
                    <a:p>
                      <a:endParaRPr lang="en-GB"/>
                    </a:p>
                  </a:txBody>
                  <a:tcPr/>
                </a:tc>
                <a:tc>
                  <a:txBody>
                    <a:bodyPr/>
                    <a:lstStyle/>
                    <a:p>
                      <a:endParaRPr lang="en-GB" dirty="0"/>
                    </a:p>
                  </a:txBody>
                  <a:tcPr/>
                </a:tc>
                <a:tc>
                  <a:txBody>
                    <a:bodyPr/>
                    <a:lstStyle/>
                    <a:p>
                      <a:endParaRPr lang="en-GB"/>
                    </a:p>
                  </a:txBody>
                  <a:tcPr/>
                </a:tc>
                <a:tc>
                  <a:txBody>
                    <a:bodyPr/>
                    <a:lstStyle/>
                    <a:p>
                      <a:endParaRPr lang="en-GB"/>
                    </a:p>
                  </a:txBody>
                  <a:tcPr/>
                </a:tc>
                <a:tc>
                  <a:txBody>
                    <a:bodyPr/>
                    <a:lstStyle/>
                    <a:p>
                      <a:endParaRPr lang="en-GB"/>
                    </a:p>
                  </a:txBody>
                  <a:tcPr/>
                </a:tc>
                <a:extLst>
                  <a:ext uri="{0D108BD9-81ED-4DB2-BD59-A6C34878D82A}">
                    <a16:rowId xmlns:a16="http://schemas.microsoft.com/office/drawing/2014/main" val="3577200759"/>
                  </a:ext>
                </a:extLst>
              </a:tr>
              <a:tr h="368833">
                <a:tc>
                  <a:txBody>
                    <a:bodyPr/>
                    <a:lstStyle/>
                    <a:p>
                      <a:endParaRPr lang="en-GB" dirty="0"/>
                    </a:p>
                  </a:txBody>
                  <a:tcPr>
                    <a:solidFill>
                      <a:schemeClr val="accent5">
                        <a:lumMod val="40000"/>
                        <a:lumOff val="60000"/>
                      </a:schemeClr>
                    </a:solidFill>
                  </a:tcPr>
                </a:tc>
                <a:tc>
                  <a:txBody>
                    <a:bodyPr/>
                    <a:lstStyle/>
                    <a:p>
                      <a:endParaRPr lang="en-GB"/>
                    </a:p>
                  </a:txBody>
                  <a:tcPr/>
                </a:tc>
                <a:tc>
                  <a:txBody>
                    <a:bodyPr/>
                    <a:lstStyle/>
                    <a:p>
                      <a:endParaRPr lang="en-GB"/>
                    </a:p>
                  </a:txBody>
                  <a:tcPr/>
                </a:tc>
                <a:tc>
                  <a:txBody>
                    <a:bodyPr/>
                    <a:lstStyle/>
                    <a:p>
                      <a:endParaRPr lang="en-GB" dirty="0"/>
                    </a:p>
                  </a:txBody>
                  <a:tcPr/>
                </a:tc>
                <a:tc>
                  <a:txBody>
                    <a:bodyPr/>
                    <a:lstStyle/>
                    <a:p>
                      <a:endParaRPr lang="en-GB" dirty="0"/>
                    </a:p>
                  </a:txBody>
                  <a:tcPr/>
                </a:tc>
                <a:tc>
                  <a:txBody>
                    <a:bodyPr/>
                    <a:lstStyle/>
                    <a:p>
                      <a:endParaRPr lang="en-GB"/>
                    </a:p>
                  </a:txBody>
                  <a:tcPr/>
                </a:tc>
                <a:tc>
                  <a:txBody>
                    <a:bodyPr/>
                    <a:lstStyle/>
                    <a:p>
                      <a:endParaRPr lang="en-GB" dirty="0"/>
                    </a:p>
                  </a:txBody>
                  <a:tcPr>
                    <a:solidFill>
                      <a:schemeClr val="accent6">
                        <a:lumMod val="40000"/>
                        <a:lumOff val="60000"/>
                      </a:schemeClr>
                    </a:solidFill>
                  </a:tcPr>
                </a:tc>
                <a:tc>
                  <a:txBody>
                    <a:bodyPr/>
                    <a:lstStyle/>
                    <a:p>
                      <a:endParaRPr lang="en-GB" dirty="0"/>
                    </a:p>
                  </a:txBody>
                  <a:tcPr>
                    <a:solidFill>
                      <a:schemeClr val="accent6">
                        <a:lumMod val="40000"/>
                        <a:lumOff val="60000"/>
                      </a:schemeClr>
                    </a:solidFill>
                  </a:tcPr>
                </a:tc>
                <a:tc>
                  <a:txBody>
                    <a:bodyPr/>
                    <a:lstStyle/>
                    <a:p>
                      <a:endParaRPr lang="en-GB" dirty="0"/>
                    </a:p>
                  </a:txBody>
                  <a:tcPr>
                    <a:solidFill>
                      <a:schemeClr val="accent6">
                        <a:lumMod val="40000"/>
                        <a:lumOff val="60000"/>
                      </a:schemeClr>
                    </a:solidFill>
                  </a:tcPr>
                </a:tc>
                <a:tc>
                  <a:txBody>
                    <a:bodyPr/>
                    <a:lstStyle/>
                    <a:p>
                      <a:endParaRPr lang="en-GB"/>
                    </a:p>
                  </a:txBody>
                  <a:tcPr>
                    <a:solidFill>
                      <a:schemeClr val="accent6">
                        <a:lumMod val="40000"/>
                        <a:lumOff val="60000"/>
                      </a:schemeClr>
                    </a:solidFill>
                  </a:tcPr>
                </a:tc>
                <a:extLst>
                  <a:ext uri="{0D108BD9-81ED-4DB2-BD59-A6C34878D82A}">
                    <a16:rowId xmlns:a16="http://schemas.microsoft.com/office/drawing/2014/main" val="3081840601"/>
                  </a:ext>
                </a:extLst>
              </a:tr>
              <a:tr h="368833">
                <a:tc>
                  <a:txBody>
                    <a:bodyPr/>
                    <a:lstStyle/>
                    <a:p>
                      <a:endParaRPr lang="en-GB" dirty="0"/>
                    </a:p>
                  </a:txBody>
                  <a:tcPr>
                    <a:solidFill>
                      <a:schemeClr val="accent5">
                        <a:lumMod val="40000"/>
                        <a:lumOff val="60000"/>
                      </a:schemeClr>
                    </a:solidFill>
                  </a:tcPr>
                </a:tc>
                <a:tc>
                  <a:txBody>
                    <a:bodyPr/>
                    <a:lstStyle/>
                    <a:p>
                      <a:endParaRPr lang="en-GB"/>
                    </a:p>
                  </a:txBody>
                  <a:tcPr/>
                </a:tc>
                <a:tc>
                  <a:txBody>
                    <a:bodyPr/>
                    <a:lstStyle/>
                    <a:p>
                      <a:endParaRPr lang="en-GB" dirty="0"/>
                    </a:p>
                  </a:txBody>
                  <a:tcPr>
                    <a:solidFill>
                      <a:srgbClr val="DD3D4C"/>
                    </a:solidFill>
                  </a:tcPr>
                </a:tc>
                <a:tc>
                  <a:txBody>
                    <a:bodyPr/>
                    <a:lstStyle/>
                    <a:p>
                      <a:endParaRPr lang="en-GB" dirty="0"/>
                    </a:p>
                  </a:txBody>
                  <a:tcPr>
                    <a:solidFill>
                      <a:srgbClr val="DD3D4C"/>
                    </a:solidFill>
                  </a:tcPr>
                </a:tc>
                <a:tc>
                  <a:txBody>
                    <a:bodyPr/>
                    <a:lstStyle/>
                    <a:p>
                      <a:endParaRPr lang="en-GB"/>
                    </a:p>
                  </a:txBody>
                  <a:tcPr/>
                </a:tc>
                <a:tc>
                  <a:txBody>
                    <a:bodyPr/>
                    <a:lstStyle/>
                    <a:p>
                      <a:endParaRPr lang="en-GB"/>
                    </a:p>
                  </a:txBody>
                  <a:tcPr/>
                </a:tc>
                <a:tc>
                  <a:txBody>
                    <a:bodyPr/>
                    <a:lstStyle/>
                    <a:p>
                      <a:endParaRPr lang="en-GB" dirty="0"/>
                    </a:p>
                  </a:txBody>
                  <a:tcPr>
                    <a:solidFill>
                      <a:schemeClr val="accent6">
                        <a:lumMod val="40000"/>
                        <a:lumOff val="60000"/>
                      </a:schemeClr>
                    </a:solidFill>
                  </a:tcPr>
                </a:tc>
                <a:tc>
                  <a:txBody>
                    <a:bodyPr/>
                    <a:lstStyle/>
                    <a:p>
                      <a:endParaRPr lang="en-GB"/>
                    </a:p>
                  </a:txBody>
                  <a:tcPr>
                    <a:solidFill>
                      <a:schemeClr val="accent6">
                        <a:lumMod val="40000"/>
                        <a:lumOff val="60000"/>
                      </a:schemeClr>
                    </a:solidFill>
                  </a:tcPr>
                </a:tc>
                <a:tc>
                  <a:txBody>
                    <a:bodyPr/>
                    <a:lstStyle/>
                    <a:p>
                      <a:endParaRPr lang="en-GB" dirty="0"/>
                    </a:p>
                  </a:txBody>
                  <a:tcPr>
                    <a:solidFill>
                      <a:schemeClr val="accent6">
                        <a:lumMod val="40000"/>
                        <a:lumOff val="60000"/>
                      </a:schemeClr>
                    </a:solidFill>
                  </a:tcPr>
                </a:tc>
                <a:tc>
                  <a:txBody>
                    <a:bodyPr/>
                    <a:lstStyle/>
                    <a:p>
                      <a:endParaRPr lang="en-GB" dirty="0"/>
                    </a:p>
                  </a:txBody>
                  <a:tcPr>
                    <a:solidFill>
                      <a:schemeClr val="accent6">
                        <a:lumMod val="40000"/>
                        <a:lumOff val="60000"/>
                      </a:schemeClr>
                    </a:solidFill>
                  </a:tcPr>
                </a:tc>
                <a:extLst>
                  <a:ext uri="{0D108BD9-81ED-4DB2-BD59-A6C34878D82A}">
                    <a16:rowId xmlns:a16="http://schemas.microsoft.com/office/drawing/2014/main" val="1664834990"/>
                  </a:ext>
                </a:extLst>
              </a:tr>
              <a:tr h="368833">
                <a:tc>
                  <a:txBody>
                    <a:bodyPr/>
                    <a:lstStyle/>
                    <a:p>
                      <a:endParaRPr lang="en-GB" dirty="0"/>
                    </a:p>
                  </a:txBody>
                  <a:tcPr>
                    <a:solidFill>
                      <a:schemeClr val="accent5">
                        <a:lumMod val="40000"/>
                        <a:lumOff val="60000"/>
                      </a:schemeClr>
                    </a:solidFill>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solidFill>
                      <a:schemeClr val="accent6">
                        <a:lumMod val="40000"/>
                        <a:lumOff val="60000"/>
                      </a:schemeClr>
                    </a:solidFill>
                  </a:tcPr>
                </a:tc>
                <a:tc>
                  <a:txBody>
                    <a:bodyPr/>
                    <a:lstStyle/>
                    <a:p>
                      <a:endParaRPr lang="en-GB" dirty="0"/>
                    </a:p>
                  </a:txBody>
                  <a:tcPr>
                    <a:solidFill>
                      <a:schemeClr val="accent6">
                        <a:lumMod val="40000"/>
                        <a:lumOff val="60000"/>
                      </a:schemeClr>
                    </a:solidFill>
                  </a:tcPr>
                </a:tc>
                <a:tc>
                  <a:txBody>
                    <a:bodyPr/>
                    <a:lstStyle/>
                    <a:p>
                      <a:endParaRPr lang="en-GB" dirty="0"/>
                    </a:p>
                  </a:txBody>
                  <a:tcPr>
                    <a:solidFill>
                      <a:schemeClr val="accent6">
                        <a:lumMod val="40000"/>
                        <a:lumOff val="60000"/>
                      </a:schemeClr>
                    </a:solidFill>
                  </a:tcPr>
                </a:tc>
                <a:tc>
                  <a:txBody>
                    <a:bodyPr/>
                    <a:lstStyle/>
                    <a:p>
                      <a:endParaRPr lang="en-GB"/>
                    </a:p>
                  </a:txBody>
                  <a:tcPr>
                    <a:solidFill>
                      <a:schemeClr val="accent6">
                        <a:lumMod val="40000"/>
                        <a:lumOff val="60000"/>
                      </a:schemeClr>
                    </a:solidFill>
                  </a:tcPr>
                </a:tc>
                <a:extLst>
                  <a:ext uri="{0D108BD9-81ED-4DB2-BD59-A6C34878D82A}">
                    <a16:rowId xmlns:a16="http://schemas.microsoft.com/office/drawing/2014/main" val="2773486884"/>
                  </a:ext>
                </a:extLst>
              </a:tr>
              <a:tr h="368833">
                <a:tc>
                  <a:txBody>
                    <a:bodyPr/>
                    <a:lstStyle/>
                    <a:p>
                      <a:endParaRPr lang="en-GB" dirty="0"/>
                    </a:p>
                  </a:txBody>
                  <a:tcPr>
                    <a:solidFill>
                      <a:schemeClr val="accent5">
                        <a:lumMod val="40000"/>
                        <a:lumOff val="60000"/>
                      </a:schemeClr>
                    </a:solidFill>
                  </a:tcPr>
                </a:tc>
                <a:tc>
                  <a:txBody>
                    <a:bodyPr/>
                    <a:lstStyle/>
                    <a:p>
                      <a:endParaRPr lang="en-GB"/>
                    </a:p>
                  </a:txBody>
                  <a:tcPr/>
                </a:tc>
                <a:tc>
                  <a:txBody>
                    <a:bodyPr/>
                    <a:lstStyle/>
                    <a:p>
                      <a:endParaRPr lang="en-GB" dirty="0"/>
                    </a:p>
                  </a:txBody>
                  <a:tcPr>
                    <a:solidFill>
                      <a:srgbClr val="DDB172"/>
                    </a:solidFill>
                  </a:tcPr>
                </a:tc>
                <a:tc>
                  <a:txBody>
                    <a:bodyPr/>
                    <a:lstStyle/>
                    <a:p>
                      <a:endParaRPr lang="en-GB" dirty="0"/>
                    </a:p>
                  </a:txBody>
                  <a:tcPr>
                    <a:solidFill>
                      <a:srgbClr val="DDB172"/>
                    </a:solidFill>
                  </a:tcPr>
                </a:tc>
                <a:tc>
                  <a:txBody>
                    <a:bodyPr/>
                    <a:lstStyle/>
                    <a:p>
                      <a:endParaRPr lang="en-GB" dirty="0"/>
                    </a:p>
                  </a:txBody>
                  <a:tcPr>
                    <a:solidFill>
                      <a:srgbClr val="DDB172"/>
                    </a:solidFill>
                  </a:tcPr>
                </a:tc>
                <a:tc>
                  <a:txBody>
                    <a:bodyPr/>
                    <a:lstStyle/>
                    <a:p>
                      <a:endParaRPr lang="en-GB"/>
                    </a:p>
                  </a:txBody>
                  <a:tcPr/>
                </a:tc>
                <a:tc>
                  <a:txBody>
                    <a:bodyPr/>
                    <a:lstStyle/>
                    <a:p>
                      <a:endParaRPr lang="en-GB"/>
                    </a:p>
                  </a:txBody>
                  <a:tcPr>
                    <a:solidFill>
                      <a:schemeClr val="accent6">
                        <a:lumMod val="40000"/>
                        <a:lumOff val="60000"/>
                      </a:schemeClr>
                    </a:solidFill>
                  </a:tcPr>
                </a:tc>
                <a:tc>
                  <a:txBody>
                    <a:bodyPr/>
                    <a:lstStyle/>
                    <a:p>
                      <a:endParaRPr lang="en-GB"/>
                    </a:p>
                  </a:txBody>
                  <a:tcPr>
                    <a:solidFill>
                      <a:schemeClr val="accent6">
                        <a:lumMod val="40000"/>
                        <a:lumOff val="60000"/>
                      </a:schemeClr>
                    </a:solidFill>
                  </a:tcPr>
                </a:tc>
                <a:tc>
                  <a:txBody>
                    <a:bodyPr/>
                    <a:lstStyle/>
                    <a:p>
                      <a:endParaRPr lang="en-GB" dirty="0"/>
                    </a:p>
                  </a:txBody>
                  <a:tcPr>
                    <a:solidFill>
                      <a:schemeClr val="accent6">
                        <a:lumMod val="40000"/>
                        <a:lumOff val="60000"/>
                      </a:schemeClr>
                    </a:solidFill>
                  </a:tcPr>
                </a:tc>
                <a:tc>
                  <a:txBody>
                    <a:bodyPr/>
                    <a:lstStyle/>
                    <a:p>
                      <a:endParaRPr lang="en-GB"/>
                    </a:p>
                  </a:txBody>
                  <a:tcPr>
                    <a:solidFill>
                      <a:schemeClr val="accent6">
                        <a:lumMod val="40000"/>
                        <a:lumOff val="60000"/>
                      </a:schemeClr>
                    </a:solidFill>
                  </a:tcPr>
                </a:tc>
                <a:extLst>
                  <a:ext uri="{0D108BD9-81ED-4DB2-BD59-A6C34878D82A}">
                    <a16:rowId xmlns:a16="http://schemas.microsoft.com/office/drawing/2014/main" val="2779754468"/>
                  </a:ext>
                </a:extLst>
              </a:tr>
              <a:tr h="368833">
                <a:tc>
                  <a:txBody>
                    <a:bodyPr/>
                    <a:lstStyle/>
                    <a:p>
                      <a:endParaRPr lang="en-GB" dirty="0"/>
                    </a:p>
                  </a:txBody>
                  <a:tcPr>
                    <a:solidFill>
                      <a:schemeClr val="accent5">
                        <a:lumMod val="40000"/>
                        <a:lumOff val="60000"/>
                      </a:schemeClr>
                    </a:solidFill>
                  </a:tcPr>
                </a:tc>
                <a:tc>
                  <a:txBody>
                    <a:bodyPr/>
                    <a:lstStyle/>
                    <a:p>
                      <a:endParaRPr lang="en-GB"/>
                    </a:p>
                  </a:txBody>
                  <a:tcPr/>
                </a:tc>
                <a:tc>
                  <a:txBody>
                    <a:bodyPr/>
                    <a:lstStyle/>
                    <a:p>
                      <a:endParaRPr lang="en-GB"/>
                    </a:p>
                  </a:txBody>
                  <a:tcPr>
                    <a:solidFill>
                      <a:srgbClr val="DDB172"/>
                    </a:solidFill>
                  </a:tcPr>
                </a:tc>
                <a:tc>
                  <a:txBody>
                    <a:bodyPr/>
                    <a:lstStyle/>
                    <a:p>
                      <a:endParaRPr lang="en-GB"/>
                    </a:p>
                  </a:txBody>
                  <a:tcPr>
                    <a:solidFill>
                      <a:srgbClr val="DDB172"/>
                    </a:solidFill>
                  </a:tcPr>
                </a:tc>
                <a:tc>
                  <a:txBody>
                    <a:bodyPr/>
                    <a:lstStyle/>
                    <a:p>
                      <a:endParaRPr lang="en-GB" dirty="0"/>
                    </a:p>
                  </a:txBody>
                  <a:tcPr>
                    <a:solidFill>
                      <a:srgbClr val="DDB172"/>
                    </a:solidFill>
                  </a:tcPr>
                </a:tc>
                <a:tc>
                  <a:txBody>
                    <a:bodyPr/>
                    <a:lstStyle/>
                    <a:p>
                      <a:endParaRPr lang="en-GB"/>
                    </a:p>
                  </a:txBody>
                  <a:tcPr/>
                </a:tc>
                <a:tc>
                  <a:txBody>
                    <a:bodyPr/>
                    <a:lstStyle/>
                    <a:p>
                      <a:endParaRPr lang="en-GB"/>
                    </a:p>
                  </a:txBody>
                  <a:tcPr>
                    <a:solidFill>
                      <a:schemeClr val="accent6">
                        <a:lumMod val="40000"/>
                        <a:lumOff val="60000"/>
                      </a:schemeClr>
                    </a:solidFill>
                  </a:tcPr>
                </a:tc>
                <a:tc>
                  <a:txBody>
                    <a:bodyPr/>
                    <a:lstStyle/>
                    <a:p>
                      <a:endParaRPr lang="en-GB"/>
                    </a:p>
                  </a:txBody>
                  <a:tcPr>
                    <a:solidFill>
                      <a:schemeClr val="accent6">
                        <a:lumMod val="40000"/>
                        <a:lumOff val="60000"/>
                      </a:schemeClr>
                    </a:solidFill>
                  </a:tcPr>
                </a:tc>
                <a:tc>
                  <a:txBody>
                    <a:bodyPr/>
                    <a:lstStyle/>
                    <a:p>
                      <a:endParaRPr lang="en-GB" dirty="0"/>
                    </a:p>
                  </a:txBody>
                  <a:tcPr>
                    <a:solidFill>
                      <a:schemeClr val="accent6">
                        <a:lumMod val="40000"/>
                        <a:lumOff val="60000"/>
                      </a:schemeClr>
                    </a:solidFill>
                  </a:tcPr>
                </a:tc>
                <a:tc>
                  <a:txBody>
                    <a:bodyPr/>
                    <a:lstStyle/>
                    <a:p>
                      <a:endParaRPr lang="en-GB" dirty="0"/>
                    </a:p>
                  </a:txBody>
                  <a:tcPr>
                    <a:solidFill>
                      <a:schemeClr val="accent6">
                        <a:lumMod val="40000"/>
                        <a:lumOff val="60000"/>
                      </a:schemeClr>
                    </a:solidFill>
                  </a:tcPr>
                </a:tc>
                <a:extLst>
                  <a:ext uri="{0D108BD9-81ED-4DB2-BD59-A6C34878D82A}">
                    <a16:rowId xmlns:a16="http://schemas.microsoft.com/office/drawing/2014/main" val="3482060458"/>
                  </a:ext>
                </a:extLst>
              </a:tr>
              <a:tr h="368833">
                <a:tc>
                  <a:txBody>
                    <a:bodyPr/>
                    <a:lstStyle/>
                    <a:p>
                      <a:endParaRPr lang="en-GB" dirty="0"/>
                    </a:p>
                  </a:txBody>
                  <a:tcPr>
                    <a:solidFill>
                      <a:schemeClr val="accent5">
                        <a:lumMod val="40000"/>
                        <a:lumOff val="60000"/>
                      </a:schemeClr>
                    </a:solidFill>
                  </a:tcPr>
                </a:tc>
                <a:tc>
                  <a:txBody>
                    <a:bodyPr/>
                    <a:lstStyle/>
                    <a:p>
                      <a:endParaRPr lang="en-GB"/>
                    </a:p>
                  </a:txBody>
                  <a:tcPr/>
                </a:tc>
                <a:tc>
                  <a:txBody>
                    <a:bodyPr/>
                    <a:lstStyle/>
                    <a:p>
                      <a:endParaRPr lang="en-GB"/>
                    </a:p>
                  </a:txBody>
                  <a:tcPr>
                    <a:solidFill>
                      <a:srgbClr val="DDB172"/>
                    </a:solidFill>
                  </a:tcPr>
                </a:tc>
                <a:tc>
                  <a:txBody>
                    <a:bodyPr/>
                    <a:lstStyle/>
                    <a:p>
                      <a:endParaRPr lang="en-GB"/>
                    </a:p>
                  </a:txBody>
                  <a:tcPr>
                    <a:solidFill>
                      <a:srgbClr val="DDB172"/>
                    </a:solidFill>
                  </a:tcPr>
                </a:tc>
                <a:tc>
                  <a:txBody>
                    <a:bodyPr/>
                    <a:lstStyle/>
                    <a:p>
                      <a:endParaRPr lang="en-GB" dirty="0"/>
                    </a:p>
                  </a:txBody>
                  <a:tcPr>
                    <a:solidFill>
                      <a:srgbClr val="DDB172"/>
                    </a:solidFill>
                  </a:tcPr>
                </a:tc>
                <a:tc>
                  <a:txBody>
                    <a:bodyPr/>
                    <a:lstStyle/>
                    <a:p>
                      <a:endParaRPr lang="en-GB"/>
                    </a:p>
                  </a:txBody>
                  <a:tcPr/>
                </a:tc>
                <a:tc>
                  <a:txBody>
                    <a:bodyPr/>
                    <a:lstStyle/>
                    <a:p>
                      <a:endParaRPr lang="en-GB"/>
                    </a:p>
                  </a:txBody>
                  <a:tcPr>
                    <a:solidFill>
                      <a:schemeClr val="accent6">
                        <a:lumMod val="40000"/>
                        <a:lumOff val="60000"/>
                      </a:schemeClr>
                    </a:solidFill>
                  </a:tcPr>
                </a:tc>
                <a:tc>
                  <a:txBody>
                    <a:bodyPr/>
                    <a:lstStyle/>
                    <a:p>
                      <a:endParaRPr lang="en-GB"/>
                    </a:p>
                  </a:txBody>
                  <a:tcPr>
                    <a:solidFill>
                      <a:schemeClr val="accent6">
                        <a:lumMod val="40000"/>
                        <a:lumOff val="60000"/>
                      </a:schemeClr>
                    </a:solidFill>
                  </a:tcPr>
                </a:tc>
                <a:tc>
                  <a:txBody>
                    <a:bodyPr/>
                    <a:lstStyle/>
                    <a:p>
                      <a:endParaRPr lang="en-GB"/>
                    </a:p>
                  </a:txBody>
                  <a:tcPr>
                    <a:solidFill>
                      <a:schemeClr val="accent6">
                        <a:lumMod val="40000"/>
                        <a:lumOff val="60000"/>
                      </a:schemeClr>
                    </a:solidFill>
                  </a:tcPr>
                </a:tc>
                <a:tc>
                  <a:txBody>
                    <a:bodyPr/>
                    <a:lstStyle/>
                    <a:p>
                      <a:endParaRPr lang="en-GB" dirty="0"/>
                    </a:p>
                  </a:txBody>
                  <a:tcPr>
                    <a:solidFill>
                      <a:schemeClr val="accent6">
                        <a:lumMod val="40000"/>
                        <a:lumOff val="60000"/>
                      </a:schemeClr>
                    </a:solidFill>
                  </a:tcPr>
                </a:tc>
                <a:extLst>
                  <a:ext uri="{0D108BD9-81ED-4DB2-BD59-A6C34878D82A}">
                    <a16:rowId xmlns:a16="http://schemas.microsoft.com/office/drawing/2014/main" val="794551017"/>
                  </a:ext>
                </a:extLst>
              </a:tr>
              <a:tr h="368833">
                <a:tc>
                  <a:txBody>
                    <a:bodyPr/>
                    <a:lstStyle/>
                    <a:p>
                      <a:endParaRPr lang="en-GB" dirty="0"/>
                    </a:p>
                  </a:txBody>
                  <a:tcPr>
                    <a:solidFill>
                      <a:schemeClr val="accent5">
                        <a:lumMod val="40000"/>
                        <a:lumOff val="60000"/>
                      </a:schemeClr>
                    </a:solidFill>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solidFill>
                      <a:schemeClr val="accent6">
                        <a:lumMod val="40000"/>
                        <a:lumOff val="60000"/>
                      </a:schemeClr>
                    </a:solidFill>
                  </a:tcPr>
                </a:tc>
                <a:tc>
                  <a:txBody>
                    <a:bodyPr/>
                    <a:lstStyle/>
                    <a:p>
                      <a:endParaRPr lang="en-GB"/>
                    </a:p>
                  </a:txBody>
                  <a:tcPr>
                    <a:solidFill>
                      <a:schemeClr val="accent6">
                        <a:lumMod val="40000"/>
                        <a:lumOff val="60000"/>
                      </a:schemeClr>
                    </a:solidFill>
                  </a:tcPr>
                </a:tc>
                <a:tc>
                  <a:txBody>
                    <a:bodyPr/>
                    <a:lstStyle/>
                    <a:p>
                      <a:endParaRPr lang="en-GB"/>
                    </a:p>
                  </a:txBody>
                  <a:tcPr>
                    <a:solidFill>
                      <a:schemeClr val="accent6">
                        <a:lumMod val="40000"/>
                        <a:lumOff val="60000"/>
                      </a:schemeClr>
                    </a:solidFill>
                  </a:tcPr>
                </a:tc>
                <a:tc>
                  <a:txBody>
                    <a:bodyPr/>
                    <a:lstStyle/>
                    <a:p>
                      <a:endParaRPr lang="en-GB" dirty="0"/>
                    </a:p>
                  </a:txBody>
                  <a:tcPr>
                    <a:solidFill>
                      <a:schemeClr val="accent6">
                        <a:lumMod val="40000"/>
                        <a:lumOff val="60000"/>
                      </a:schemeClr>
                    </a:solidFill>
                  </a:tcPr>
                </a:tc>
                <a:extLst>
                  <a:ext uri="{0D108BD9-81ED-4DB2-BD59-A6C34878D82A}">
                    <a16:rowId xmlns:a16="http://schemas.microsoft.com/office/drawing/2014/main" val="1057843352"/>
                  </a:ext>
                </a:extLst>
              </a:tr>
            </a:tbl>
          </a:graphicData>
        </a:graphic>
      </p:graphicFrame>
      <p:sp>
        <p:nvSpPr>
          <p:cNvPr id="5" name="Isosceles Triangle 11">
            <a:extLst>
              <a:ext uri="{FF2B5EF4-FFF2-40B4-BE49-F238E27FC236}">
                <a16:creationId xmlns:a16="http://schemas.microsoft.com/office/drawing/2014/main" id="{8A4DCEBB-89C0-BB0A-4B37-2B44FC2CEE4C}"/>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41C8FF1B-3B13-74BC-124A-66DEDBE5EA4E}"/>
              </a:ext>
            </a:extLst>
          </p:cNvPr>
          <p:cNvSpPr txBox="1"/>
          <p:nvPr/>
        </p:nvSpPr>
        <p:spPr>
          <a:xfrm>
            <a:off x="10562" y="112166"/>
            <a:ext cx="1082193" cy="830997"/>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YOUR </a:t>
            </a:r>
          </a:p>
          <a:p>
            <a:pPr algn="ctr"/>
            <a:r>
              <a:rPr lang="en-GB" sz="2400" b="1" dirty="0">
                <a:solidFill>
                  <a:schemeClr val="bg1"/>
                </a:solidFill>
                <a:latin typeface="Arial" panose="020B0604020202020204" pitchFamily="34" charset="0"/>
                <a:cs typeface="Arial" panose="020B0604020202020204" pitchFamily="34" charset="0"/>
              </a:rPr>
              <a:t>TURN</a:t>
            </a:r>
          </a:p>
        </p:txBody>
      </p:sp>
      <p:sp>
        <p:nvSpPr>
          <p:cNvPr id="9" name="TextBox 8">
            <a:extLst>
              <a:ext uri="{FF2B5EF4-FFF2-40B4-BE49-F238E27FC236}">
                <a16:creationId xmlns:a16="http://schemas.microsoft.com/office/drawing/2014/main" id="{76D2D441-DC82-3B36-3E13-FF8568DEF366}"/>
              </a:ext>
            </a:extLst>
          </p:cNvPr>
          <p:cNvSpPr txBox="1"/>
          <p:nvPr/>
        </p:nvSpPr>
        <p:spPr>
          <a:xfrm>
            <a:off x="5521569" y="1146017"/>
            <a:ext cx="6142893" cy="5262979"/>
          </a:xfrm>
          <a:prstGeom prst="rect">
            <a:avLst/>
          </a:prstGeom>
          <a:noFill/>
        </p:spPr>
        <p:txBody>
          <a:bodyPr wrap="square" rtlCol="0">
            <a:spAutoFit/>
          </a:bodyPr>
          <a:lstStyle/>
          <a:p>
            <a:pPr marL="285750" indent="-285750">
              <a:lnSpc>
                <a:spcPct val="90000"/>
              </a:lnSpc>
              <a:spcBef>
                <a:spcPts val="1000"/>
              </a:spcBef>
              <a:buFont typeface="Arial" panose="020B0604020202020204" pitchFamily="34" charset="0"/>
              <a:buChar char="•"/>
            </a:pPr>
            <a:r>
              <a:rPr lang="en-GB" sz="2400" dirty="0">
                <a:latin typeface="Arial" panose="020B0604020202020204" pitchFamily="34" charset="0"/>
                <a:cs typeface="Arial" panose="020B0604020202020204" pitchFamily="34" charset="0"/>
              </a:rPr>
              <a:t>Working in pairs, write down 3 probability questions under the grid you’ve been given.</a:t>
            </a:r>
          </a:p>
          <a:p>
            <a:pPr marL="285750" indent="-285750">
              <a:lnSpc>
                <a:spcPct val="90000"/>
              </a:lnSpc>
              <a:spcBef>
                <a:spcPts val="1000"/>
              </a:spcBef>
              <a:buFont typeface="Arial" panose="020B0604020202020204" pitchFamily="34" charset="0"/>
              <a:buChar char="•"/>
            </a:pPr>
            <a:r>
              <a:rPr lang="en-GB" sz="2400" dirty="0">
                <a:latin typeface="Arial" panose="020B0604020202020204" pitchFamily="34" charset="0"/>
                <a:cs typeface="Arial" panose="020B0604020202020204" pitchFamily="34" charset="0"/>
              </a:rPr>
              <a:t>One should be easy and the other two more difficult.</a:t>
            </a:r>
          </a:p>
          <a:p>
            <a:pPr marL="285750" indent="-285750">
              <a:lnSpc>
                <a:spcPct val="90000"/>
              </a:lnSpc>
              <a:spcBef>
                <a:spcPts val="1000"/>
              </a:spcBef>
              <a:buFont typeface="Arial" panose="020B0604020202020204" pitchFamily="34" charset="0"/>
              <a:buChar char="•"/>
            </a:pPr>
            <a:r>
              <a:rPr lang="en-GB" sz="2400" dirty="0">
                <a:latin typeface="Arial" panose="020B0604020202020204" pitchFamily="34" charset="0"/>
                <a:cs typeface="Arial" panose="020B0604020202020204" pitchFamily="34" charset="0"/>
              </a:rPr>
              <a:t>Make sure you can work out the answers from the grid.</a:t>
            </a:r>
          </a:p>
          <a:p>
            <a:pPr marL="285750" indent="-285750">
              <a:lnSpc>
                <a:spcPct val="90000"/>
              </a:lnSpc>
              <a:spcBef>
                <a:spcPts val="1000"/>
              </a:spcBef>
              <a:buFont typeface="Arial" panose="020B0604020202020204" pitchFamily="34" charset="0"/>
              <a:buChar char="•"/>
            </a:pPr>
            <a:r>
              <a:rPr lang="en-GB" sz="2400" dirty="0">
                <a:latin typeface="Arial" panose="020B0604020202020204" pitchFamily="34" charset="0"/>
                <a:cs typeface="Arial" panose="020B0604020202020204" pitchFamily="34" charset="0"/>
              </a:rPr>
              <a:t>Pass your questions on to another pair (who have been working on a different grid) and ask them to answer the questions.</a:t>
            </a:r>
          </a:p>
          <a:p>
            <a:pPr marL="285750" indent="-285750">
              <a:lnSpc>
                <a:spcPct val="90000"/>
              </a:lnSpc>
              <a:spcBef>
                <a:spcPts val="1000"/>
              </a:spcBef>
              <a:buFont typeface="Arial" panose="020B0604020202020204" pitchFamily="34" charset="0"/>
              <a:buChar char="•"/>
            </a:pPr>
            <a:r>
              <a:rPr lang="en-GB" sz="2400" dirty="0">
                <a:latin typeface="Arial" panose="020B0604020202020204" pitchFamily="34" charset="0"/>
                <a:cs typeface="Arial" panose="020B0604020202020204" pitchFamily="34" charset="0"/>
              </a:rPr>
              <a:t>Afterwards, pass your answers back to the pair who set the questions to be marked.</a:t>
            </a:r>
          </a:p>
        </p:txBody>
      </p:sp>
      <p:grpSp>
        <p:nvGrpSpPr>
          <p:cNvPr id="3" name="Group 2" descr="Worksheet available icon">
            <a:extLst>
              <a:ext uri="{FF2B5EF4-FFF2-40B4-BE49-F238E27FC236}">
                <a16:creationId xmlns:a16="http://schemas.microsoft.com/office/drawing/2014/main" id="{3533DB45-69B7-DD8F-E804-A9ABED6CDC85}"/>
              </a:ext>
            </a:extLst>
          </p:cNvPr>
          <p:cNvGrpSpPr/>
          <p:nvPr/>
        </p:nvGrpSpPr>
        <p:grpSpPr>
          <a:xfrm>
            <a:off x="9495879" y="176352"/>
            <a:ext cx="2102384" cy="753403"/>
            <a:chOff x="9495879" y="211521"/>
            <a:chExt cx="2102384" cy="753403"/>
          </a:xfrm>
        </p:grpSpPr>
        <p:pic>
          <p:nvPicPr>
            <p:cNvPr id="8" name="Graphic 6" descr="Document">
              <a:extLst>
                <a:ext uri="{FF2B5EF4-FFF2-40B4-BE49-F238E27FC236}">
                  <a16:creationId xmlns:a16="http://schemas.microsoft.com/office/drawing/2014/main" id="{6496C054-7DEB-CB14-FCBF-610CFE8E02C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0844860" y="211521"/>
              <a:ext cx="753403" cy="753403"/>
            </a:xfrm>
            <a:prstGeom prst="rect">
              <a:avLst/>
            </a:prstGeom>
          </p:spPr>
        </p:pic>
        <p:sp>
          <p:nvSpPr>
            <p:cNvPr id="10" name="TextBox 9">
              <a:extLst>
                <a:ext uri="{FF2B5EF4-FFF2-40B4-BE49-F238E27FC236}">
                  <a16:creationId xmlns:a16="http://schemas.microsoft.com/office/drawing/2014/main" id="{B9502D3A-3630-E7CF-8124-B5D0A2B7D357}"/>
                </a:ext>
              </a:extLst>
            </p:cNvPr>
            <p:cNvSpPr txBox="1"/>
            <p:nvPr/>
          </p:nvSpPr>
          <p:spPr>
            <a:xfrm>
              <a:off x="9495879" y="228785"/>
              <a:ext cx="2091590" cy="707886"/>
            </a:xfrm>
            <a:prstGeom prst="rect">
              <a:avLst/>
            </a:prstGeom>
            <a:noFill/>
            <a:ln w="38100">
              <a:solidFill>
                <a:schemeClr val="accent1"/>
              </a:solidFill>
            </a:ln>
          </p:spPr>
          <p:txBody>
            <a:bodyPr wrap="square" rtlCol="0">
              <a:spAutoFit/>
            </a:bodyPr>
            <a:lstStyle/>
            <a:p>
              <a:r>
                <a:rPr lang="en-GB" sz="2000" b="1" dirty="0">
                  <a:latin typeface="Arial" panose="020B0604020202020204" pitchFamily="34" charset="0"/>
                  <a:cs typeface="Arial" panose="020B0604020202020204" pitchFamily="34" charset="0"/>
                </a:rPr>
                <a:t>Worksheet</a:t>
              </a:r>
              <a:br>
                <a:rPr lang="en-GB" sz="2000" b="1" dirty="0">
                  <a:latin typeface="Arial" panose="020B0604020202020204" pitchFamily="34" charset="0"/>
                  <a:cs typeface="Arial" panose="020B0604020202020204" pitchFamily="34" charset="0"/>
                </a:rPr>
              </a:br>
              <a:r>
                <a:rPr lang="en-GB" sz="2000" b="1" dirty="0">
                  <a:latin typeface="Arial" panose="020B0604020202020204" pitchFamily="34" charset="0"/>
                  <a:cs typeface="Arial" panose="020B0604020202020204" pitchFamily="34" charset="0"/>
                </a:rPr>
                <a:t>available</a:t>
              </a:r>
            </a:p>
          </p:txBody>
        </p:sp>
      </p:grpSp>
    </p:spTree>
    <p:extLst>
      <p:ext uri="{BB962C8B-B14F-4D97-AF65-F5344CB8AC3E}">
        <p14:creationId xmlns:p14="http://schemas.microsoft.com/office/powerpoint/2010/main" val="10902218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dissolve">
                                      <p:cBhvr>
                                        <p:cTn id="7" dur="500"/>
                                        <p:tgtEl>
                                          <p:spTgt spid="9">
                                            <p:txEl>
                                              <p:pRg st="0" end="0"/>
                                            </p:txEl>
                                          </p:spTgt>
                                        </p:tgtEl>
                                      </p:cBhvr>
                                    </p:animEffect>
                                  </p:childTnLst>
                                </p:cTn>
                              </p:par>
                              <p:par>
                                <p:cTn id="8" presetID="9" presetClass="entr" presetSubtype="0" fill="hold" nodeType="withEffect">
                                  <p:stCondLst>
                                    <p:cond delay="0"/>
                                  </p:stCondLst>
                                  <p:childTnLst>
                                    <p:set>
                                      <p:cBhvr>
                                        <p:cTn id="9" dur="1" fill="hold">
                                          <p:stCondLst>
                                            <p:cond delay="0"/>
                                          </p:stCondLst>
                                        </p:cTn>
                                        <p:tgtEl>
                                          <p:spTgt spid="9">
                                            <p:txEl>
                                              <p:pRg st="1" end="1"/>
                                            </p:txEl>
                                          </p:spTgt>
                                        </p:tgtEl>
                                        <p:attrNameLst>
                                          <p:attrName>style.visibility</p:attrName>
                                        </p:attrNameLst>
                                      </p:cBhvr>
                                      <p:to>
                                        <p:strVal val="visible"/>
                                      </p:to>
                                    </p:set>
                                    <p:animEffect transition="in" filter="dissolve">
                                      <p:cBhvr>
                                        <p:cTn id="10" dur="500"/>
                                        <p:tgtEl>
                                          <p:spTgt spid="9">
                                            <p:txEl>
                                              <p:pRg st="1" end="1"/>
                                            </p:txEl>
                                          </p:spTgt>
                                        </p:tgtEl>
                                      </p:cBhvr>
                                    </p:animEffect>
                                  </p:childTnLst>
                                </p:cTn>
                              </p:par>
                              <p:par>
                                <p:cTn id="11" presetID="9" presetClass="entr" presetSubtype="0" fill="hold" nodeType="withEffect">
                                  <p:stCondLst>
                                    <p:cond delay="0"/>
                                  </p:stCondLst>
                                  <p:childTnLst>
                                    <p:set>
                                      <p:cBhvr>
                                        <p:cTn id="12" dur="1" fill="hold">
                                          <p:stCondLst>
                                            <p:cond delay="0"/>
                                          </p:stCondLst>
                                        </p:cTn>
                                        <p:tgtEl>
                                          <p:spTgt spid="9">
                                            <p:txEl>
                                              <p:pRg st="2" end="2"/>
                                            </p:txEl>
                                          </p:spTgt>
                                        </p:tgtEl>
                                        <p:attrNameLst>
                                          <p:attrName>style.visibility</p:attrName>
                                        </p:attrNameLst>
                                      </p:cBhvr>
                                      <p:to>
                                        <p:strVal val="visible"/>
                                      </p:to>
                                    </p:set>
                                    <p:animEffect transition="in" filter="dissolve">
                                      <p:cBhvr>
                                        <p:cTn id="13" dur="500"/>
                                        <p:tgtEl>
                                          <p:spTgt spid="9">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9" presetClass="entr" presetSubtype="0" fill="hold" nodeType="clickEffect">
                                  <p:stCondLst>
                                    <p:cond delay="0"/>
                                  </p:stCondLst>
                                  <p:childTnLst>
                                    <p:set>
                                      <p:cBhvr>
                                        <p:cTn id="17" dur="1" fill="hold">
                                          <p:stCondLst>
                                            <p:cond delay="0"/>
                                          </p:stCondLst>
                                        </p:cTn>
                                        <p:tgtEl>
                                          <p:spTgt spid="9">
                                            <p:txEl>
                                              <p:pRg st="3" end="3"/>
                                            </p:txEl>
                                          </p:spTgt>
                                        </p:tgtEl>
                                        <p:attrNameLst>
                                          <p:attrName>style.visibility</p:attrName>
                                        </p:attrNameLst>
                                      </p:cBhvr>
                                      <p:to>
                                        <p:strVal val="visible"/>
                                      </p:to>
                                    </p:set>
                                    <p:animEffect transition="in" filter="dissolve">
                                      <p:cBhvr>
                                        <p:cTn id="18" dur="500"/>
                                        <p:tgtEl>
                                          <p:spTgt spid="9">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9" presetClass="entr" presetSubtype="0" fill="hold" nodeType="clickEffect">
                                  <p:stCondLst>
                                    <p:cond delay="0"/>
                                  </p:stCondLst>
                                  <p:childTnLst>
                                    <p:set>
                                      <p:cBhvr>
                                        <p:cTn id="22" dur="1" fill="hold">
                                          <p:stCondLst>
                                            <p:cond delay="0"/>
                                          </p:stCondLst>
                                        </p:cTn>
                                        <p:tgtEl>
                                          <p:spTgt spid="9">
                                            <p:txEl>
                                              <p:pRg st="4" end="4"/>
                                            </p:txEl>
                                          </p:spTgt>
                                        </p:tgtEl>
                                        <p:attrNameLst>
                                          <p:attrName>style.visibility</p:attrName>
                                        </p:attrNameLst>
                                      </p:cBhvr>
                                      <p:to>
                                        <p:strVal val="visible"/>
                                      </p:to>
                                    </p:set>
                                    <p:animEffect transition="in" filter="dissolve">
                                      <p:cBhvr>
                                        <p:cTn id="23" dur="500"/>
                                        <p:tgtEl>
                                          <p:spTgt spid="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9</a:t>
            </a:fld>
            <a:endParaRPr lang="en-US" dirty="0"/>
          </a:p>
        </p:txBody>
      </p:sp>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2108378" y="124194"/>
            <a:ext cx="9144000" cy="1017588"/>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Probability of events</a:t>
            </a:r>
          </a:p>
        </p:txBody>
      </p:sp>
      <p:pic>
        <p:nvPicPr>
          <p:cNvPr id="100" name="Graphic 99">
            <a:extLst>
              <a:ext uri="{FF2B5EF4-FFF2-40B4-BE49-F238E27FC236}">
                <a16:creationId xmlns:a16="http://schemas.microsoft.com/office/drawing/2014/main" id="{CE9DEDD1-D640-4CD7-8399-24A6221E2BAE}"/>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p:blipFill>
        <p:spPr>
          <a:xfrm>
            <a:off x="70338" y="1691118"/>
            <a:ext cx="914400" cy="914400"/>
          </a:xfrm>
          <a:prstGeom prst="rect">
            <a:avLst/>
          </a:prstGeom>
        </p:spPr>
      </p:pic>
      <p:grpSp>
        <p:nvGrpSpPr>
          <p:cNvPr id="99" name="Group 98">
            <a:extLst>
              <a:ext uri="{FF2B5EF4-FFF2-40B4-BE49-F238E27FC236}">
                <a16:creationId xmlns:a16="http://schemas.microsoft.com/office/drawing/2014/main" id="{C6BE3F2C-E77F-4309-A3C2-357F13AC7A5E}"/>
              </a:ext>
              <a:ext uri="{C183D7F6-B498-43B3-948B-1728B52AA6E4}">
                <adec:decorative xmlns:adec="http://schemas.microsoft.com/office/drawing/2017/decorative" val="1"/>
              </a:ext>
            </a:extLst>
          </p:cNvPr>
          <p:cNvGrpSpPr/>
          <p:nvPr/>
        </p:nvGrpSpPr>
        <p:grpSpPr>
          <a:xfrm>
            <a:off x="984738" y="1800665"/>
            <a:ext cx="10594145" cy="3586530"/>
            <a:chOff x="1259457" y="1949570"/>
            <a:chExt cx="8212347" cy="3381422"/>
          </a:xfrm>
        </p:grpSpPr>
        <p:sp>
          <p:nvSpPr>
            <p:cNvPr id="6" name="TextBox 5">
              <a:extLst>
                <a:ext uri="{FF2B5EF4-FFF2-40B4-BE49-F238E27FC236}">
                  <a16:creationId xmlns:a16="http://schemas.microsoft.com/office/drawing/2014/main" id="{755AD8CD-D355-45F4-8A8D-03865C1297C0}"/>
                </a:ext>
              </a:extLst>
            </p:cNvPr>
            <p:cNvSpPr txBox="1"/>
            <p:nvPr/>
          </p:nvSpPr>
          <p:spPr>
            <a:xfrm>
              <a:off x="1259457" y="1949570"/>
              <a:ext cx="1990237" cy="523220"/>
            </a:xfrm>
            <a:prstGeom prst="rect">
              <a:avLst/>
            </a:prstGeom>
            <a:solidFill>
              <a:schemeClr val="accent1"/>
            </a:solidFill>
            <a:ln w="38100">
              <a:solidFill>
                <a:schemeClr val="accent1"/>
              </a:solidFill>
            </a:ln>
          </p:spPr>
          <p:txBody>
            <a:bodyPr wrap="square" rtlCol="0">
              <a:spAutoFit/>
            </a:bodyPr>
            <a:lstStyle/>
            <a:p>
              <a:r>
                <a:rPr lang="en-GB" sz="2800" b="1" dirty="0">
                  <a:solidFill>
                    <a:schemeClr val="bg1"/>
                  </a:solidFill>
                  <a:latin typeface="Arial" panose="020B0604020202020204" pitchFamily="34" charset="0"/>
                  <a:cs typeface="Arial" panose="020B0604020202020204" pitchFamily="34" charset="0"/>
                </a:rPr>
                <a:t>KEY IDEA</a:t>
              </a:r>
              <a:endParaRPr lang="en-GB" dirty="0"/>
            </a:p>
          </p:txBody>
        </p:sp>
        <p:sp>
          <p:nvSpPr>
            <p:cNvPr id="98" name="Rectangle 97">
              <a:extLst>
                <a:ext uri="{FF2B5EF4-FFF2-40B4-BE49-F238E27FC236}">
                  <a16:creationId xmlns:a16="http://schemas.microsoft.com/office/drawing/2014/main" id="{CAAA4A74-A70B-4650-8E46-6F6AAFBACCA0}"/>
                </a:ext>
              </a:extLst>
            </p:cNvPr>
            <p:cNvSpPr/>
            <p:nvPr/>
          </p:nvSpPr>
          <p:spPr>
            <a:xfrm>
              <a:off x="1259457" y="1949570"/>
              <a:ext cx="8212347" cy="3381422"/>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12" name="TextBox 11">
            <a:extLst>
              <a:ext uri="{FF2B5EF4-FFF2-40B4-BE49-F238E27FC236}">
                <a16:creationId xmlns:a16="http://schemas.microsoft.com/office/drawing/2014/main" id="{B0AB6807-1007-2C40-ACD3-85A647021B46}"/>
              </a:ext>
            </a:extLst>
          </p:cNvPr>
          <p:cNvSpPr txBox="1"/>
          <p:nvPr/>
        </p:nvSpPr>
        <p:spPr>
          <a:xfrm>
            <a:off x="1167619" y="2797393"/>
            <a:ext cx="10186182" cy="1800493"/>
          </a:xfrm>
          <a:prstGeom prst="rect">
            <a:avLst/>
          </a:prstGeom>
          <a:noFill/>
        </p:spPr>
        <p:txBody>
          <a:bodyPr wrap="square" rtlCol="0">
            <a:spAutoFit/>
          </a:bodyPr>
          <a:lstStyle/>
          <a:p>
            <a:pPr>
              <a:spcAft>
                <a:spcPts val="600"/>
              </a:spcAft>
            </a:pPr>
            <a:r>
              <a:rPr lang="en-US" sz="2400" dirty="0">
                <a:solidFill>
                  <a:schemeClr val="tx1"/>
                </a:solidFill>
                <a:latin typeface="Arial" panose="020B0604020202020204" pitchFamily="34" charset="0"/>
                <a:cs typeface="Arial" panose="020B0604020202020204" pitchFamily="34" charset="0"/>
              </a:rPr>
              <a:t>				      the number of ways the event can happen</a:t>
            </a:r>
          </a:p>
          <a:p>
            <a:pPr>
              <a:spcAft>
                <a:spcPts val="600"/>
              </a:spcAft>
            </a:pPr>
            <a:r>
              <a:rPr lang="en-US" sz="2400" dirty="0">
                <a:solidFill>
                  <a:schemeClr val="tx1"/>
                </a:solidFill>
                <a:latin typeface="Arial" panose="020B0604020202020204" pitchFamily="34" charset="0"/>
                <a:cs typeface="Arial" panose="020B0604020202020204" pitchFamily="34" charset="0"/>
              </a:rPr>
              <a:t>				      the total number of equally likely outcomes</a:t>
            </a:r>
          </a:p>
          <a:p>
            <a:pPr>
              <a:spcAft>
                <a:spcPts val="600"/>
              </a:spcAft>
            </a:pPr>
            <a:endParaRPr lang="en-US" sz="2400" dirty="0">
              <a:latin typeface="Arial" panose="020B0604020202020204" pitchFamily="34" charset="0"/>
              <a:cs typeface="Arial" panose="020B0604020202020204" pitchFamily="34" charset="0"/>
            </a:endParaRPr>
          </a:p>
          <a:p>
            <a:pPr>
              <a:spcAft>
                <a:spcPts val="600"/>
              </a:spcAft>
            </a:pPr>
            <a:r>
              <a:rPr lang="en-US" sz="2400" dirty="0">
                <a:solidFill>
                  <a:schemeClr val="tx1"/>
                </a:solidFill>
                <a:latin typeface="Arial" panose="020B0604020202020204" pitchFamily="34" charset="0"/>
                <a:cs typeface="Arial" panose="020B0604020202020204" pitchFamily="34" charset="0"/>
              </a:rPr>
              <a:t>The total probability of all possible events = 1</a:t>
            </a:r>
            <a:endParaRPr lang="en-GB" sz="2400" dirty="0">
              <a:solidFill>
                <a:schemeClr val="tx1"/>
              </a:solidFill>
              <a:latin typeface="Arial" panose="020B0604020202020204" pitchFamily="34" charset="0"/>
              <a:cs typeface="Arial" panose="020B0604020202020204" pitchFamily="34" charset="0"/>
            </a:endParaRPr>
          </a:p>
        </p:txBody>
      </p:sp>
      <p:sp>
        <p:nvSpPr>
          <p:cNvPr id="3" name="Isosceles Triangle 2">
            <a:extLst>
              <a:ext uri="{FF2B5EF4-FFF2-40B4-BE49-F238E27FC236}">
                <a16:creationId xmlns:a16="http://schemas.microsoft.com/office/drawing/2014/main" id="{1CF78B15-CBD2-BB0C-974A-EED729AE1308}"/>
              </a:ext>
              <a:ext uri="{C183D7F6-B498-43B3-948B-1728B52AA6E4}">
                <adec:decorative xmlns:adec="http://schemas.microsoft.com/office/drawing/2017/decorative" val="1"/>
              </a:ext>
            </a:extLst>
          </p:cNvPr>
          <p:cNvSpPr/>
          <p:nvPr/>
        </p:nvSpPr>
        <p:spPr>
          <a:xfrm flipV="1">
            <a:off x="-27606" y="-52622"/>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TextBox 4">
            <a:extLst>
              <a:ext uri="{FF2B5EF4-FFF2-40B4-BE49-F238E27FC236}">
                <a16:creationId xmlns:a16="http://schemas.microsoft.com/office/drawing/2014/main" id="{A077084D-1A7C-906F-E6E1-016EA5DFD39E}"/>
              </a:ext>
            </a:extLst>
          </p:cNvPr>
          <p:cNvSpPr txBox="1"/>
          <p:nvPr/>
        </p:nvSpPr>
        <p:spPr>
          <a:xfrm>
            <a:off x="-72000" y="-52622"/>
            <a:ext cx="1679451"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EXPLORE</a:t>
            </a:r>
          </a:p>
        </p:txBody>
      </p:sp>
      <p:sp>
        <p:nvSpPr>
          <p:cNvPr id="2" name="TextBox 1">
            <a:extLst>
              <a:ext uri="{FF2B5EF4-FFF2-40B4-BE49-F238E27FC236}">
                <a16:creationId xmlns:a16="http://schemas.microsoft.com/office/drawing/2014/main" id="{263CCABE-226B-9625-9443-D95ED426A419}"/>
              </a:ext>
            </a:extLst>
          </p:cNvPr>
          <p:cNvSpPr txBox="1"/>
          <p:nvPr/>
        </p:nvSpPr>
        <p:spPr>
          <a:xfrm>
            <a:off x="1167619" y="3063958"/>
            <a:ext cx="4078361" cy="461665"/>
          </a:xfrm>
          <a:prstGeom prst="rect">
            <a:avLst/>
          </a:prstGeom>
          <a:noFill/>
        </p:spPr>
        <p:txBody>
          <a:bodyPr wrap="none" rtlCol="0">
            <a:spAutoFit/>
          </a:bodyPr>
          <a:lstStyle/>
          <a:p>
            <a:r>
              <a:rPr lang="en-US" sz="2400" dirty="0">
                <a:solidFill>
                  <a:schemeClr val="tx1"/>
                </a:solidFill>
                <a:latin typeface="Arial" panose="020B0604020202020204" pitchFamily="34" charset="0"/>
                <a:cs typeface="Arial" panose="020B0604020202020204" pitchFamily="34" charset="0"/>
              </a:rPr>
              <a:t>The probability of an event =</a:t>
            </a:r>
            <a:endParaRPr lang="en-GB" sz="2400" dirty="0"/>
          </a:p>
        </p:txBody>
      </p:sp>
      <p:cxnSp>
        <p:nvCxnSpPr>
          <p:cNvPr id="8" name="Straight Connector 7">
            <a:extLst>
              <a:ext uri="{FF2B5EF4-FFF2-40B4-BE49-F238E27FC236}">
                <a16:creationId xmlns:a16="http://schemas.microsoft.com/office/drawing/2014/main" id="{5B5104CC-A316-B2A4-B80D-80A43255C411}"/>
              </a:ext>
            </a:extLst>
          </p:cNvPr>
          <p:cNvCxnSpPr>
            <a:cxnSpLocks/>
          </p:cNvCxnSpPr>
          <p:nvPr/>
        </p:nvCxnSpPr>
        <p:spPr>
          <a:xfrm>
            <a:off x="5245980" y="3270076"/>
            <a:ext cx="6107820" cy="0"/>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412021106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a943fffa-545b-4eca-b17d-5f9a138dda08" xsi:nil="true"/>
    <lcf76f155ced4ddcb4097134ff3c332f xmlns="c5cf19a6-e467-491d-9af0-5a70f09a6a41">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62C6BF2C10D2AD44BB79F8BFF365B8C2" ma:contentTypeVersion="16" ma:contentTypeDescription="Create a new document." ma:contentTypeScope="" ma:versionID="c9b06e18c8963115e3abf9b348a2b147">
  <xsd:schema xmlns:xsd="http://www.w3.org/2001/XMLSchema" xmlns:xs="http://www.w3.org/2001/XMLSchema" xmlns:p="http://schemas.microsoft.com/office/2006/metadata/properties" xmlns:ns2="a943fffa-545b-4eca-b17d-5f9a138dda08" xmlns:ns3="c5cf19a6-e467-491d-9af0-5a70f09a6a41" targetNamespace="http://schemas.microsoft.com/office/2006/metadata/properties" ma:root="true" ma:fieldsID="0a54bbcb56302e0d3bc70941a0a2ee6d" ns2:_="" ns3:_="">
    <xsd:import namespace="a943fffa-545b-4eca-b17d-5f9a138dda08"/>
    <xsd:import namespace="c5cf19a6-e467-491d-9af0-5a70f09a6a41"/>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KeyPoints" minOccurs="0"/>
                <xsd:element ref="ns3:MediaServiceKeyPoints" minOccurs="0"/>
                <xsd:element ref="ns3:MediaServiceDateTaken" minOccurs="0"/>
                <xsd:element ref="ns3:MediaServiceAutoTags" minOccurs="0"/>
                <xsd:element ref="ns3:MediaServiceGenerationTime" minOccurs="0"/>
                <xsd:element ref="ns3:MediaServiceEventHashCode" minOccurs="0"/>
                <xsd:element ref="ns3:MediaServiceOCR" minOccurs="0"/>
                <xsd:element ref="ns3:MediaServiceLocation" minOccurs="0"/>
                <xsd:element ref="ns3:MediaLengthInSeconds" minOccurs="0"/>
                <xsd:element ref="ns3:lcf76f155ced4ddcb4097134ff3c332f" minOccurs="0"/>
                <xsd:element ref="ns2: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943fffa-545b-4eca-b17d-5f9a138dda08"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ae9c5b39-4955-4e83-95b2-d0ef9563bab7}" ma:internalName="TaxCatchAll" ma:showField="CatchAllData" ma:web="a943fffa-545b-4eca-b17d-5f9a138dda08">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c5cf19a6-e467-491d-9af0-5a70f09a6a41"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20cda56a-0d36-40e2-ad5d-df46f41119bb" ma:termSetId="09814cd3-568e-fe90-9814-8d621ff8fb84" ma:anchorId="fba54fb3-c3e1-fe81-a776-ca4b69148c4d" ma:open="true" ma:isKeyword="false">
      <xsd:complexType>
        <xsd:sequence>
          <xsd:element ref="pc:Terms" minOccurs="0" maxOccurs="1"/>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054519A-5C88-4765-8DF4-097EB505FC69}">
  <ds:schemaRefs>
    <ds:schemaRef ds:uri="http://purl.org/dc/elements/1.1/"/>
    <ds:schemaRef ds:uri="http://schemas.microsoft.com/office/2006/metadata/properties"/>
    <ds:schemaRef ds:uri="http://schemas.microsoft.com/office/2006/documentManagement/types"/>
    <ds:schemaRef ds:uri="http://schemas.openxmlformats.org/package/2006/metadata/core-properties"/>
    <ds:schemaRef ds:uri="http://purl.org/dc/terms/"/>
    <ds:schemaRef ds:uri="a943fffa-545b-4eca-b17d-5f9a138dda08"/>
    <ds:schemaRef ds:uri="http://purl.org/dc/dcmitype/"/>
    <ds:schemaRef ds:uri="http://schemas.microsoft.com/office/infopath/2007/PartnerControls"/>
    <ds:schemaRef ds:uri="c5cf19a6-e467-491d-9af0-5a70f09a6a41"/>
    <ds:schemaRef ds:uri="http://www.w3.org/XML/1998/namespace"/>
  </ds:schemaRefs>
</ds:datastoreItem>
</file>

<file path=customXml/itemProps2.xml><?xml version="1.0" encoding="utf-8"?>
<ds:datastoreItem xmlns:ds="http://schemas.openxmlformats.org/officeDocument/2006/customXml" ds:itemID="{D6849AE7-5012-4487-A31B-61EF0ED480D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943fffa-545b-4eca-b17d-5f9a138dda08"/>
    <ds:schemaRef ds:uri="c5cf19a6-e467-491d-9af0-5a70f09a6a4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15750DE2-DA89-48CE-9F79-28D425E3772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43030</TotalTime>
  <Words>3943</Words>
  <Application>Microsoft Macintosh PowerPoint</Application>
  <PresentationFormat>Widescreen</PresentationFormat>
  <Paragraphs>1062</Paragraphs>
  <Slides>21</Slides>
  <Notes>21</Notes>
  <HiddenSlides>0</HiddenSlides>
  <MMClips>0</MMClips>
  <ScaleCrop>false</ScaleCrop>
  <HeadingPairs>
    <vt:vector size="6" baseType="variant">
      <vt:variant>
        <vt:lpstr>Fonts Used</vt:lpstr>
      </vt:variant>
      <vt:variant>
        <vt:i4>6</vt:i4>
      </vt:variant>
      <vt:variant>
        <vt:lpstr>Theme</vt:lpstr>
      </vt:variant>
      <vt:variant>
        <vt:i4>3</vt:i4>
      </vt:variant>
      <vt:variant>
        <vt:lpstr>Slide Titles</vt:lpstr>
      </vt:variant>
      <vt:variant>
        <vt:i4>21</vt:i4>
      </vt:variant>
    </vt:vector>
  </HeadingPairs>
  <TitlesOfParts>
    <vt:vector size="30" baseType="lpstr">
      <vt:lpstr>Arial</vt:lpstr>
      <vt:lpstr>Calibri</vt:lpstr>
      <vt:lpstr>Calibri Light</vt:lpstr>
      <vt:lpstr>Cambria Math</vt:lpstr>
      <vt:lpstr>Segoe UI</vt:lpstr>
      <vt:lpstr>Symbol</vt:lpstr>
      <vt:lpstr>Office Theme</vt:lpstr>
      <vt:lpstr>Custom Design</vt:lpstr>
      <vt:lpstr>1_Custom Design</vt:lpstr>
      <vt:lpstr>PowerPoint Presentation</vt:lpstr>
      <vt:lpstr>The line up</vt:lpstr>
      <vt:lpstr>Probability scale</vt:lpstr>
      <vt:lpstr>Probability</vt:lpstr>
      <vt:lpstr>Say what you see</vt:lpstr>
      <vt:lpstr>Spot the mistakes </vt:lpstr>
      <vt:lpstr>Probability game</vt:lpstr>
      <vt:lpstr>Writing questions</vt:lpstr>
      <vt:lpstr>Probability of events</vt:lpstr>
      <vt:lpstr>Football match</vt:lpstr>
      <vt:lpstr>Probability of events given</vt:lpstr>
      <vt:lpstr>Dice game</vt:lpstr>
      <vt:lpstr>Sum of all possible events</vt:lpstr>
      <vt:lpstr>Calculate probabilities from a table</vt:lpstr>
      <vt:lpstr>Practice question 1</vt:lpstr>
      <vt:lpstr>Practice question 1 (answers)</vt:lpstr>
      <vt:lpstr>Practice question 2</vt:lpstr>
      <vt:lpstr>Practice question 3</vt:lpstr>
      <vt:lpstr>Practice question 4</vt:lpstr>
      <vt:lpstr>Lesson review:  Probability Level 1</vt:lpstr>
      <vt:lpstr>Lesson 12:  Credits</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Centres for Excellence Mastery Lesson Slides</dc:title>
  <dc:subject/>
  <dc:creator>Pearson</dc:creator>
  <cp:keywords/>
  <dc:description/>
  <cp:lastModifiedBy>Steve Pardoe</cp:lastModifiedBy>
  <cp:revision>636</cp:revision>
  <dcterms:created xsi:type="dcterms:W3CDTF">2019-07-11T15:46:02Z</dcterms:created>
  <dcterms:modified xsi:type="dcterms:W3CDTF">2023-05-02T19:06:03Z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0x01010062C6BF2C10D2AD44BB79F8BFF365B8C2</vt:lpwstr>
  </property>
  <property fmtid="{D5CDD505-2E9C-101B-9397-08002B2CF9AE}" pid="3" name="MediaServiceImageTags">
    <vt:lpwstr/>
  </property>
</Properties>
</file>