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30"/>
  </p:notesMasterIdLst>
  <p:sldIdLst>
    <p:sldId id="261" r:id="rId6"/>
    <p:sldId id="326" r:id="rId7"/>
    <p:sldId id="264" r:id="rId8"/>
    <p:sldId id="329" r:id="rId9"/>
    <p:sldId id="331" r:id="rId10"/>
    <p:sldId id="332" r:id="rId11"/>
    <p:sldId id="327" r:id="rId12"/>
    <p:sldId id="334" r:id="rId13"/>
    <p:sldId id="335" r:id="rId14"/>
    <p:sldId id="333" r:id="rId15"/>
    <p:sldId id="342" r:id="rId16"/>
    <p:sldId id="341" r:id="rId17"/>
    <p:sldId id="343" r:id="rId18"/>
    <p:sldId id="337" r:id="rId19"/>
    <p:sldId id="345" r:id="rId20"/>
    <p:sldId id="344" r:id="rId21"/>
    <p:sldId id="336" r:id="rId22"/>
    <p:sldId id="346" r:id="rId23"/>
    <p:sldId id="348" r:id="rId24"/>
    <p:sldId id="349" r:id="rId25"/>
    <p:sldId id="347" r:id="rId26"/>
    <p:sldId id="350" r:id="rId27"/>
    <p:sldId id="351" r:id="rId28"/>
    <p:sldId id="35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8E3DE15-358D-1D6E-1E66-EE0360334EA6}" name="Martin Payne" initials="MP" userId="bbc95f081e4651e9" providerId="Windows Live"/>
  <p188:author id="{A38CE21D-A44F-DFDE-2216-6A83308448DE}" name="PR" initials="WRG" userId="PR" providerId="None"/>
  <p188:author id="{DB168830-51D4-4CC1-7858-D21AD9F13162}" name="Sarah Stafford" initials="SS" userId="Sarah Stafford" providerId="None"/>
  <p188:author id="{E5B58DDC-298B-B9D5-C478-64E78F3EB0CF}" name="Chess Law" initials="CL" userId="S::chess@newgenpublishing.co.uk::77e1df74-a9d8-491f-a58c-070132422fdd" providerId="AD"/>
  <p188:author id="{5C0F08FE-B5CA-9B9E-29F8-9E60E2B97FB0}" name="Harsh Kumar" initials="H" userId="Harsh Kumar"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ollett, Clare" initials="CC" lastIdx="18" clrIdx="0">
    <p:extLst>
      <p:ext uri="{19B8F6BF-5375-455C-9EA6-DF929625EA0E}">
        <p15:presenceInfo xmlns:p15="http://schemas.microsoft.com/office/powerpoint/2012/main" userId="S::Clare.Collett@Pearson.com::a376c1f8-5148-4d55-9c90-6113c98c8476" providerId="AD"/>
      </p:ext>
    </p:extLst>
  </p:cmAuthor>
  <p:cmAuthor id="2" name="Veronica Wastell" initials="VW" lastIdx="3" clrIdx="1">
    <p:extLst>
      <p:ext uri="{19B8F6BF-5375-455C-9EA6-DF929625EA0E}">
        <p15:presenceInfo xmlns:p15="http://schemas.microsoft.com/office/powerpoint/2012/main" userId="Veronica Wastell" providerId="None"/>
      </p:ext>
    </p:extLst>
  </p:cmAuthor>
  <p:cmAuthor id="3" name="Marie Joubert" initials="MJ" lastIdx="6" clrIdx="2">
    <p:extLst>
      <p:ext uri="{19B8F6BF-5375-455C-9EA6-DF929625EA0E}">
        <p15:presenceInfo xmlns:p15="http://schemas.microsoft.com/office/powerpoint/2012/main" userId="S::marie.joubert1@nottingham.ac.uk::8784a254-284d-4fcc-ace7-66743a42585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C8D9"/>
    <a:srgbClr val="0071F8"/>
    <a:srgbClr val="BE0064"/>
    <a:srgbClr val="9BC8FF"/>
    <a:srgbClr val="008FC9"/>
    <a:srgbClr val="DD3D4C"/>
    <a:srgbClr val="F9D09E"/>
    <a:srgbClr val="C96035"/>
    <a:srgbClr val="DDB172"/>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5610A1-1BB2-46A2-A807-48FF26B19B04}" v="3" dt="2023-02-28T19:25:24.3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3" autoAdjust="0"/>
    <p:restoredTop sz="86481" autoAdjust="0"/>
  </p:normalViewPr>
  <p:slideViewPr>
    <p:cSldViewPr snapToGrid="0" snapToObjects="1">
      <p:cViewPr varScale="1">
        <p:scale>
          <a:sx n="98" d="100"/>
          <a:sy n="98" d="100"/>
        </p:scale>
        <p:origin x="276" y="11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ll Wroth" userId="b1be88858b328a41" providerId="LiveId" clId="{74C93DEE-F36D-4E3E-898E-8DBB64EC3732}"/>
    <pc:docChg chg="undo redo custSel modSld">
      <pc:chgData name="Gill Wroth" userId="b1be88858b328a41" providerId="LiveId" clId="{74C93DEE-F36D-4E3E-898E-8DBB64EC3732}" dt="2023-02-26T09:48:11.089" v="276"/>
      <pc:docMkLst>
        <pc:docMk/>
      </pc:docMkLst>
      <pc:sldChg chg="addCm">
        <pc:chgData name="Gill Wroth" userId="b1be88858b328a41" providerId="LiveId" clId="{74C93DEE-F36D-4E3E-898E-8DBB64EC3732}" dt="2023-02-25T18:34:37.741" v="249"/>
        <pc:sldMkLst>
          <pc:docMk/>
          <pc:sldMk cId="4043658862" sldId="261"/>
        </pc:sldMkLst>
        <pc:extLst>
          <p:ext xmlns:p="http://schemas.openxmlformats.org/presentationml/2006/main" uri="{D6D511B9-2390-475A-947B-AFAB55BFBCF1}">
            <pc226:cmChg xmlns:pc226="http://schemas.microsoft.com/office/powerpoint/2022/06/main/command" chg="add">
              <pc226:chgData name="Gill Wroth" userId="b1be88858b328a41" providerId="LiveId" clId="{74C93DEE-F36D-4E3E-898E-8DBB64EC3732}" dt="2023-02-25T18:34:37.741" v="249"/>
              <pc2:cmMkLst xmlns:pc2="http://schemas.microsoft.com/office/powerpoint/2019/9/main/command">
                <pc:docMk/>
                <pc:sldMk cId="4043658862" sldId="261"/>
                <pc2:cmMk id="{476CA00D-2674-44A0-B64E-DA394F9B5E55}"/>
              </pc2:cmMkLst>
            </pc226:cmChg>
          </p:ext>
        </pc:extLst>
      </pc:sldChg>
      <pc:sldChg chg="modSp modCm">
        <pc:chgData name="Gill Wroth" userId="b1be88858b328a41" providerId="LiveId" clId="{74C93DEE-F36D-4E3E-898E-8DBB64EC3732}" dt="2023-02-26T09:37:33.857" v="251"/>
        <pc:sldMkLst>
          <pc:docMk/>
          <pc:sldMk cId="1438307272" sldId="264"/>
        </pc:sldMkLst>
        <pc:picChg chg="mod">
          <ac:chgData name="Gill Wroth" userId="b1be88858b328a41" providerId="LiveId" clId="{74C93DEE-F36D-4E3E-898E-8DBB64EC3732}" dt="2023-02-25T12:14:16.830" v="101" actId="14826"/>
          <ac:picMkLst>
            <pc:docMk/>
            <pc:sldMk cId="1438307272" sldId="264"/>
            <ac:picMk id="7" creationId="{0CA25481-7D70-EE2A-1F75-C0F252E5BCD1}"/>
          </ac:picMkLst>
        </pc:picChg>
        <pc:extLst>
          <p:ext xmlns:p="http://schemas.openxmlformats.org/presentationml/2006/main" uri="{D6D511B9-2390-475A-947B-AFAB55BFBCF1}">
            <pc226:cmChg xmlns:pc226="http://schemas.microsoft.com/office/powerpoint/2022/06/main/command" chg="">
              <pc226:chgData name="Gill Wroth" userId="b1be88858b328a41" providerId="LiveId" clId="{74C93DEE-F36D-4E3E-898E-8DBB64EC3732}" dt="2023-02-26T09:37:33.857" v="251"/>
              <pc2:cmMkLst xmlns:pc2="http://schemas.microsoft.com/office/powerpoint/2019/9/main/command">
                <pc:docMk/>
                <pc:sldMk cId="1438307272" sldId="264"/>
                <pc2:cmMk id="{CF3F7601-7271-48F7-A766-520EAD9F6355}"/>
              </pc2:cmMkLst>
              <pc226:cmRplyChg chg="add">
                <pc226:chgData name="Gill Wroth" userId="b1be88858b328a41" providerId="LiveId" clId="{74C93DEE-F36D-4E3E-898E-8DBB64EC3732}" dt="2023-02-26T09:37:33.857" v="251"/>
                <pc2:cmRplyMkLst xmlns:pc2="http://schemas.microsoft.com/office/powerpoint/2019/9/main/command">
                  <pc:docMk/>
                  <pc:sldMk cId="1438307272" sldId="264"/>
                  <pc2:cmMk id="{CF3F7601-7271-48F7-A766-520EAD9F6355}"/>
                  <pc2:cmRplyMk id="{125355E0-B82A-40F7-8F9B-185FDE453ABF}"/>
                </pc2:cmRplyMkLst>
              </pc226:cmRplyChg>
            </pc226:cmChg>
          </p:ext>
        </pc:extLst>
      </pc:sldChg>
      <pc:sldChg chg="addSp modSp mod modCm">
        <pc:chgData name="Gill Wroth" userId="b1be88858b328a41" providerId="LiveId" clId="{74C93DEE-F36D-4E3E-898E-8DBB64EC3732}" dt="2023-02-26T09:37:19.666" v="250"/>
        <pc:sldMkLst>
          <pc:docMk/>
          <pc:sldMk cId="628072168" sldId="326"/>
        </pc:sldMkLst>
        <pc:picChg chg="add mod">
          <ac:chgData name="Gill Wroth" userId="b1be88858b328a41" providerId="LiveId" clId="{74C93DEE-F36D-4E3E-898E-8DBB64EC3732}" dt="2023-02-25T12:10:30.927" v="90" actId="962"/>
          <ac:picMkLst>
            <pc:docMk/>
            <pc:sldMk cId="628072168" sldId="326"/>
            <ac:picMk id="3" creationId="{564648E8-2E6D-919B-F804-E25C98D4A6AE}"/>
          </ac:picMkLst>
        </pc:picChg>
        <pc:picChg chg="mod modCrop">
          <ac:chgData name="Gill Wroth" userId="b1be88858b328a41" providerId="LiveId" clId="{74C93DEE-F36D-4E3E-898E-8DBB64EC3732}" dt="2023-02-25T11:59:48.469" v="28" actId="14100"/>
          <ac:picMkLst>
            <pc:docMk/>
            <pc:sldMk cId="628072168" sldId="326"/>
            <ac:picMk id="5" creationId="{8C565F08-EF2C-5EFB-1D3B-A8AFF851594A}"/>
          </ac:picMkLst>
        </pc:picChg>
        <pc:picChg chg="mod modCrop">
          <ac:chgData name="Gill Wroth" userId="b1be88858b328a41" providerId="LiveId" clId="{74C93DEE-F36D-4E3E-898E-8DBB64EC3732}" dt="2023-02-25T12:00:47.726" v="35" actId="18131"/>
          <ac:picMkLst>
            <pc:docMk/>
            <pc:sldMk cId="628072168" sldId="326"/>
            <ac:picMk id="6" creationId="{2EE082D1-14EF-482E-8A82-FA1AE4DDE7C6}"/>
          </ac:picMkLst>
        </pc:picChg>
        <pc:picChg chg="mod">
          <ac:chgData name="Gill Wroth" userId="b1be88858b328a41" providerId="LiveId" clId="{74C93DEE-F36D-4E3E-898E-8DBB64EC3732}" dt="2023-02-25T12:09:17.321" v="86" actId="14100"/>
          <ac:picMkLst>
            <pc:docMk/>
            <pc:sldMk cId="628072168" sldId="326"/>
            <ac:picMk id="7" creationId="{A3F93DFA-FF14-465C-AB72-E5F7C04913C7}"/>
          </ac:picMkLst>
        </pc:picChg>
        <pc:picChg chg="mod">
          <ac:chgData name="Gill Wroth" userId="b1be88858b328a41" providerId="LiveId" clId="{74C93DEE-F36D-4E3E-898E-8DBB64EC3732}" dt="2023-02-25T11:59:08.092" v="21" actId="1076"/>
          <ac:picMkLst>
            <pc:docMk/>
            <pc:sldMk cId="628072168" sldId="326"/>
            <ac:picMk id="8" creationId="{10B5E026-D9DB-2750-F72F-AEC92238E2D7}"/>
          </ac:picMkLst>
        </pc:picChg>
        <pc:picChg chg="mod ord modCrop">
          <ac:chgData name="Gill Wroth" userId="b1be88858b328a41" providerId="LiveId" clId="{74C93DEE-F36D-4E3E-898E-8DBB64EC3732}" dt="2023-02-25T12:12:33.598" v="98" actId="166"/>
          <ac:picMkLst>
            <pc:docMk/>
            <pc:sldMk cId="628072168" sldId="326"/>
            <ac:picMk id="9" creationId="{6C782F1C-B608-25A5-90D7-A40452EFB69E}"/>
          </ac:picMkLst>
        </pc:picChg>
        <pc:picChg chg="mod">
          <ac:chgData name="Gill Wroth" userId="b1be88858b328a41" providerId="LiveId" clId="{74C93DEE-F36D-4E3E-898E-8DBB64EC3732}" dt="2023-02-25T12:07:42.242" v="81" actId="1076"/>
          <ac:picMkLst>
            <pc:docMk/>
            <pc:sldMk cId="628072168" sldId="326"/>
            <ac:picMk id="10" creationId="{3FBC878D-93E1-F373-28C8-1C277D1B2903}"/>
          </ac:picMkLst>
        </pc:picChg>
        <pc:picChg chg="mod">
          <ac:chgData name="Gill Wroth" userId="b1be88858b328a41" providerId="LiveId" clId="{74C93DEE-F36D-4E3E-898E-8DBB64EC3732}" dt="2023-02-25T12:12:51.751" v="99" actId="1076"/>
          <ac:picMkLst>
            <pc:docMk/>
            <pc:sldMk cId="628072168" sldId="326"/>
            <ac:picMk id="11" creationId="{3AEE2FEE-366D-D868-B049-14CE18D72BE2}"/>
          </ac:picMkLst>
        </pc:picChg>
        <pc:picChg chg="mod ord modCrop">
          <ac:chgData name="Gill Wroth" userId="b1be88858b328a41" providerId="LiveId" clId="{74C93DEE-F36D-4E3E-898E-8DBB64EC3732}" dt="2023-02-25T12:13:16.712" v="100" actId="14100"/>
          <ac:picMkLst>
            <pc:docMk/>
            <pc:sldMk cId="628072168" sldId="326"/>
            <ac:picMk id="13" creationId="{24262622-1F59-0943-99AF-35ABBBF54A36}"/>
          </ac:picMkLst>
        </pc:picChg>
        <pc:picChg chg="mod ord">
          <ac:chgData name="Gill Wroth" userId="b1be88858b328a41" providerId="LiveId" clId="{74C93DEE-F36D-4E3E-898E-8DBB64EC3732}" dt="2023-02-25T12:07:28.232" v="80" actId="1076"/>
          <ac:picMkLst>
            <pc:docMk/>
            <pc:sldMk cId="628072168" sldId="326"/>
            <ac:picMk id="16" creationId="{B1A192EC-26AE-9EBF-7955-50DE6DE667D3}"/>
          </ac:picMkLst>
        </pc:picChg>
        <pc:extLst>
          <p:ext xmlns:p="http://schemas.openxmlformats.org/presentationml/2006/main" uri="{D6D511B9-2390-475A-947B-AFAB55BFBCF1}">
            <pc226:cmChg xmlns:pc226="http://schemas.microsoft.com/office/powerpoint/2022/06/main/command" chg="">
              <pc226:chgData name="Gill Wroth" userId="b1be88858b328a41" providerId="LiveId" clId="{74C93DEE-F36D-4E3E-898E-8DBB64EC3732}" dt="2023-02-26T09:37:19.666" v="250"/>
              <pc2:cmMkLst xmlns:pc2="http://schemas.microsoft.com/office/powerpoint/2019/9/main/command">
                <pc:docMk/>
                <pc:sldMk cId="628072168" sldId="326"/>
                <pc2:cmMk id="{7FF94BC8-86D6-4F29-83C4-39D0C44C4655}"/>
              </pc2:cmMkLst>
              <pc226:cmRplyChg chg="add">
                <pc226:chgData name="Gill Wroth" userId="b1be88858b328a41" providerId="LiveId" clId="{74C93DEE-F36D-4E3E-898E-8DBB64EC3732}" dt="2023-02-26T09:37:19.666" v="250"/>
                <pc2:cmRplyMkLst xmlns:pc2="http://schemas.microsoft.com/office/powerpoint/2019/9/main/command">
                  <pc:docMk/>
                  <pc:sldMk cId="628072168" sldId="326"/>
                  <pc2:cmMk id="{7FF94BC8-86D6-4F29-83C4-39D0C44C4655}"/>
                  <pc2:cmRplyMk id="{DC5BA394-9765-4D15-95B6-A456D4D1A430}"/>
                </pc2:cmRplyMkLst>
              </pc226:cmRplyChg>
            </pc226:cmChg>
          </p:ext>
        </pc:extLst>
      </pc:sldChg>
      <pc:sldChg chg="modSp mod modCm">
        <pc:chgData name="Gill Wroth" userId="b1be88858b328a41" providerId="LiveId" clId="{74C93DEE-F36D-4E3E-898E-8DBB64EC3732}" dt="2023-02-26T09:43:55.642" v="262"/>
        <pc:sldMkLst>
          <pc:docMk/>
          <pc:sldMk cId="3685147157" sldId="327"/>
        </pc:sldMkLst>
        <pc:picChg chg="mod">
          <ac:chgData name="Gill Wroth" userId="b1be88858b328a41" providerId="LiveId" clId="{74C93DEE-F36D-4E3E-898E-8DBB64EC3732}" dt="2023-02-25T12:20:43.755" v="105" actId="688"/>
          <ac:picMkLst>
            <pc:docMk/>
            <pc:sldMk cId="3685147157" sldId="327"/>
            <ac:picMk id="10" creationId="{453D3B2D-546A-7D60-0BA8-C41893109627}"/>
          </ac:picMkLst>
        </pc:picChg>
        <pc:extLst>
          <p:ext xmlns:p="http://schemas.openxmlformats.org/presentationml/2006/main" uri="{D6D511B9-2390-475A-947B-AFAB55BFBCF1}">
            <pc226:cmChg xmlns:pc226="http://schemas.microsoft.com/office/powerpoint/2022/06/main/command" chg="">
              <pc226:chgData name="Gill Wroth" userId="b1be88858b328a41" providerId="LiveId" clId="{74C93DEE-F36D-4E3E-898E-8DBB64EC3732}" dt="2023-02-26T09:43:55.642" v="262"/>
              <pc2:cmMkLst xmlns:pc2="http://schemas.microsoft.com/office/powerpoint/2019/9/main/command">
                <pc:docMk/>
                <pc:sldMk cId="3685147157" sldId="327"/>
                <pc2:cmMk id="{A4FC8BD4-3139-4373-8FED-6DF0381E3A67}"/>
              </pc2:cmMkLst>
              <pc226:cmRplyChg chg="add">
                <pc226:chgData name="Gill Wroth" userId="b1be88858b328a41" providerId="LiveId" clId="{74C93DEE-F36D-4E3E-898E-8DBB64EC3732}" dt="2023-02-26T09:43:55.642" v="262"/>
                <pc2:cmRplyMkLst xmlns:pc2="http://schemas.microsoft.com/office/powerpoint/2019/9/main/command">
                  <pc:docMk/>
                  <pc:sldMk cId="3685147157" sldId="327"/>
                  <pc2:cmMk id="{A4FC8BD4-3139-4373-8FED-6DF0381E3A67}"/>
                  <pc2:cmRplyMk id="{C02195B3-3994-46FE-AF85-41C5EB927141}"/>
                </pc2:cmRplyMkLst>
              </pc226:cmRplyChg>
            </pc226:cmChg>
          </p:ext>
        </pc:extLst>
      </pc:sldChg>
      <pc:sldChg chg="modCm">
        <pc:chgData name="Gill Wroth" userId="b1be88858b328a41" providerId="LiveId" clId="{74C93DEE-F36D-4E3E-898E-8DBB64EC3732}" dt="2023-02-26T09:37:49.885" v="252"/>
        <pc:sldMkLst>
          <pc:docMk/>
          <pc:sldMk cId="3387511282" sldId="329"/>
        </pc:sldMkLst>
        <pc:extLst>
          <p:ext xmlns:p="http://schemas.openxmlformats.org/presentationml/2006/main" uri="{D6D511B9-2390-475A-947B-AFAB55BFBCF1}">
            <pc226:cmChg xmlns:pc226="http://schemas.microsoft.com/office/powerpoint/2022/06/main/command" chg="">
              <pc226:chgData name="Gill Wroth" userId="b1be88858b328a41" providerId="LiveId" clId="{74C93DEE-F36D-4E3E-898E-8DBB64EC3732}" dt="2023-02-26T09:37:49.885" v="252"/>
              <pc2:cmMkLst xmlns:pc2="http://schemas.microsoft.com/office/powerpoint/2019/9/main/command">
                <pc:docMk/>
                <pc:sldMk cId="3387511282" sldId="329"/>
                <pc2:cmMk id="{C4B27B81-7742-495A-9B60-6D3EDDB8D063}"/>
              </pc2:cmMkLst>
              <pc226:cmRplyChg chg="add">
                <pc226:chgData name="Gill Wroth" userId="b1be88858b328a41" providerId="LiveId" clId="{74C93DEE-F36D-4E3E-898E-8DBB64EC3732}" dt="2023-02-26T09:37:49.885" v="252"/>
                <pc2:cmRplyMkLst xmlns:pc2="http://schemas.microsoft.com/office/powerpoint/2019/9/main/command">
                  <pc:docMk/>
                  <pc:sldMk cId="3387511282" sldId="329"/>
                  <pc2:cmMk id="{C4B27B81-7742-495A-9B60-6D3EDDB8D063}"/>
                  <pc2:cmRplyMk id="{67B99327-259A-4A31-9AEA-FCC3E6BC5A49}"/>
                </pc2:cmRplyMkLst>
              </pc226:cmRplyChg>
            </pc226:cmChg>
          </p:ext>
        </pc:extLst>
      </pc:sldChg>
      <pc:sldChg chg="modSp mod modCm">
        <pc:chgData name="Gill Wroth" userId="b1be88858b328a41" providerId="LiveId" clId="{74C93DEE-F36D-4E3E-898E-8DBB64EC3732}" dt="2023-02-26T09:43:16.053" v="261" actId="167"/>
        <pc:sldMkLst>
          <pc:docMk/>
          <pc:sldMk cId="4147148107" sldId="331"/>
        </pc:sldMkLst>
        <pc:picChg chg="mod ord">
          <ac:chgData name="Gill Wroth" userId="b1be88858b328a41" providerId="LiveId" clId="{74C93DEE-F36D-4E3E-898E-8DBB64EC3732}" dt="2023-02-26T09:43:16.053" v="261" actId="167"/>
          <ac:picMkLst>
            <pc:docMk/>
            <pc:sldMk cId="4147148107" sldId="331"/>
            <ac:picMk id="8" creationId="{26C30D41-D06B-2932-6871-0E065D08C8C0}"/>
          </ac:picMkLst>
        </pc:picChg>
        <pc:extLst>
          <p:ext xmlns:p="http://schemas.openxmlformats.org/presentationml/2006/main" uri="{D6D511B9-2390-475A-947B-AFAB55BFBCF1}">
            <pc226:cmChg xmlns:pc226="http://schemas.microsoft.com/office/powerpoint/2022/06/main/command" chg="">
              <pc226:chgData name="Gill Wroth" userId="b1be88858b328a41" providerId="LiveId" clId="{74C93DEE-F36D-4E3E-898E-8DBB64EC3732}" dt="2023-02-26T09:42:38.929" v="254"/>
              <pc2:cmMkLst xmlns:pc2="http://schemas.microsoft.com/office/powerpoint/2019/9/main/command">
                <pc:docMk/>
                <pc:sldMk cId="4147148107" sldId="331"/>
                <pc2:cmMk id="{6A82EB58-B71B-457C-B8CA-790D4905336A}"/>
              </pc2:cmMkLst>
              <pc226:cmRplyChg chg="add">
                <pc226:chgData name="Gill Wroth" userId="b1be88858b328a41" providerId="LiveId" clId="{74C93DEE-F36D-4E3E-898E-8DBB64EC3732}" dt="2023-02-26T09:42:38.929" v="254"/>
                <pc2:cmRplyMkLst xmlns:pc2="http://schemas.microsoft.com/office/powerpoint/2019/9/main/command">
                  <pc:docMk/>
                  <pc:sldMk cId="4147148107" sldId="331"/>
                  <pc2:cmMk id="{6A82EB58-B71B-457C-B8CA-790D4905336A}"/>
                  <pc2:cmRplyMk id="{1874E447-C46B-4330-93B3-B66E57CE2CDF}"/>
                </pc2:cmRplyMkLst>
              </pc226:cmRplyChg>
            </pc226:cmChg>
          </p:ext>
        </pc:extLst>
      </pc:sldChg>
      <pc:sldChg chg="modSp mod modCm">
        <pc:chgData name="Gill Wroth" userId="b1be88858b328a41" providerId="LiveId" clId="{74C93DEE-F36D-4E3E-898E-8DBB64EC3732}" dt="2023-02-26T09:45:01.544" v="267"/>
        <pc:sldMkLst>
          <pc:docMk/>
          <pc:sldMk cId="4269822610" sldId="334"/>
        </pc:sldMkLst>
        <pc:spChg chg="mod">
          <ac:chgData name="Gill Wroth" userId="b1be88858b328a41" providerId="LiveId" clId="{74C93DEE-F36D-4E3E-898E-8DBB64EC3732}" dt="2023-02-25T18:00:04.460" v="119" actId="14826"/>
          <ac:spMkLst>
            <pc:docMk/>
            <pc:sldMk cId="4269822610" sldId="334"/>
            <ac:spMk id="5" creationId="{52C53841-7CCC-C34A-15AC-AFA478196F62}"/>
          </ac:spMkLst>
        </pc:spChg>
        <pc:spChg chg="mod">
          <ac:chgData name="Gill Wroth" userId="b1be88858b328a41" providerId="LiveId" clId="{74C93DEE-F36D-4E3E-898E-8DBB64EC3732}" dt="2023-02-25T18:00:04.460" v="119" actId="14826"/>
          <ac:spMkLst>
            <pc:docMk/>
            <pc:sldMk cId="4269822610" sldId="334"/>
            <ac:spMk id="6" creationId="{3EE85D89-3415-B5A3-B152-28AE79AD26A1}"/>
          </ac:spMkLst>
        </pc:spChg>
        <pc:spChg chg="mod">
          <ac:chgData name="Gill Wroth" userId="b1be88858b328a41" providerId="LiveId" clId="{74C93DEE-F36D-4E3E-898E-8DBB64EC3732}" dt="2023-02-25T18:00:33.976" v="120" actId="14826"/>
          <ac:spMkLst>
            <pc:docMk/>
            <pc:sldMk cId="4269822610" sldId="334"/>
            <ac:spMk id="9" creationId="{A3276DC2-151A-6D87-C398-F792D7747FB8}"/>
          </ac:spMkLst>
        </pc:spChg>
        <pc:spChg chg="mod">
          <ac:chgData name="Gill Wroth" userId="b1be88858b328a41" providerId="LiveId" clId="{74C93DEE-F36D-4E3E-898E-8DBB64EC3732}" dt="2023-02-25T18:00:33.976" v="120" actId="14826"/>
          <ac:spMkLst>
            <pc:docMk/>
            <pc:sldMk cId="4269822610" sldId="334"/>
            <ac:spMk id="11" creationId="{D66F6B5B-ADEF-F85A-E894-398F79B58CF7}"/>
          </ac:spMkLst>
        </pc:spChg>
        <pc:grpChg chg="mod">
          <ac:chgData name="Gill Wroth" userId="b1be88858b328a41" providerId="LiveId" clId="{74C93DEE-F36D-4E3E-898E-8DBB64EC3732}" dt="2023-02-25T18:01:33.437" v="128" actId="14100"/>
          <ac:grpSpMkLst>
            <pc:docMk/>
            <pc:sldMk cId="4269822610" sldId="334"/>
            <ac:grpSpMk id="2" creationId="{37B3EB14-7AE7-D164-22E0-13783EC7E615}"/>
          </ac:grpSpMkLst>
        </pc:grpChg>
        <pc:grpChg chg="mod">
          <ac:chgData name="Gill Wroth" userId="b1be88858b328a41" providerId="LiveId" clId="{74C93DEE-F36D-4E3E-898E-8DBB64EC3732}" dt="2023-02-25T18:00:33.976" v="120" actId="14826"/>
          <ac:grpSpMkLst>
            <pc:docMk/>
            <pc:sldMk cId="4269822610" sldId="334"/>
            <ac:grpSpMk id="8" creationId="{B34FA68C-5302-D2C5-FC7B-14ED97E9486F}"/>
          </ac:grpSpMkLst>
        </pc:grpChg>
        <pc:picChg chg="mod ord">
          <ac:chgData name="Gill Wroth" userId="b1be88858b328a41" providerId="LiveId" clId="{74C93DEE-F36D-4E3E-898E-8DBB64EC3732}" dt="2023-02-25T18:02:48.281" v="146" actId="14100"/>
          <ac:picMkLst>
            <pc:docMk/>
            <pc:sldMk cId="4269822610" sldId="334"/>
            <ac:picMk id="3" creationId="{0303179E-ADE8-1915-6D26-A8FF9B6CAF81}"/>
          </ac:picMkLst>
        </pc:picChg>
        <pc:picChg chg="mod">
          <ac:chgData name="Gill Wroth" userId="b1be88858b328a41" providerId="LiveId" clId="{74C93DEE-F36D-4E3E-898E-8DBB64EC3732}" dt="2023-02-25T18:02:33.222" v="141" actId="14100"/>
          <ac:picMkLst>
            <pc:docMk/>
            <pc:sldMk cId="4269822610" sldId="334"/>
            <ac:picMk id="10" creationId="{B6AE8603-BE2F-8701-D276-73312E0FC5E0}"/>
          </ac:picMkLst>
        </pc:picChg>
        <pc:picChg chg="mod">
          <ac:chgData name="Gill Wroth" userId="b1be88858b328a41" providerId="LiveId" clId="{74C93DEE-F36D-4E3E-898E-8DBB64EC3732}" dt="2023-02-25T17:56:56.240" v="106" actId="14826"/>
          <ac:picMkLst>
            <pc:docMk/>
            <pc:sldMk cId="4269822610" sldId="334"/>
            <ac:picMk id="12" creationId="{237D2EDB-EFBA-975C-53E6-A9B24CE9AB83}"/>
          </ac:picMkLst>
        </pc:picChg>
        <pc:picChg chg="mod">
          <ac:chgData name="Gill Wroth" userId="b1be88858b328a41" providerId="LiveId" clId="{74C93DEE-F36D-4E3E-898E-8DBB64EC3732}" dt="2023-02-25T17:59:38.524" v="118" actId="1076"/>
          <ac:picMkLst>
            <pc:docMk/>
            <pc:sldMk cId="4269822610" sldId="334"/>
            <ac:picMk id="13" creationId="{9D1704F4-3804-997A-1685-D0D596731140}"/>
          </ac:picMkLst>
        </pc:picChg>
        <pc:picChg chg="mod">
          <ac:chgData name="Gill Wroth" userId="b1be88858b328a41" providerId="LiveId" clId="{74C93DEE-F36D-4E3E-898E-8DBB64EC3732}" dt="2023-02-25T17:57:55.841" v="108" actId="14826"/>
          <ac:picMkLst>
            <pc:docMk/>
            <pc:sldMk cId="4269822610" sldId="334"/>
            <ac:picMk id="14" creationId="{452BD112-ED3C-E41A-4F09-B492BF5F81E2}"/>
          </ac:picMkLst>
        </pc:picChg>
        <pc:extLst>
          <p:ext xmlns:p="http://schemas.openxmlformats.org/presentationml/2006/main" uri="{D6D511B9-2390-475A-947B-AFAB55BFBCF1}">
            <pc226:cmChg xmlns:pc226="http://schemas.microsoft.com/office/powerpoint/2022/06/main/command" chg="">
              <pc226:chgData name="Gill Wroth" userId="b1be88858b328a41" providerId="LiveId" clId="{74C93DEE-F36D-4E3E-898E-8DBB64EC3732}" dt="2023-02-26T09:44:22.931" v="264"/>
              <pc2:cmMkLst xmlns:pc2="http://schemas.microsoft.com/office/powerpoint/2019/9/main/command">
                <pc:docMk/>
                <pc:sldMk cId="4269822610" sldId="334"/>
                <pc2:cmMk id="{0A0D7241-7018-4925-AE13-89E8641CD3BE}"/>
              </pc2:cmMkLst>
              <pc226:cmRplyChg chg="add">
                <pc226:chgData name="Gill Wroth" userId="b1be88858b328a41" providerId="LiveId" clId="{74C93DEE-F36D-4E3E-898E-8DBB64EC3732}" dt="2023-02-26T09:44:22.931" v="264"/>
                <pc2:cmRplyMkLst xmlns:pc2="http://schemas.microsoft.com/office/powerpoint/2019/9/main/command">
                  <pc:docMk/>
                  <pc:sldMk cId="4269822610" sldId="334"/>
                  <pc2:cmMk id="{0A0D7241-7018-4925-AE13-89E8641CD3BE}"/>
                  <pc2:cmRplyMk id="{BCCD326B-B9C9-4C4D-AA46-4DC159472C74}"/>
                </pc2:cmRplyMkLst>
              </pc226:cmRplyChg>
            </pc226:cmChg>
            <pc226:cmChg xmlns:pc226="http://schemas.microsoft.com/office/powerpoint/2022/06/main/command" chg="">
              <pc226:chgData name="Gill Wroth" userId="b1be88858b328a41" providerId="LiveId" clId="{74C93DEE-F36D-4E3E-898E-8DBB64EC3732}" dt="2023-02-26T09:44:31.241" v="265"/>
              <pc2:cmMkLst xmlns:pc2="http://schemas.microsoft.com/office/powerpoint/2019/9/main/command">
                <pc:docMk/>
                <pc:sldMk cId="4269822610" sldId="334"/>
                <pc2:cmMk id="{DBD26776-E442-449E-8F60-DBE0CA504A03}"/>
              </pc2:cmMkLst>
              <pc226:cmRplyChg chg="add">
                <pc226:chgData name="Gill Wroth" userId="b1be88858b328a41" providerId="LiveId" clId="{74C93DEE-F36D-4E3E-898E-8DBB64EC3732}" dt="2023-02-26T09:44:31.241" v="265"/>
                <pc2:cmRplyMkLst xmlns:pc2="http://schemas.microsoft.com/office/powerpoint/2019/9/main/command">
                  <pc:docMk/>
                  <pc:sldMk cId="4269822610" sldId="334"/>
                  <pc2:cmMk id="{DBD26776-E442-449E-8F60-DBE0CA504A03}"/>
                  <pc2:cmRplyMk id="{C73AD240-EAB3-458C-833E-D16FE08F701F}"/>
                </pc2:cmRplyMkLst>
              </pc226:cmRplyChg>
            </pc226:cmChg>
            <pc226:cmChg xmlns:pc226="http://schemas.microsoft.com/office/powerpoint/2022/06/main/command" chg="">
              <pc226:chgData name="Gill Wroth" userId="b1be88858b328a41" providerId="LiveId" clId="{74C93DEE-F36D-4E3E-898E-8DBB64EC3732}" dt="2023-02-26T09:44:15.758" v="263"/>
              <pc2:cmMkLst xmlns:pc2="http://schemas.microsoft.com/office/powerpoint/2019/9/main/command">
                <pc:docMk/>
                <pc:sldMk cId="4269822610" sldId="334"/>
                <pc2:cmMk id="{2DE1FD88-FFF1-4718-90DE-1E734B3B4FD8}"/>
              </pc2:cmMkLst>
              <pc226:cmRplyChg chg="add">
                <pc226:chgData name="Gill Wroth" userId="b1be88858b328a41" providerId="LiveId" clId="{74C93DEE-F36D-4E3E-898E-8DBB64EC3732}" dt="2023-02-26T09:44:15.758" v="263"/>
                <pc2:cmRplyMkLst xmlns:pc2="http://schemas.microsoft.com/office/powerpoint/2019/9/main/command">
                  <pc:docMk/>
                  <pc:sldMk cId="4269822610" sldId="334"/>
                  <pc2:cmMk id="{2DE1FD88-FFF1-4718-90DE-1E734B3B4FD8}"/>
                  <pc2:cmRplyMk id="{1105ACBF-4658-4376-B3FB-B2B373940464}"/>
                </pc2:cmRplyMkLst>
              </pc226:cmRplyChg>
            </pc226:cmChg>
            <pc226:cmChg xmlns:pc226="http://schemas.microsoft.com/office/powerpoint/2022/06/main/command" chg="">
              <pc226:chgData name="Gill Wroth" userId="b1be88858b328a41" providerId="LiveId" clId="{74C93DEE-F36D-4E3E-898E-8DBB64EC3732}" dt="2023-02-26T09:44:46.311" v="266"/>
              <pc2:cmMkLst xmlns:pc2="http://schemas.microsoft.com/office/powerpoint/2019/9/main/command">
                <pc:docMk/>
                <pc:sldMk cId="4269822610" sldId="334"/>
                <pc2:cmMk id="{42BCED95-4DD3-4338-9F31-19A5331A1AA8}"/>
              </pc2:cmMkLst>
              <pc226:cmRplyChg chg="add">
                <pc226:chgData name="Gill Wroth" userId="b1be88858b328a41" providerId="LiveId" clId="{74C93DEE-F36D-4E3E-898E-8DBB64EC3732}" dt="2023-02-26T09:44:46.311" v="266"/>
                <pc2:cmRplyMkLst xmlns:pc2="http://schemas.microsoft.com/office/powerpoint/2019/9/main/command">
                  <pc:docMk/>
                  <pc:sldMk cId="4269822610" sldId="334"/>
                  <pc2:cmMk id="{42BCED95-4DD3-4338-9F31-19A5331A1AA8}"/>
                  <pc2:cmRplyMk id="{E0826C9B-9F40-497C-83CB-7B164C4B6E2A}"/>
                </pc2:cmRplyMkLst>
              </pc226:cmRplyChg>
            </pc226:cmChg>
            <pc226:cmChg xmlns:pc226="http://schemas.microsoft.com/office/powerpoint/2022/06/main/command" chg="">
              <pc226:chgData name="Gill Wroth" userId="b1be88858b328a41" providerId="LiveId" clId="{74C93DEE-F36D-4E3E-898E-8DBB64EC3732}" dt="2023-02-26T09:45:01.544" v="267"/>
              <pc2:cmMkLst xmlns:pc2="http://schemas.microsoft.com/office/powerpoint/2019/9/main/command">
                <pc:docMk/>
                <pc:sldMk cId="4269822610" sldId="334"/>
                <pc2:cmMk id="{CE0F06D6-1DC7-4984-B474-FD514472E041}"/>
              </pc2:cmMkLst>
              <pc226:cmRplyChg chg="add">
                <pc226:chgData name="Gill Wroth" userId="b1be88858b328a41" providerId="LiveId" clId="{74C93DEE-F36D-4E3E-898E-8DBB64EC3732}" dt="2023-02-26T09:45:01.544" v="267"/>
                <pc2:cmRplyMkLst xmlns:pc2="http://schemas.microsoft.com/office/powerpoint/2019/9/main/command">
                  <pc:docMk/>
                  <pc:sldMk cId="4269822610" sldId="334"/>
                  <pc2:cmMk id="{CE0F06D6-1DC7-4984-B474-FD514472E041}"/>
                  <pc2:cmRplyMk id="{BC84A039-0CF9-4410-9DF1-445436516CC5}"/>
                </pc2:cmRplyMkLst>
              </pc226:cmRplyChg>
            </pc226:cmChg>
          </p:ext>
        </pc:extLst>
      </pc:sldChg>
      <pc:sldChg chg="modSp modCm">
        <pc:chgData name="Gill Wroth" userId="b1be88858b328a41" providerId="LiveId" clId="{74C93DEE-F36D-4E3E-898E-8DBB64EC3732}" dt="2023-02-26T09:45:39.819" v="270"/>
        <pc:sldMkLst>
          <pc:docMk/>
          <pc:sldMk cId="2809411001" sldId="335"/>
        </pc:sldMkLst>
        <pc:picChg chg="mod">
          <ac:chgData name="Gill Wroth" userId="b1be88858b328a41" providerId="LiveId" clId="{74C93DEE-F36D-4E3E-898E-8DBB64EC3732}" dt="2023-02-25T18:05:14.833" v="147" actId="14826"/>
          <ac:picMkLst>
            <pc:docMk/>
            <pc:sldMk cId="2809411001" sldId="335"/>
            <ac:picMk id="2" creationId="{840ACF54-D596-FD9D-55DE-BF995D941540}"/>
          </ac:picMkLst>
        </pc:picChg>
        <pc:picChg chg="mod">
          <ac:chgData name="Gill Wroth" userId="b1be88858b328a41" providerId="LiveId" clId="{74C93DEE-F36D-4E3E-898E-8DBB64EC3732}" dt="2023-02-25T18:06:33.608" v="148" actId="14826"/>
          <ac:picMkLst>
            <pc:docMk/>
            <pc:sldMk cId="2809411001" sldId="335"/>
            <ac:picMk id="5" creationId="{C832BC0D-A402-6EE2-F436-6938257FE2F9}"/>
          </ac:picMkLst>
        </pc:picChg>
        <pc:picChg chg="mod">
          <ac:chgData name="Gill Wroth" userId="b1be88858b328a41" providerId="LiveId" clId="{74C93DEE-F36D-4E3E-898E-8DBB64EC3732}" dt="2023-02-25T18:06:55.685" v="149" actId="14826"/>
          <ac:picMkLst>
            <pc:docMk/>
            <pc:sldMk cId="2809411001" sldId="335"/>
            <ac:picMk id="6" creationId="{680F221A-4947-8C37-5463-C667136D45F6}"/>
          </ac:picMkLst>
        </pc:picChg>
        <pc:picChg chg="mod">
          <ac:chgData name="Gill Wroth" userId="b1be88858b328a41" providerId="LiveId" clId="{74C93DEE-F36D-4E3E-898E-8DBB64EC3732}" dt="2023-02-25T18:07:18.976" v="150" actId="14826"/>
          <ac:picMkLst>
            <pc:docMk/>
            <pc:sldMk cId="2809411001" sldId="335"/>
            <ac:picMk id="7" creationId="{FBD7612F-ACF6-116B-7D26-4546615D8843}"/>
          </ac:picMkLst>
        </pc:picChg>
        <pc:extLst>
          <p:ext xmlns:p="http://schemas.openxmlformats.org/presentationml/2006/main" uri="{D6D511B9-2390-475A-947B-AFAB55BFBCF1}">
            <pc226:cmChg xmlns:pc226="http://schemas.microsoft.com/office/powerpoint/2022/06/main/command" chg="">
              <pc226:chgData name="Gill Wroth" userId="b1be88858b328a41" providerId="LiveId" clId="{74C93DEE-F36D-4E3E-898E-8DBB64EC3732}" dt="2023-02-26T09:45:39.819" v="270"/>
              <pc2:cmMkLst xmlns:pc2="http://schemas.microsoft.com/office/powerpoint/2019/9/main/command">
                <pc:docMk/>
                <pc:sldMk cId="2809411001" sldId="335"/>
                <pc2:cmMk id="{CA44824E-9552-4A8C-AC26-1584453E05E4}"/>
              </pc2:cmMkLst>
              <pc226:cmRplyChg chg="add">
                <pc226:chgData name="Gill Wroth" userId="b1be88858b328a41" providerId="LiveId" clId="{74C93DEE-F36D-4E3E-898E-8DBB64EC3732}" dt="2023-02-26T09:45:39.819" v="270"/>
                <pc2:cmRplyMkLst xmlns:pc2="http://schemas.microsoft.com/office/powerpoint/2019/9/main/command">
                  <pc:docMk/>
                  <pc:sldMk cId="2809411001" sldId="335"/>
                  <pc2:cmMk id="{CA44824E-9552-4A8C-AC26-1584453E05E4}"/>
                  <pc2:cmRplyMk id="{B0CA5C21-9109-43A0-87AA-C54AA0FEF9E6}"/>
                </pc2:cmRplyMkLst>
              </pc226:cmRplyChg>
            </pc226:cmChg>
            <pc226:cmChg xmlns:pc226="http://schemas.microsoft.com/office/powerpoint/2022/06/main/command" chg="">
              <pc226:chgData name="Gill Wroth" userId="b1be88858b328a41" providerId="LiveId" clId="{74C93DEE-F36D-4E3E-898E-8DBB64EC3732}" dt="2023-02-26T09:45:23.528" v="268"/>
              <pc2:cmMkLst xmlns:pc2="http://schemas.microsoft.com/office/powerpoint/2019/9/main/command">
                <pc:docMk/>
                <pc:sldMk cId="2809411001" sldId="335"/>
                <pc2:cmMk id="{C824E582-08AA-4E67-8736-F5DC84471C7C}"/>
              </pc2:cmMkLst>
              <pc226:cmRplyChg chg="add">
                <pc226:chgData name="Gill Wroth" userId="b1be88858b328a41" providerId="LiveId" clId="{74C93DEE-F36D-4E3E-898E-8DBB64EC3732}" dt="2023-02-26T09:45:23.528" v="268"/>
                <pc2:cmRplyMkLst xmlns:pc2="http://schemas.microsoft.com/office/powerpoint/2019/9/main/command">
                  <pc:docMk/>
                  <pc:sldMk cId="2809411001" sldId="335"/>
                  <pc2:cmMk id="{C824E582-08AA-4E67-8736-F5DC84471C7C}"/>
                  <pc2:cmRplyMk id="{2C5A3B7A-C43F-4EDF-88C1-91A9291C6B37}"/>
                </pc2:cmRplyMkLst>
              </pc226:cmRplyChg>
            </pc226:cmChg>
            <pc226:cmChg xmlns:pc226="http://schemas.microsoft.com/office/powerpoint/2022/06/main/command" chg="">
              <pc226:chgData name="Gill Wroth" userId="b1be88858b328a41" providerId="LiveId" clId="{74C93DEE-F36D-4E3E-898E-8DBB64EC3732}" dt="2023-02-26T09:45:31.324" v="269"/>
              <pc2:cmMkLst xmlns:pc2="http://schemas.microsoft.com/office/powerpoint/2019/9/main/command">
                <pc:docMk/>
                <pc:sldMk cId="2809411001" sldId="335"/>
                <pc2:cmMk id="{58DA9D95-3D8A-4032-85C4-FE6B38AC94F0}"/>
              </pc2:cmMkLst>
              <pc226:cmRplyChg chg="add">
                <pc226:chgData name="Gill Wroth" userId="b1be88858b328a41" providerId="LiveId" clId="{74C93DEE-F36D-4E3E-898E-8DBB64EC3732}" dt="2023-02-26T09:45:31.324" v="269"/>
                <pc2:cmRplyMkLst xmlns:pc2="http://schemas.microsoft.com/office/powerpoint/2019/9/main/command">
                  <pc:docMk/>
                  <pc:sldMk cId="2809411001" sldId="335"/>
                  <pc2:cmMk id="{58DA9D95-3D8A-4032-85C4-FE6B38AC94F0}"/>
                  <pc2:cmRplyMk id="{1021A542-BFEB-4BF7-B50B-4A405AB5635A}"/>
                </pc2:cmRplyMkLst>
              </pc226:cmRplyChg>
            </pc226:cmChg>
          </p:ext>
        </pc:extLst>
      </pc:sldChg>
      <pc:sldChg chg="addSp delSp modSp mod modCm">
        <pc:chgData name="Gill Wroth" userId="b1be88858b328a41" providerId="LiveId" clId="{74C93DEE-F36D-4E3E-898E-8DBB64EC3732}" dt="2023-02-26T09:47:53.470" v="275"/>
        <pc:sldMkLst>
          <pc:docMk/>
          <pc:sldMk cId="2474186682" sldId="336"/>
        </pc:sldMkLst>
        <pc:grpChg chg="del">
          <ac:chgData name="Gill Wroth" userId="b1be88858b328a41" providerId="LiveId" clId="{74C93DEE-F36D-4E3E-898E-8DBB64EC3732}" dt="2023-02-25T18:21:02.698" v="229" actId="478"/>
          <ac:grpSpMkLst>
            <pc:docMk/>
            <pc:sldMk cId="2474186682" sldId="336"/>
            <ac:grpSpMk id="3" creationId="{40AF09B2-A691-A468-80B2-CA8E5D5B2F11}"/>
          </ac:grpSpMkLst>
        </pc:grpChg>
        <pc:picChg chg="del">
          <ac:chgData name="Gill Wroth" userId="b1be88858b328a41" providerId="LiveId" clId="{74C93DEE-F36D-4E3E-898E-8DBB64EC3732}" dt="2023-02-25T18:21:42.066" v="237" actId="478"/>
          <ac:picMkLst>
            <pc:docMk/>
            <pc:sldMk cId="2474186682" sldId="336"/>
            <ac:picMk id="2" creationId="{D9BC81B2-8C63-6D62-5798-1100C37D852D}"/>
          </ac:picMkLst>
        </pc:picChg>
        <pc:picChg chg="del">
          <ac:chgData name="Gill Wroth" userId="b1be88858b328a41" providerId="LiveId" clId="{74C93DEE-F36D-4E3E-898E-8DBB64EC3732}" dt="2023-02-25T18:21:47.596" v="238" actId="478"/>
          <ac:picMkLst>
            <pc:docMk/>
            <pc:sldMk cId="2474186682" sldId="336"/>
            <ac:picMk id="9" creationId="{801A8616-A05D-1F70-FEAD-526E92ADBC06}"/>
          </ac:picMkLst>
        </pc:picChg>
        <pc:picChg chg="del">
          <ac:chgData name="Gill Wroth" userId="b1be88858b328a41" providerId="LiveId" clId="{74C93DEE-F36D-4E3E-898E-8DBB64EC3732}" dt="2023-02-25T18:21:53.120" v="240" actId="478"/>
          <ac:picMkLst>
            <pc:docMk/>
            <pc:sldMk cId="2474186682" sldId="336"/>
            <ac:picMk id="10" creationId="{5DC0454F-2EF6-F263-0523-2C4AB201D2B4}"/>
          </ac:picMkLst>
        </pc:picChg>
        <pc:picChg chg="add mod">
          <ac:chgData name="Gill Wroth" userId="b1be88858b328a41" providerId="LiveId" clId="{74C93DEE-F36D-4E3E-898E-8DBB64EC3732}" dt="2023-02-25T18:21:33.613" v="236" actId="1076"/>
          <ac:picMkLst>
            <pc:docMk/>
            <pc:sldMk cId="2474186682" sldId="336"/>
            <ac:picMk id="17" creationId="{1FE60B92-CB24-BB52-7550-2459D1FC65C0}"/>
          </ac:picMkLst>
        </pc:picChg>
        <pc:picChg chg="add mod">
          <ac:chgData name="Gill Wroth" userId="b1be88858b328a41" providerId="LiveId" clId="{74C93DEE-F36D-4E3E-898E-8DBB64EC3732}" dt="2023-02-25T18:22:25.235" v="246" actId="14100"/>
          <ac:picMkLst>
            <pc:docMk/>
            <pc:sldMk cId="2474186682" sldId="336"/>
            <ac:picMk id="19" creationId="{14304D0A-82EE-EED3-1943-B045251715D9}"/>
          </ac:picMkLst>
        </pc:picChg>
        <pc:extLst>
          <p:ext xmlns:p="http://schemas.openxmlformats.org/presentationml/2006/main" uri="{D6D511B9-2390-475A-947B-AFAB55BFBCF1}">
            <pc226:cmChg xmlns:pc226="http://schemas.microsoft.com/office/powerpoint/2022/06/main/command" chg="mod">
              <pc226:chgData name="Gill Wroth" userId="b1be88858b328a41" providerId="LiveId" clId="{74C93DEE-F36D-4E3E-898E-8DBB64EC3732}" dt="2023-02-26T09:47:53.470" v="275"/>
              <pc2:cmMkLst xmlns:pc2="http://schemas.microsoft.com/office/powerpoint/2019/9/main/command">
                <pc:docMk/>
                <pc:sldMk cId="2474186682" sldId="336"/>
                <pc2:cmMk id="{BD769336-78EC-4BF6-9FB9-95D57F8F720E}"/>
              </pc2:cmMkLst>
              <pc226:cmRplyChg chg="add">
                <pc226:chgData name="Gill Wroth" userId="b1be88858b328a41" providerId="LiveId" clId="{74C93DEE-F36D-4E3E-898E-8DBB64EC3732}" dt="2023-02-26T09:47:53.470" v="275"/>
                <pc2:cmRplyMkLst xmlns:pc2="http://schemas.microsoft.com/office/powerpoint/2019/9/main/command">
                  <pc:docMk/>
                  <pc:sldMk cId="2474186682" sldId="336"/>
                  <pc2:cmMk id="{BD769336-78EC-4BF6-9FB9-95D57F8F720E}"/>
                  <pc2:cmRplyMk id="{D4AC2F6A-1D22-4585-A52C-A8BC2F6DB830}"/>
                </pc2:cmRplyMkLst>
              </pc226:cmRplyChg>
            </pc226:cmChg>
            <pc226:cmChg xmlns:pc226="http://schemas.microsoft.com/office/powerpoint/2022/06/main/command" chg="mod">
              <pc226:chgData name="Gill Wroth" userId="b1be88858b328a41" providerId="LiveId" clId="{74C93DEE-F36D-4E3E-898E-8DBB64EC3732}" dt="2023-02-26T09:47:46.554" v="274"/>
              <pc2:cmMkLst xmlns:pc2="http://schemas.microsoft.com/office/powerpoint/2019/9/main/command">
                <pc:docMk/>
                <pc:sldMk cId="2474186682" sldId="336"/>
                <pc2:cmMk id="{ECFAEF75-F4F9-4C7E-8C30-5C69C7D4BDFB}"/>
              </pc2:cmMkLst>
              <pc226:cmRplyChg chg="add">
                <pc226:chgData name="Gill Wroth" userId="b1be88858b328a41" providerId="LiveId" clId="{74C93DEE-F36D-4E3E-898E-8DBB64EC3732}" dt="2023-02-26T09:47:46.554" v="274"/>
                <pc2:cmRplyMkLst xmlns:pc2="http://schemas.microsoft.com/office/powerpoint/2019/9/main/command">
                  <pc:docMk/>
                  <pc:sldMk cId="2474186682" sldId="336"/>
                  <pc2:cmMk id="{ECFAEF75-F4F9-4C7E-8C30-5C69C7D4BDFB}"/>
                  <pc2:cmRplyMk id="{FF0DF3ED-2978-4163-8C51-7C784A064689}"/>
                </pc2:cmRplyMkLst>
              </pc226:cmRplyChg>
            </pc226:cmChg>
          </p:ext>
        </pc:extLst>
      </pc:sldChg>
      <pc:sldChg chg="modCm">
        <pc:chgData name="Gill Wroth" userId="b1be88858b328a41" providerId="LiveId" clId="{74C93DEE-F36D-4E3E-898E-8DBB64EC3732}" dt="2023-02-26T09:47:03.950" v="273"/>
        <pc:sldMkLst>
          <pc:docMk/>
          <pc:sldMk cId="2664316129" sldId="337"/>
        </pc:sldMkLst>
        <pc:extLst>
          <p:ext xmlns:p="http://schemas.openxmlformats.org/presentationml/2006/main" uri="{D6D511B9-2390-475A-947B-AFAB55BFBCF1}">
            <pc226:cmChg xmlns:pc226="http://schemas.microsoft.com/office/powerpoint/2022/06/main/command" chg="">
              <pc226:chgData name="Gill Wroth" userId="b1be88858b328a41" providerId="LiveId" clId="{74C93DEE-F36D-4E3E-898E-8DBB64EC3732}" dt="2023-02-26T09:47:03.950" v="273"/>
              <pc2:cmMkLst xmlns:pc2="http://schemas.microsoft.com/office/powerpoint/2019/9/main/command">
                <pc:docMk/>
                <pc:sldMk cId="2664316129" sldId="337"/>
                <pc2:cmMk id="{761C9653-2D8E-46B0-8873-EEE6B6A998C4}"/>
              </pc2:cmMkLst>
              <pc226:cmRplyChg chg="add">
                <pc226:chgData name="Gill Wroth" userId="b1be88858b328a41" providerId="LiveId" clId="{74C93DEE-F36D-4E3E-898E-8DBB64EC3732}" dt="2023-02-26T09:47:03.950" v="273"/>
                <pc2:cmRplyMkLst xmlns:pc2="http://schemas.microsoft.com/office/powerpoint/2019/9/main/command">
                  <pc:docMk/>
                  <pc:sldMk cId="2664316129" sldId="337"/>
                  <pc2:cmMk id="{761C9653-2D8E-46B0-8873-EEE6B6A998C4}"/>
                  <pc2:cmRplyMk id="{E5B308EC-1450-418D-B576-B9D7F541FDF4}"/>
                </pc2:cmRplyMkLst>
              </pc226:cmRplyChg>
            </pc226:cmChg>
          </p:ext>
        </pc:extLst>
      </pc:sldChg>
      <pc:sldChg chg="addSp delSp modSp mod modCm">
        <pc:chgData name="Gill Wroth" userId="b1be88858b328a41" providerId="LiveId" clId="{74C93DEE-F36D-4E3E-898E-8DBB64EC3732}" dt="2023-02-26T09:46:23.593" v="272"/>
        <pc:sldMkLst>
          <pc:docMk/>
          <pc:sldMk cId="974386614" sldId="341"/>
        </pc:sldMkLst>
        <pc:picChg chg="add del">
          <ac:chgData name="Gill Wroth" userId="b1be88858b328a41" providerId="LiveId" clId="{74C93DEE-F36D-4E3E-898E-8DBB64EC3732}" dt="2023-02-25T18:12:48.154" v="175" actId="478"/>
          <ac:picMkLst>
            <pc:docMk/>
            <pc:sldMk cId="974386614" sldId="341"/>
            <ac:picMk id="2" creationId="{60171247-5743-8913-D6E5-8F3B8F2E1014}"/>
          </ac:picMkLst>
        </pc:picChg>
        <pc:picChg chg="add del mod">
          <ac:chgData name="Gill Wroth" userId="b1be88858b328a41" providerId="LiveId" clId="{74C93DEE-F36D-4E3E-898E-8DBB64EC3732}" dt="2023-02-25T18:12:30.705" v="172" actId="478"/>
          <ac:picMkLst>
            <pc:docMk/>
            <pc:sldMk cId="974386614" sldId="341"/>
            <ac:picMk id="3" creationId="{3A9658F9-FAEF-2352-956F-4E0C4986684A}"/>
          </ac:picMkLst>
        </pc:picChg>
        <pc:picChg chg="add del">
          <ac:chgData name="Gill Wroth" userId="b1be88858b328a41" providerId="LiveId" clId="{74C93DEE-F36D-4E3E-898E-8DBB64EC3732}" dt="2023-02-25T18:12:42.140" v="174" actId="478"/>
          <ac:picMkLst>
            <pc:docMk/>
            <pc:sldMk cId="974386614" sldId="341"/>
            <ac:picMk id="6" creationId="{4A2C1069-B712-7785-8486-F62BC577DE2D}"/>
          </ac:picMkLst>
        </pc:picChg>
        <pc:picChg chg="add del mod">
          <ac:chgData name="Gill Wroth" userId="b1be88858b328a41" providerId="LiveId" clId="{74C93DEE-F36D-4E3E-898E-8DBB64EC3732}" dt="2023-02-25T18:12:16.028" v="168"/>
          <ac:picMkLst>
            <pc:docMk/>
            <pc:sldMk cId="974386614" sldId="341"/>
            <ac:picMk id="7" creationId="{2915F307-9C23-8DBE-1316-55EB47C7F31A}"/>
          </ac:picMkLst>
        </pc:picChg>
        <pc:picChg chg="add mod">
          <ac:chgData name="Gill Wroth" userId="b1be88858b328a41" providerId="LiveId" clId="{74C93DEE-F36D-4E3E-898E-8DBB64EC3732}" dt="2023-02-25T18:13:52.085" v="228" actId="14100"/>
          <ac:picMkLst>
            <pc:docMk/>
            <pc:sldMk cId="974386614" sldId="341"/>
            <ac:picMk id="9" creationId="{689366B1-15BE-5D2A-525C-93EC4242DCCA}"/>
          </ac:picMkLst>
        </pc:picChg>
        <pc:extLst>
          <p:ext xmlns:p="http://schemas.openxmlformats.org/presentationml/2006/main" uri="{D6D511B9-2390-475A-947B-AFAB55BFBCF1}">
            <pc226:cmChg xmlns:pc226="http://schemas.microsoft.com/office/powerpoint/2022/06/main/command" chg="mod">
              <pc226:chgData name="Gill Wroth" userId="b1be88858b328a41" providerId="LiveId" clId="{74C93DEE-F36D-4E3E-898E-8DBB64EC3732}" dt="2023-02-26T09:46:23.593" v="272"/>
              <pc2:cmMkLst xmlns:pc2="http://schemas.microsoft.com/office/powerpoint/2019/9/main/command">
                <pc:docMk/>
                <pc:sldMk cId="974386614" sldId="341"/>
                <pc2:cmMk id="{3909F4C5-1A99-429A-AC21-15A65C743D40}"/>
              </pc2:cmMkLst>
              <pc226:cmRplyChg chg="add">
                <pc226:chgData name="Gill Wroth" userId="b1be88858b328a41" providerId="LiveId" clId="{74C93DEE-F36D-4E3E-898E-8DBB64EC3732}" dt="2023-02-26T09:46:23.593" v="272"/>
                <pc2:cmRplyMkLst xmlns:pc2="http://schemas.microsoft.com/office/powerpoint/2019/9/main/command">
                  <pc:docMk/>
                  <pc:sldMk cId="974386614" sldId="341"/>
                  <pc2:cmMk id="{3909F4C5-1A99-429A-AC21-15A65C743D40}"/>
                  <pc2:cmRplyMk id="{9D85E749-9032-474D-A1E0-78613BF95A7F}"/>
                </pc2:cmRplyMkLst>
              </pc226:cmRplyChg>
            </pc226:cmChg>
          </p:ext>
        </pc:extLst>
      </pc:sldChg>
      <pc:sldChg chg="modSp mod modCm">
        <pc:chgData name="Gill Wroth" userId="b1be88858b328a41" providerId="LiveId" clId="{74C93DEE-F36D-4E3E-898E-8DBB64EC3732}" dt="2023-02-26T09:46:06.537" v="271"/>
        <pc:sldMkLst>
          <pc:docMk/>
          <pc:sldMk cId="1522483874" sldId="342"/>
        </pc:sldMkLst>
        <pc:picChg chg="mod">
          <ac:chgData name="Gill Wroth" userId="b1be88858b328a41" providerId="LiveId" clId="{74C93DEE-F36D-4E3E-898E-8DBB64EC3732}" dt="2023-02-25T18:08:54.967" v="152" actId="14100"/>
          <ac:picMkLst>
            <pc:docMk/>
            <pc:sldMk cId="1522483874" sldId="342"/>
            <ac:picMk id="2" creationId="{CEA4CC4A-8B1B-E7C5-20A5-0DD78CCD07C9}"/>
          </ac:picMkLst>
        </pc:picChg>
        <pc:extLst>
          <p:ext xmlns:p="http://schemas.openxmlformats.org/presentationml/2006/main" uri="{D6D511B9-2390-475A-947B-AFAB55BFBCF1}">
            <pc226:cmChg xmlns:pc226="http://schemas.microsoft.com/office/powerpoint/2022/06/main/command" chg="">
              <pc226:chgData name="Gill Wroth" userId="b1be88858b328a41" providerId="LiveId" clId="{74C93DEE-F36D-4E3E-898E-8DBB64EC3732}" dt="2023-02-26T09:46:06.537" v="271"/>
              <pc2:cmMkLst xmlns:pc2="http://schemas.microsoft.com/office/powerpoint/2019/9/main/command">
                <pc:docMk/>
                <pc:sldMk cId="1522483874" sldId="342"/>
                <pc2:cmMk id="{F585A6F2-D587-4CB3-BAC1-3B7016437E7B}"/>
              </pc2:cmMkLst>
              <pc226:cmRplyChg chg="add">
                <pc226:chgData name="Gill Wroth" userId="b1be88858b328a41" providerId="LiveId" clId="{74C93DEE-F36D-4E3E-898E-8DBB64EC3732}" dt="2023-02-26T09:46:06.537" v="271"/>
                <pc2:cmRplyMkLst xmlns:pc2="http://schemas.microsoft.com/office/powerpoint/2019/9/main/command">
                  <pc:docMk/>
                  <pc:sldMk cId="1522483874" sldId="342"/>
                  <pc2:cmMk id="{F585A6F2-D587-4CB3-BAC1-3B7016437E7B}"/>
                  <pc2:cmRplyMk id="{5720A4A6-6205-447E-A9F0-94CD237BE7CF}"/>
                </pc2:cmRplyMkLst>
              </pc226:cmRplyChg>
            </pc226:cmChg>
          </p:ext>
        </pc:extLst>
      </pc:sldChg>
      <pc:sldChg chg="addCm">
        <pc:chgData name="Gill Wroth" userId="b1be88858b328a41" providerId="LiveId" clId="{74C93DEE-F36D-4E3E-898E-8DBB64EC3732}" dt="2023-02-25T18:28:52.832" v="247"/>
        <pc:sldMkLst>
          <pc:docMk/>
          <pc:sldMk cId="3690711203" sldId="347"/>
        </pc:sldMkLst>
        <pc:extLst>
          <p:ext xmlns:p="http://schemas.openxmlformats.org/presentationml/2006/main" uri="{D6D511B9-2390-475A-947B-AFAB55BFBCF1}">
            <pc226:cmChg xmlns:pc226="http://schemas.microsoft.com/office/powerpoint/2022/06/main/command" chg="add">
              <pc226:chgData name="Gill Wroth" userId="b1be88858b328a41" providerId="LiveId" clId="{74C93DEE-F36D-4E3E-898E-8DBB64EC3732}" dt="2023-02-25T18:28:52.832" v="247"/>
              <pc2:cmMkLst xmlns:pc2="http://schemas.microsoft.com/office/powerpoint/2019/9/main/command">
                <pc:docMk/>
                <pc:sldMk cId="3690711203" sldId="347"/>
                <pc2:cmMk id="{80442E7A-2264-46B4-A1A6-69E875D14DD1}"/>
              </pc2:cmMkLst>
            </pc226:cmChg>
          </p:ext>
        </pc:extLst>
      </pc:sldChg>
      <pc:sldChg chg="modCm">
        <pc:chgData name="Gill Wroth" userId="b1be88858b328a41" providerId="LiveId" clId="{74C93DEE-F36D-4E3E-898E-8DBB64EC3732}" dt="2023-02-26T09:48:11.089" v="276"/>
        <pc:sldMkLst>
          <pc:docMk/>
          <pc:sldMk cId="3119437347" sldId="348"/>
        </pc:sldMkLst>
        <pc:extLst>
          <p:ext xmlns:p="http://schemas.openxmlformats.org/presentationml/2006/main" uri="{D6D511B9-2390-475A-947B-AFAB55BFBCF1}">
            <pc226:cmChg xmlns:pc226="http://schemas.microsoft.com/office/powerpoint/2022/06/main/command" chg="">
              <pc226:chgData name="Gill Wroth" userId="b1be88858b328a41" providerId="LiveId" clId="{74C93DEE-F36D-4E3E-898E-8DBB64EC3732}" dt="2023-02-26T09:48:11.089" v="276"/>
              <pc2:cmMkLst xmlns:pc2="http://schemas.microsoft.com/office/powerpoint/2019/9/main/command">
                <pc:docMk/>
                <pc:sldMk cId="3119437347" sldId="348"/>
                <pc2:cmMk id="{E6C1BD68-7388-4C7C-800D-F1F3A1BF155D}"/>
              </pc2:cmMkLst>
              <pc226:cmRplyChg chg="add">
                <pc226:chgData name="Gill Wroth" userId="b1be88858b328a41" providerId="LiveId" clId="{74C93DEE-F36D-4E3E-898E-8DBB64EC3732}" dt="2023-02-26T09:48:11.089" v="276"/>
                <pc2:cmRplyMkLst xmlns:pc2="http://schemas.microsoft.com/office/powerpoint/2019/9/main/command">
                  <pc:docMk/>
                  <pc:sldMk cId="3119437347" sldId="348"/>
                  <pc2:cmMk id="{E6C1BD68-7388-4C7C-800D-F1F3A1BF155D}"/>
                  <pc2:cmRplyMk id="{DCC3142C-C7FB-4E97-9216-641BD79C9145}"/>
                </pc2:cmRplyMkLst>
              </pc226:cmRplyChg>
            </pc226:cmChg>
          </p:ext>
        </pc:extLst>
      </pc:sldChg>
      <pc:sldChg chg="addCm">
        <pc:chgData name="Gill Wroth" userId="b1be88858b328a41" providerId="LiveId" clId="{74C93DEE-F36D-4E3E-898E-8DBB64EC3732}" dt="2023-02-25T18:29:38.337" v="248"/>
        <pc:sldMkLst>
          <pc:docMk/>
          <pc:sldMk cId="1118194011" sldId="350"/>
        </pc:sldMkLst>
        <pc:extLst>
          <p:ext xmlns:p="http://schemas.openxmlformats.org/presentationml/2006/main" uri="{D6D511B9-2390-475A-947B-AFAB55BFBCF1}">
            <pc226:cmChg xmlns:pc226="http://schemas.microsoft.com/office/powerpoint/2022/06/main/command" chg="add">
              <pc226:chgData name="Gill Wroth" userId="b1be88858b328a41" providerId="LiveId" clId="{74C93DEE-F36D-4E3E-898E-8DBB64EC3732}" dt="2023-02-25T18:29:38.337" v="248"/>
              <pc2:cmMkLst xmlns:pc2="http://schemas.microsoft.com/office/powerpoint/2019/9/main/command">
                <pc:docMk/>
                <pc:sldMk cId="1118194011" sldId="350"/>
                <pc2:cmMk id="{85FD9463-4364-4A11-97DC-16AE1BA2D68F}"/>
              </pc2:cmMkLst>
            </pc226:cmChg>
          </p:ext>
        </pc:extLst>
      </pc:sldChg>
    </pc:docChg>
  </pc:docChgLst>
  <pc:docChgLst>
    <pc:chgData name="Sarah Stafford" userId="23b1191c-1a34-4664-a8a0-ba5ac4d3da94" providerId="ADAL" clId="{4172B3A4-C6CB-459F-ACEF-41748352E7E4}"/>
    <pc:docChg chg="undo custSel addSld delSld modSld">
      <pc:chgData name="Sarah Stafford" userId="23b1191c-1a34-4664-a8a0-ba5ac4d3da94" providerId="ADAL" clId="{4172B3A4-C6CB-459F-ACEF-41748352E7E4}" dt="2022-09-08T13:33:14.137" v="894" actId="255"/>
      <pc:docMkLst>
        <pc:docMk/>
      </pc:docMkLst>
      <pc:sldChg chg="addSp modSp mod addCm modCm">
        <pc:chgData name="Sarah Stafford" userId="23b1191c-1a34-4664-a8a0-ba5ac4d3da94" providerId="ADAL" clId="{4172B3A4-C6CB-459F-ACEF-41748352E7E4}" dt="2022-09-08T13:15:11.722" v="266" actId="692"/>
        <pc:sldMkLst>
          <pc:docMk/>
          <pc:sldMk cId="4043658862" sldId="261"/>
        </pc:sldMkLst>
        <pc:spChg chg="mod">
          <ac:chgData name="Sarah Stafford" userId="23b1191c-1a34-4664-a8a0-ba5ac4d3da94" providerId="ADAL" clId="{4172B3A4-C6CB-459F-ACEF-41748352E7E4}" dt="2022-09-08T13:13:54.749" v="255" actId="207"/>
          <ac:spMkLst>
            <pc:docMk/>
            <pc:sldMk cId="4043658862" sldId="261"/>
            <ac:spMk id="2" creationId="{71B8AF66-BDEC-4533-9866-E930CF55A033}"/>
          </ac:spMkLst>
        </pc:spChg>
        <pc:spChg chg="mod">
          <ac:chgData name="Sarah Stafford" userId="23b1191c-1a34-4664-a8a0-ba5ac4d3da94" providerId="ADAL" clId="{4172B3A4-C6CB-459F-ACEF-41748352E7E4}" dt="2022-09-08T13:15:11.722" v="266" actId="692"/>
          <ac:spMkLst>
            <pc:docMk/>
            <pc:sldMk cId="4043658862" sldId="261"/>
            <ac:spMk id="3" creationId="{6D17EB91-628E-46AE-9928-24046C5C62CF}"/>
          </ac:spMkLst>
        </pc:spChg>
        <pc:spChg chg="add mod">
          <ac:chgData name="Sarah Stafford" userId="23b1191c-1a34-4664-a8a0-ba5ac4d3da94" providerId="ADAL" clId="{4172B3A4-C6CB-459F-ACEF-41748352E7E4}" dt="2022-09-08T13:14:47.639" v="263" actId="1076"/>
          <ac:spMkLst>
            <pc:docMk/>
            <pc:sldMk cId="4043658862" sldId="261"/>
            <ac:spMk id="8" creationId="{E42EA291-BECB-B057-D1AC-A8F41504F455}"/>
          </ac:spMkLst>
        </pc:spChg>
      </pc:sldChg>
      <pc:sldChg chg="addSp delSp modSp mod setBg modClrScheme delAnim addCm chgLayout modNotesTx">
        <pc:chgData name="Sarah Stafford" userId="23b1191c-1a34-4664-a8a0-ba5ac4d3da94" providerId="ADAL" clId="{4172B3A4-C6CB-459F-ACEF-41748352E7E4}" dt="2022-09-08T13:29:58.003" v="474" actId="20577"/>
        <pc:sldMkLst>
          <pc:docMk/>
          <pc:sldMk cId="1438307272" sldId="264"/>
        </pc:sldMkLst>
        <pc:spChg chg="mod">
          <ac:chgData name="Sarah Stafford" userId="23b1191c-1a34-4664-a8a0-ba5ac4d3da94" providerId="ADAL" clId="{4172B3A4-C6CB-459F-ACEF-41748352E7E4}" dt="2022-09-08T13:15:46.609" v="269" actId="207"/>
          <ac:spMkLst>
            <pc:docMk/>
            <pc:sldMk cId="1438307272" sldId="264"/>
            <ac:spMk id="2" creationId="{0157EDFF-03E3-4687-9F8B-250C73C985F2}"/>
          </ac:spMkLst>
        </pc:spChg>
        <pc:spChg chg="mod">
          <ac:chgData name="Sarah Stafford" userId="23b1191c-1a34-4664-a8a0-ba5ac4d3da94" providerId="ADAL" clId="{4172B3A4-C6CB-459F-ACEF-41748352E7E4}" dt="2022-08-08T14:20:52.215" v="219"/>
          <ac:spMkLst>
            <pc:docMk/>
            <pc:sldMk cId="1438307272" sldId="264"/>
            <ac:spMk id="3" creationId="{E03A399E-A079-4972-986A-8F5EFC549EED}"/>
          </ac:spMkLst>
        </pc:spChg>
        <pc:spChg chg="mod ord">
          <ac:chgData name="Sarah Stafford" userId="23b1191c-1a34-4664-a8a0-ba5ac4d3da94" providerId="ADAL" clId="{4172B3A4-C6CB-459F-ACEF-41748352E7E4}" dt="2022-09-08T13:20:28.467" v="285"/>
          <ac:spMkLst>
            <pc:docMk/>
            <pc:sldMk cId="1438307272" sldId="264"/>
            <ac:spMk id="4" creationId="{200C3350-2117-0248-968C-8DADE0DACD17}"/>
          </ac:spMkLst>
        </pc:spChg>
        <pc:spChg chg="add del mod">
          <ac:chgData name="Sarah Stafford" userId="23b1191c-1a34-4664-a8a0-ba5ac4d3da94" providerId="ADAL" clId="{4172B3A4-C6CB-459F-ACEF-41748352E7E4}" dt="2022-09-08T13:20:28.467" v="285"/>
          <ac:spMkLst>
            <pc:docMk/>
            <pc:sldMk cId="1438307272" sldId="264"/>
            <ac:spMk id="5" creationId="{7483C866-42B2-E6F1-EDD6-B8DA748F2F00}"/>
          </ac:spMkLst>
        </pc:spChg>
        <pc:spChg chg="add del mod">
          <ac:chgData name="Sarah Stafford" userId="23b1191c-1a34-4664-a8a0-ba5ac4d3da94" providerId="ADAL" clId="{4172B3A4-C6CB-459F-ACEF-41748352E7E4}" dt="2022-09-08T13:20:28.467" v="285"/>
          <ac:spMkLst>
            <pc:docMk/>
            <pc:sldMk cId="1438307272" sldId="264"/>
            <ac:spMk id="6" creationId="{B107FE45-6E0C-2B4A-F3FE-66151DAFD2D7}"/>
          </ac:spMkLst>
        </pc:spChg>
        <pc:spChg chg="add del mod">
          <ac:chgData name="Sarah Stafford" userId="23b1191c-1a34-4664-a8a0-ba5ac4d3da94" providerId="ADAL" clId="{4172B3A4-C6CB-459F-ACEF-41748352E7E4}" dt="2022-09-08T13:20:28.467" v="285"/>
          <ac:spMkLst>
            <pc:docMk/>
            <pc:sldMk cId="1438307272" sldId="264"/>
            <ac:spMk id="7" creationId="{0982F31D-B7E1-CBFE-661E-C2EA34714D89}"/>
          </ac:spMkLst>
        </pc:spChg>
        <pc:spChg chg="del">
          <ac:chgData name="Sarah Stafford" userId="23b1191c-1a34-4664-a8a0-ba5ac4d3da94" providerId="ADAL" clId="{4172B3A4-C6CB-459F-ACEF-41748352E7E4}" dt="2022-08-08T14:18:51.280" v="142" actId="478"/>
          <ac:spMkLst>
            <pc:docMk/>
            <pc:sldMk cId="1438307272" sldId="264"/>
            <ac:spMk id="13" creationId="{A0D3CEE6-6050-43E5-8067-3A383FB4E76D}"/>
          </ac:spMkLst>
        </pc:spChg>
        <pc:spChg chg="del">
          <ac:chgData name="Sarah Stafford" userId="23b1191c-1a34-4664-a8a0-ba5ac4d3da94" providerId="ADAL" clId="{4172B3A4-C6CB-459F-ACEF-41748352E7E4}" dt="2022-08-08T14:18:49.544" v="141" actId="478"/>
          <ac:spMkLst>
            <pc:docMk/>
            <pc:sldMk cId="1438307272" sldId="264"/>
            <ac:spMk id="15" creationId="{9D820282-422E-4207-A274-E37A9CDC4879}"/>
          </ac:spMkLst>
        </pc:spChg>
        <pc:spChg chg="add del mod ord">
          <ac:chgData name="Sarah Stafford" userId="23b1191c-1a34-4664-a8a0-ba5ac4d3da94" providerId="ADAL" clId="{4172B3A4-C6CB-459F-ACEF-41748352E7E4}" dt="2022-09-08T13:23:05.708" v="299" actId="206"/>
          <ac:spMkLst>
            <pc:docMk/>
            <pc:sldMk cId="1438307272" sldId="264"/>
            <ac:spMk id="22" creationId="{02AABD48-7F62-174B-98BD-03D513E3B1A1}"/>
          </ac:spMkLst>
        </pc:spChg>
      </pc:sldChg>
      <pc:sldChg chg="modSp mod">
        <pc:chgData name="Sarah Stafford" userId="23b1191c-1a34-4664-a8a0-ba5ac4d3da94" providerId="ADAL" clId="{4172B3A4-C6CB-459F-ACEF-41748352E7E4}" dt="2022-09-08T13:27:51.818" v="343" actId="208"/>
        <pc:sldMkLst>
          <pc:docMk/>
          <pc:sldMk cId="4136096542" sldId="266"/>
        </pc:sldMkLst>
        <pc:spChg chg="mod">
          <ac:chgData name="Sarah Stafford" userId="23b1191c-1a34-4664-a8a0-ba5ac4d3da94" providerId="ADAL" clId="{4172B3A4-C6CB-459F-ACEF-41748352E7E4}" dt="2022-09-08T13:27:51.818" v="343" actId="208"/>
          <ac:spMkLst>
            <pc:docMk/>
            <pc:sldMk cId="4136096542" sldId="266"/>
            <ac:spMk id="2" creationId="{71B8AF66-BDEC-4533-9866-E930CF55A033}"/>
          </ac:spMkLst>
        </pc:spChg>
        <pc:spChg chg="mod">
          <ac:chgData name="Sarah Stafford" userId="23b1191c-1a34-4664-a8a0-ba5ac4d3da94" providerId="ADAL" clId="{4172B3A4-C6CB-459F-ACEF-41748352E7E4}" dt="2022-09-08T13:27:45.641" v="341" actId="207"/>
          <ac:spMkLst>
            <pc:docMk/>
            <pc:sldMk cId="4136096542" sldId="266"/>
            <ac:spMk id="7" creationId="{13263C75-0454-43FB-B0EA-4509EC19BB7F}"/>
          </ac:spMkLst>
        </pc:spChg>
        <pc:spChg chg="mod">
          <ac:chgData name="Sarah Stafford" userId="23b1191c-1a34-4664-a8a0-ba5ac4d3da94" providerId="ADAL" clId="{4172B3A4-C6CB-459F-ACEF-41748352E7E4}" dt="2022-09-08T13:27:48.137" v="342" actId="208"/>
          <ac:spMkLst>
            <pc:docMk/>
            <pc:sldMk cId="4136096542" sldId="266"/>
            <ac:spMk id="8" creationId="{6D17EB91-628E-46AE-9928-24046C5C62CF}"/>
          </ac:spMkLst>
        </pc:spChg>
      </pc:sldChg>
      <pc:sldChg chg="modSp mod">
        <pc:chgData name="Sarah Stafford" userId="23b1191c-1a34-4664-a8a0-ba5ac4d3da94" providerId="ADAL" clId="{4172B3A4-C6CB-459F-ACEF-41748352E7E4}" dt="2022-09-08T13:27:24.832" v="338" actId="1076"/>
        <pc:sldMkLst>
          <pc:docMk/>
          <pc:sldMk cId="2492550608" sldId="295"/>
        </pc:sldMkLst>
        <pc:spChg chg="mod">
          <ac:chgData name="Sarah Stafford" userId="23b1191c-1a34-4664-a8a0-ba5ac4d3da94" providerId="ADAL" clId="{4172B3A4-C6CB-459F-ACEF-41748352E7E4}" dt="2022-09-08T13:27:24.832" v="338" actId="1076"/>
          <ac:spMkLst>
            <pc:docMk/>
            <pc:sldMk cId="2492550608" sldId="295"/>
            <ac:spMk id="10" creationId="{605B13A3-BE31-44A7-A606-38729832003E}"/>
          </ac:spMkLst>
        </pc:spChg>
        <pc:spChg chg="mod">
          <ac:chgData name="Sarah Stafford" userId="23b1191c-1a34-4664-a8a0-ba5ac4d3da94" providerId="ADAL" clId="{4172B3A4-C6CB-459F-ACEF-41748352E7E4}" dt="2022-09-08T13:27:05.970" v="334" actId="207"/>
          <ac:spMkLst>
            <pc:docMk/>
            <pc:sldMk cId="2492550608" sldId="295"/>
            <ac:spMk id="12" creationId="{3BC48BB1-3C2E-44DD-9D65-D2AF24FF2E87}"/>
          </ac:spMkLst>
        </pc:spChg>
        <pc:spChg chg="mod">
          <ac:chgData name="Sarah Stafford" userId="23b1191c-1a34-4664-a8a0-ba5ac4d3da94" providerId="ADAL" clId="{4172B3A4-C6CB-459F-ACEF-41748352E7E4}" dt="2022-09-08T13:27:14.058" v="336" actId="208"/>
          <ac:spMkLst>
            <pc:docMk/>
            <pc:sldMk cId="2492550608" sldId="295"/>
            <ac:spMk id="15" creationId="{F725BA4D-B44C-44A3-AC6B-84C2B4A0D54B}"/>
          </ac:spMkLst>
        </pc:spChg>
        <pc:spChg chg="mod">
          <ac:chgData name="Sarah Stafford" userId="23b1191c-1a34-4664-a8a0-ba5ac4d3da94" providerId="ADAL" clId="{4172B3A4-C6CB-459F-ACEF-41748352E7E4}" dt="2022-09-08T13:27:09.641" v="335" actId="207"/>
          <ac:spMkLst>
            <pc:docMk/>
            <pc:sldMk cId="2492550608" sldId="295"/>
            <ac:spMk id="22" creationId="{02AABD48-7F62-174B-98BD-03D513E3B1A1}"/>
          </ac:spMkLst>
        </pc:spChg>
      </pc:sldChg>
      <pc:sldChg chg="del">
        <pc:chgData name="Sarah Stafford" userId="23b1191c-1a34-4664-a8a0-ba5ac4d3da94" providerId="ADAL" clId="{4172B3A4-C6CB-459F-ACEF-41748352E7E4}" dt="2022-09-08T13:24:49.555" v="304" actId="47"/>
        <pc:sldMkLst>
          <pc:docMk/>
          <pc:sldMk cId="3816939116" sldId="297"/>
        </pc:sldMkLst>
      </pc:sldChg>
      <pc:sldChg chg="del">
        <pc:chgData name="Sarah Stafford" userId="23b1191c-1a34-4664-a8a0-ba5ac4d3da94" providerId="ADAL" clId="{4172B3A4-C6CB-459F-ACEF-41748352E7E4}" dt="2022-09-08T13:25:00.572" v="307" actId="47"/>
        <pc:sldMkLst>
          <pc:docMk/>
          <pc:sldMk cId="2661849386" sldId="299"/>
        </pc:sldMkLst>
      </pc:sldChg>
      <pc:sldChg chg="del">
        <pc:chgData name="Sarah Stafford" userId="23b1191c-1a34-4664-a8a0-ba5ac4d3da94" providerId="ADAL" clId="{4172B3A4-C6CB-459F-ACEF-41748352E7E4}" dt="2022-09-08T13:26:53.824" v="329" actId="47"/>
        <pc:sldMkLst>
          <pc:docMk/>
          <pc:sldMk cId="2785252625" sldId="301"/>
        </pc:sldMkLst>
      </pc:sldChg>
      <pc:sldChg chg="del">
        <pc:chgData name="Sarah Stafford" userId="23b1191c-1a34-4664-a8a0-ba5ac4d3da94" providerId="ADAL" clId="{4172B3A4-C6CB-459F-ACEF-41748352E7E4}" dt="2022-09-08T13:24:57.696" v="306" actId="47"/>
        <pc:sldMkLst>
          <pc:docMk/>
          <pc:sldMk cId="9584545" sldId="302"/>
        </pc:sldMkLst>
      </pc:sldChg>
      <pc:sldChg chg="modSp mod">
        <pc:chgData name="Sarah Stafford" userId="23b1191c-1a34-4664-a8a0-ba5ac4d3da94" providerId="ADAL" clId="{4172B3A4-C6CB-459F-ACEF-41748352E7E4}" dt="2022-09-08T13:26:10.593" v="325" actId="1076"/>
        <pc:sldMkLst>
          <pc:docMk/>
          <pc:sldMk cId="3541215812" sldId="305"/>
        </pc:sldMkLst>
        <pc:spChg chg="mod">
          <ac:chgData name="Sarah Stafford" userId="23b1191c-1a34-4664-a8a0-ba5ac4d3da94" providerId="ADAL" clId="{4172B3A4-C6CB-459F-ACEF-41748352E7E4}" dt="2022-09-08T13:25:35.841" v="317" actId="207"/>
          <ac:spMkLst>
            <pc:docMk/>
            <pc:sldMk cId="3541215812" sldId="305"/>
            <ac:spMk id="12" creationId="{3BC48BB1-3C2E-44DD-9D65-D2AF24FF2E87}"/>
          </ac:spMkLst>
        </pc:spChg>
        <pc:spChg chg="mod">
          <ac:chgData name="Sarah Stafford" userId="23b1191c-1a34-4664-a8a0-ba5ac4d3da94" providerId="ADAL" clId="{4172B3A4-C6CB-459F-ACEF-41748352E7E4}" dt="2022-09-08T13:26:03.857" v="324" actId="208"/>
          <ac:spMkLst>
            <pc:docMk/>
            <pc:sldMk cId="3541215812" sldId="305"/>
            <ac:spMk id="14" creationId="{0F82D19D-1FB9-47B5-A87D-36C07F3B87C2}"/>
          </ac:spMkLst>
        </pc:spChg>
        <pc:spChg chg="mod">
          <ac:chgData name="Sarah Stafford" userId="23b1191c-1a34-4664-a8a0-ba5ac4d3da94" providerId="ADAL" clId="{4172B3A4-C6CB-459F-ACEF-41748352E7E4}" dt="2022-09-08T13:25:53.225" v="323" actId="208"/>
          <ac:spMkLst>
            <pc:docMk/>
            <pc:sldMk cId="3541215812" sldId="305"/>
            <ac:spMk id="20" creationId="{F725BA4D-B44C-44A3-AC6B-84C2B4A0D54B}"/>
          </ac:spMkLst>
        </pc:spChg>
        <pc:spChg chg="mod">
          <ac:chgData name="Sarah Stafford" userId="23b1191c-1a34-4664-a8a0-ba5ac4d3da94" providerId="ADAL" clId="{4172B3A4-C6CB-459F-ACEF-41748352E7E4}" dt="2022-09-08T13:25:47.497" v="322" actId="207"/>
          <ac:spMkLst>
            <pc:docMk/>
            <pc:sldMk cId="3541215812" sldId="305"/>
            <ac:spMk id="22" creationId="{02AABD48-7F62-174B-98BD-03D513E3B1A1}"/>
          </ac:spMkLst>
        </pc:spChg>
        <pc:picChg chg="mod">
          <ac:chgData name="Sarah Stafford" userId="23b1191c-1a34-4664-a8a0-ba5ac4d3da94" providerId="ADAL" clId="{4172B3A4-C6CB-459F-ACEF-41748352E7E4}" dt="2022-09-08T13:26:10.593" v="325" actId="1076"/>
          <ac:picMkLst>
            <pc:docMk/>
            <pc:sldMk cId="3541215812" sldId="305"/>
            <ac:picMk id="6" creationId="{C8BEB7F0-ADF4-4466-A020-B8082546C611}"/>
          </ac:picMkLst>
        </pc:picChg>
      </pc:sldChg>
      <pc:sldChg chg="modSp add del mod">
        <pc:chgData name="Sarah Stafford" userId="23b1191c-1a34-4664-a8a0-ba5ac4d3da94" providerId="ADAL" clId="{4172B3A4-C6CB-459F-ACEF-41748352E7E4}" dt="2022-09-08T13:25:26.202" v="315" actId="208"/>
        <pc:sldMkLst>
          <pc:docMk/>
          <pc:sldMk cId="2934758395" sldId="307"/>
        </pc:sldMkLst>
        <pc:spChg chg="mod">
          <ac:chgData name="Sarah Stafford" userId="23b1191c-1a34-4664-a8a0-ba5ac4d3da94" providerId="ADAL" clId="{4172B3A4-C6CB-459F-ACEF-41748352E7E4}" dt="2022-09-08T13:25:22.474" v="314" actId="208"/>
          <ac:spMkLst>
            <pc:docMk/>
            <pc:sldMk cId="2934758395" sldId="307"/>
            <ac:spMk id="6" creationId="{755AD8CD-D355-45F4-8A8D-03865C1297C0}"/>
          </ac:spMkLst>
        </pc:spChg>
        <pc:spChg chg="mod">
          <ac:chgData name="Sarah Stafford" userId="23b1191c-1a34-4664-a8a0-ba5ac4d3da94" providerId="ADAL" clId="{4172B3A4-C6CB-459F-ACEF-41748352E7E4}" dt="2022-09-08T13:25:11.977" v="312" actId="207"/>
          <ac:spMkLst>
            <pc:docMk/>
            <pc:sldMk cId="2934758395" sldId="307"/>
            <ac:spMk id="22" creationId="{02AABD48-7F62-174B-98BD-03D513E3B1A1}"/>
          </ac:spMkLst>
        </pc:spChg>
        <pc:spChg chg="mod">
          <ac:chgData name="Sarah Stafford" userId="23b1191c-1a34-4664-a8a0-ba5ac4d3da94" providerId="ADAL" clId="{4172B3A4-C6CB-459F-ACEF-41748352E7E4}" dt="2022-09-08T13:25:26.202" v="315" actId="208"/>
          <ac:spMkLst>
            <pc:docMk/>
            <pc:sldMk cId="2934758395" sldId="307"/>
            <ac:spMk id="98" creationId="{CAAA4A74-A70B-4650-8E46-6F6AAFBACCA0}"/>
          </ac:spMkLst>
        </pc:spChg>
      </pc:sldChg>
      <pc:sldChg chg="del">
        <pc:chgData name="Sarah Stafford" userId="23b1191c-1a34-4664-a8a0-ba5ac4d3da94" providerId="ADAL" clId="{4172B3A4-C6CB-459F-ACEF-41748352E7E4}" dt="2022-09-08T13:25:04.032" v="309" actId="47"/>
        <pc:sldMkLst>
          <pc:docMk/>
          <pc:sldMk cId="3207796216" sldId="312"/>
        </pc:sldMkLst>
      </pc:sldChg>
      <pc:sldChg chg="del">
        <pc:chgData name="Sarah Stafford" userId="23b1191c-1a34-4664-a8a0-ba5ac4d3da94" providerId="ADAL" clId="{4172B3A4-C6CB-459F-ACEF-41748352E7E4}" dt="2022-09-08T13:26:54.606" v="330" actId="47"/>
        <pc:sldMkLst>
          <pc:docMk/>
          <pc:sldMk cId="2020430276" sldId="315"/>
        </pc:sldMkLst>
      </pc:sldChg>
      <pc:sldChg chg="modSp mod modNotesTx">
        <pc:chgData name="Sarah Stafford" userId="23b1191c-1a34-4664-a8a0-ba5ac4d3da94" providerId="ADAL" clId="{4172B3A4-C6CB-459F-ACEF-41748352E7E4}" dt="2022-09-08T13:26:27.036" v="326" actId="208"/>
        <pc:sldMkLst>
          <pc:docMk/>
          <pc:sldMk cId="1183814239" sldId="316"/>
        </pc:sldMkLst>
        <pc:spChg chg="mod">
          <ac:chgData name="Sarah Stafford" userId="23b1191c-1a34-4664-a8a0-ba5ac4d3da94" providerId="ADAL" clId="{4172B3A4-C6CB-459F-ACEF-41748352E7E4}" dt="2022-09-08T13:21:14.277" v="287" actId="208"/>
          <ac:spMkLst>
            <pc:docMk/>
            <pc:sldMk cId="1183814239" sldId="316"/>
            <ac:spMk id="11" creationId="{31A2B6B6-4AED-44B2-8258-1C2513B6F75E}"/>
          </ac:spMkLst>
        </pc:spChg>
        <pc:spChg chg="mod">
          <ac:chgData name="Sarah Stafford" userId="23b1191c-1a34-4664-a8a0-ba5ac4d3da94" providerId="ADAL" clId="{4172B3A4-C6CB-459F-ACEF-41748352E7E4}" dt="2022-09-08T13:26:27.036" v="326" actId="208"/>
          <ac:spMkLst>
            <pc:docMk/>
            <pc:sldMk cId="1183814239" sldId="316"/>
            <ac:spMk id="12" creationId="{0F82D19D-1FB9-47B5-A87D-36C07F3B87C2}"/>
          </ac:spMkLst>
        </pc:spChg>
        <pc:spChg chg="mod">
          <ac:chgData name="Sarah Stafford" userId="23b1191c-1a34-4664-a8a0-ba5ac4d3da94" providerId="ADAL" clId="{4172B3A4-C6CB-459F-ACEF-41748352E7E4}" dt="2022-09-08T13:24:41.745" v="302" actId="207"/>
          <ac:spMkLst>
            <pc:docMk/>
            <pc:sldMk cId="1183814239" sldId="316"/>
            <ac:spMk id="22" creationId="{02AABD48-7F62-174B-98BD-03D513E3B1A1}"/>
          </ac:spMkLst>
        </pc:spChg>
      </pc:sldChg>
      <pc:sldChg chg="del">
        <pc:chgData name="Sarah Stafford" userId="23b1191c-1a34-4664-a8a0-ba5ac4d3da94" providerId="ADAL" clId="{4172B3A4-C6CB-459F-ACEF-41748352E7E4}" dt="2022-09-08T13:25:02.759" v="308" actId="47"/>
        <pc:sldMkLst>
          <pc:docMk/>
          <pc:sldMk cId="2857551342" sldId="317"/>
        </pc:sldMkLst>
      </pc:sldChg>
      <pc:sldChg chg="del">
        <pc:chgData name="Sarah Stafford" userId="23b1191c-1a34-4664-a8a0-ba5ac4d3da94" providerId="ADAL" clId="{4172B3A4-C6CB-459F-ACEF-41748352E7E4}" dt="2022-09-08T13:26:56.826" v="331" actId="47"/>
        <pc:sldMkLst>
          <pc:docMk/>
          <pc:sldMk cId="2317354354" sldId="318"/>
        </pc:sldMkLst>
      </pc:sldChg>
      <pc:sldChg chg="del">
        <pc:chgData name="Sarah Stafford" userId="23b1191c-1a34-4664-a8a0-ba5ac4d3da94" providerId="ADAL" clId="{4172B3A4-C6CB-459F-ACEF-41748352E7E4}" dt="2022-09-08T13:26:57.635" v="332" actId="47"/>
        <pc:sldMkLst>
          <pc:docMk/>
          <pc:sldMk cId="1022530510" sldId="320"/>
        </pc:sldMkLst>
      </pc:sldChg>
      <pc:sldChg chg="del">
        <pc:chgData name="Sarah Stafford" userId="23b1191c-1a34-4664-a8a0-ba5ac4d3da94" providerId="ADAL" clId="{4172B3A4-C6CB-459F-ACEF-41748352E7E4}" dt="2022-09-08T13:26:52.652" v="328" actId="47"/>
        <pc:sldMkLst>
          <pc:docMk/>
          <pc:sldMk cId="3913379885" sldId="321"/>
        </pc:sldMkLst>
      </pc:sldChg>
      <pc:sldChg chg="del">
        <pc:chgData name="Sarah Stafford" userId="23b1191c-1a34-4664-a8a0-ba5ac4d3da94" providerId="ADAL" clId="{4172B3A4-C6CB-459F-ACEF-41748352E7E4}" dt="2022-09-08T13:24:48.564" v="303" actId="47"/>
        <pc:sldMkLst>
          <pc:docMk/>
          <pc:sldMk cId="1622677962" sldId="322"/>
        </pc:sldMkLst>
      </pc:sldChg>
      <pc:sldChg chg="del">
        <pc:chgData name="Sarah Stafford" userId="23b1191c-1a34-4664-a8a0-ba5ac4d3da94" providerId="ADAL" clId="{4172B3A4-C6CB-459F-ACEF-41748352E7E4}" dt="2022-09-08T13:26:50.662" v="327" actId="47"/>
        <pc:sldMkLst>
          <pc:docMk/>
          <pc:sldMk cId="4170075540" sldId="323"/>
        </pc:sldMkLst>
      </pc:sldChg>
      <pc:sldChg chg="del">
        <pc:chgData name="Sarah Stafford" userId="23b1191c-1a34-4664-a8a0-ba5ac4d3da94" providerId="ADAL" clId="{4172B3A4-C6CB-459F-ACEF-41748352E7E4}" dt="2022-09-08T13:24:50.644" v="305" actId="47"/>
        <pc:sldMkLst>
          <pc:docMk/>
          <pc:sldMk cId="1484512617" sldId="324"/>
        </pc:sldMkLst>
      </pc:sldChg>
      <pc:sldChg chg="modSp mod">
        <pc:chgData name="Sarah Stafford" userId="23b1191c-1a34-4664-a8a0-ba5ac4d3da94" providerId="ADAL" clId="{4172B3A4-C6CB-459F-ACEF-41748352E7E4}" dt="2022-09-08T13:28:09.655" v="348" actId="208"/>
        <pc:sldMkLst>
          <pc:docMk/>
          <pc:sldMk cId="3114241736" sldId="325"/>
        </pc:sldMkLst>
        <pc:spChg chg="mod">
          <ac:chgData name="Sarah Stafford" userId="23b1191c-1a34-4664-a8a0-ba5ac4d3da94" providerId="ADAL" clId="{4172B3A4-C6CB-459F-ACEF-41748352E7E4}" dt="2022-09-08T13:27:57.082" v="344" actId="207"/>
          <ac:spMkLst>
            <pc:docMk/>
            <pc:sldMk cId="3114241736" sldId="325"/>
            <ac:spMk id="2" creationId="{71B8AF66-BDEC-4533-9866-E930CF55A033}"/>
          </ac:spMkLst>
        </pc:spChg>
        <pc:spChg chg="mod">
          <ac:chgData name="Sarah Stafford" userId="23b1191c-1a34-4664-a8a0-ba5ac4d3da94" providerId="ADAL" clId="{4172B3A4-C6CB-459F-ACEF-41748352E7E4}" dt="2022-09-08T13:28:09.655" v="348" actId="208"/>
          <ac:spMkLst>
            <pc:docMk/>
            <pc:sldMk cId="3114241736" sldId="325"/>
            <ac:spMk id="3" creationId="{6D17EB91-628E-46AE-9928-24046C5C62CF}"/>
          </ac:spMkLst>
        </pc:spChg>
      </pc:sldChg>
      <pc:sldChg chg="addSp delSp modSp new mod modClrScheme chgLayout">
        <pc:chgData name="Sarah Stafford" userId="23b1191c-1a34-4664-a8a0-ba5ac4d3da94" providerId="ADAL" clId="{4172B3A4-C6CB-459F-ACEF-41748352E7E4}" dt="2022-09-08T13:33:14.137" v="894" actId="255"/>
        <pc:sldMkLst>
          <pc:docMk/>
          <pc:sldMk cId="1801867588" sldId="326"/>
        </pc:sldMkLst>
        <pc:spChg chg="del mod ord">
          <ac:chgData name="Sarah Stafford" userId="23b1191c-1a34-4664-a8a0-ba5ac4d3da94" providerId="ADAL" clId="{4172B3A4-C6CB-459F-ACEF-41748352E7E4}" dt="2022-09-08T13:28:40.022" v="350" actId="700"/>
          <ac:spMkLst>
            <pc:docMk/>
            <pc:sldMk cId="1801867588" sldId="326"/>
            <ac:spMk id="2" creationId="{90625BE7-C365-9F6B-7A12-D5358D1EBC46}"/>
          </ac:spMkLst>
        </pc:spChg>
        <pc:spChg chg="del mod ord">
          <ac:chgData name="Sarah Stafford" userId="23b1191c-1a34-4664-a8a0-ba5ac4d3da94" providerId="ADAL" clId="{4172B3A4-C6CB-459F-ACEF-41748352E7E4}" dt="2022-09-08T13:28:40.022" v="350" actId="700"/>
          <ac:spMkLst>
            <pc:docMk/>
            <pc:sldMk cId="1801867588" sldId="326"/>
            <ac:spMk id="3" creationId="{9275A757-8F61-451E-639D-C9AFC9DE6128}"/>
          </ac:spMkLst>
        </pc:spChg>
        <pc:spChg chg="mod ord">
          <ac:chgData name="Sarah Stafford" userId="23b1191c-1a34-4664-a8a0-ba5ac4d3da94" providerId="ADAL" clId="{4172B3A4-C6CB-459F-ACEF-41748352E7E4}" dt="2022-09-08T13:28:40.022" v="350" actId="700"/>
          <ac:spMkLst>
            <pc:docMk/>
            <pc:sldMk cId="1801867588" sldId="326"/>
            <ac:spMk id="4" creationId="{D3D0EC60-DF2A-8852-D5C4-904B1380362E}"/>
          </ac:spMkLst>
        </pc:spChg>
        <pc:spChg chg="add mod ord">
          <ac:chgData name="Sarah Stafford" userId="23b1191c-1a34-4664-a8a0-ba5ac4d3da94" providerId="ADAL" clId="{4172B3A4-C6CB-459F-ACEF-41748352E7E4}" dt="2022-09-08T13:28:45.925" v="362" actId="20577"/>
          <ac:spMkLst>
            <pc:docMk/>
            <pc:sldMk cId="1801867588" sldId="326"/>
            <ac:spMk id="5" creationId="{7EE21A7A-36A1-8D00-98CD-346F4FF66399}"/>
          </ac:spMkLst>
        </pc:spChg>
        <pc:spChg chg="add mod ord">
          <ac:chgData name="Sarah Stafford" userId="23b1191c-1a34-4664-a8a0-ba5ac4d3da94" providerId="ADAL" clId="{4172B3A4-C6CB-459F-ACEF-41748352E7E4}" dt="2022-09-08T13:33:14.137" v="894" actId="255"/>
          <ac:spMkLst>
            <pc:docMk/>
            <pc:sldMk cId="1801867588" sldId="326"/>
            <ac:spMk id="6" creationId="{AFB6FEC6-0084-9204-8F27-270DE119EF48}"/>
          </ac:spMkLst>
        </pc:spChg>
      </pc:sldChg>
    </pc:docChg>
  </pc:docChgLst>
  <pc:docChgLst>
    <pc:chgData name="Gill Wroth" userId="b1be88858b328a41" providerId="LiveId" clId="{035610A1-1BB2-46A2-A807-48FF26B19B04}"/>
    <pc:docChg chg="undo custSel modSld">
      <pc:chgData name="Gill Wroth" userId="b1be88858b328a41" providerId="LiveId" clId="{035610A1-1BB2-46A2-A807-48FF26B19B04}" dt="2023-03-02T18:35:10.797" v="185"/>
      <pc:docMkLst>
        <pc:docMk/>
      </pc:docMkLst>
      <pc:sldChg chg="addCm">
        <pc:chgData name="Gill Wroth" userId="b1be88858b328a41" providerId="LiveId" clId="{035610A1-1BB2-46A2-A807-48FF26B19B04}" dt="2023-02-28T17:21:13.259" v="39"/>
        <pc:sldMkLst>
          <pc:docMk/>
          <pc:sldMk cId="4043658862" sldId="261"/>
        </pc:sldMkLst>
        <pc:extLst>
          <p:ext xmlns:p="http://schemas.openxmlformats.org/presentationml/2006/main" uri="{D6D511B9-2390-475A-947B-AFAB55BFBCF1}">
            <pc226:cmChg xmlns:pc226="http://schemas.microsoft.com/office/powerpoint/2022/06/main/command" chg="add">
              <pc226:chgData name="Gill Wroth" userId="b1be88858b328a41" providerId="LiveId" clId="{035610A1-1BB2-46A2-A807-48FF26B19B04}" dt="2023-02-28T17:21:13.259" v="39"/>
              <pc2:cmMkLst xmlns:pc2="http://schemas.microsoft.com/office/powerpoint/2019/9/main/command">
                <pc:docMk/>
                <pc:sldMk cId="4043658862" sldId="261"/>
                <pc2:cmMk id="{939073BC-45F8-4C8F-9F92-7B8B11509613}"/>
              </pc2:cmMkLst>
            </pc226:cmChg>
          </p:ext>
        </pc:extLst>
      </pc:sldChg>
      <pc:sldChg chg="modNotesTx">
        <pc:chgData name="Gill Wroth" userId="b1be88858b328a41" providerId="LiveId" clId="{035610A1-1BB2-46A2-A807-48FF26B19B04}" dt="2023-02-28T18:27:47.153" v="48" actId="20577"/>
        <pc:sldMkLst>
          <pc:docMk/>
          <pc:sldMk cId="1438307272" sldId="264"/>
        </pc:sldMkLst>
      </pc:sldChg>
      <pc:sldChg chg="modNotesTx">
        <pc:chgData name="Gill Wroth" userId="b1be88858b328a41" providerId="LiveId" clId="{035610A1-1BB2-46A2-A807-48FF26B19B04}" dt="2023-02-28T17:26:00.592" v="46" actId="20577"/>
        <pc:sldMkLst>
          <pc:docMk/>
          <pc:sldMk cId="628072168" sldId="326"/>
        </pc:sldMkLst>
      </pc:sldChg>
      <pc:sldChg chg="modNotesTx">
        <pc:chgData name="Gill Wroth" userId="b1be88858b328a41" providerId="LiveId" clId="{035610A1-1BB2-46A2-A807-48FF26B19B04}" dt="2023-03-02T18:28:21.960" v="178" actId="20577"/>
        <pc:sldMkLst>
          <pc:docMk/>
          <pc:sldMk cId="3685147157" sldId="327"/>
        </pc:sldMkLst>
      </pc:sldChg>
      <pc:sldChg chg="modNotesTx">
        <pc:chgData name="Gill Wroth" userId="b1be88858b328a41" providerId="LiveId" clId="{035610A1-1BB2-46A2-A807-48FF26B19B04}" dt="2023-03-02T18:25:28.433" v="158" actId="20577"/>
        <pc:sldMkLst>
          <pc:docMk/>
          <pc:sldMk cId="3387511282" sldId="329"/>
        </pc:sldMkLst>
      </pc:sldChg>
      <pc:sldChg chg="addCm modNotesTx">
        <pc:chgData name="Gill Wroth" userId="b1be88858b328a41" providerId="LiveId" clId="{035610A1-1BB2-46A2-A807-48FF26B19B04}" dt="2023-03-02T18:29:45.372" v="184" actId="20577"/>
        <pc:sldMkLst>
          <pc:docMk/>
          <pc:sldMk cId="4269822610" sldId="334"/>
        </pc:sldMkLst>
        <pc:extLst>
          <p:ext xmlns:p="http://schemas.openxmlformats.org/presentationml/2006/main" uri="{D6D511B9-2390-475A-947B-AFAB55BFBCF1}">
            <pc226:cmChg xmlns:pc226="http://schemas.microsoft.com/office/powerpoint/2022/06/main/command" chg="add">
              <pc226:chgData name="Gill Wroth" userId="b1be88858b328a41" providerId="LiveId" clId="{035610A1-1BB2-46A2-A807-48FF26B19B04}" dt="2023-02-28T18:50:02.941" v="123"/>
              <pc2:cmMkLst xmlns:pc2="http://schemas.microsoft.com/office/powerpoint/2019/9/main/command">
                <pc:docMk/>
                <pc:sldMk cId="4269822610" sldId="334"/>
                <pc2:cmMk id="{E6D510C2-3862-4AA0-8903-B7D458823CCA}"/>
              </pc2:cmMkLst>
            </pc226:cmChg>
          </p:ext>
        </pc:extLst>
      </pc:sldChg>
      <pc:sldChg chg="modNotesTx">
        <pc:chgData name="Gill Wroth" userId="b1be88858b328a41" providerId="LiveId" clId="{035610A1-1BB2-46A2-A807-48FF26B19B04}" dt="2023-02-28T17:23:49.224" v="42"/>
        <pc:sldMkLst>
          <pc:docMk/>
          <pc:sldMk cId="2474186682" sldId="336"/>
        </pc:sldMkLst>
      </pc:sldChg>
      <pc:sldChg chg="modNotesTx">
        <pc:chgData name="Gill Wroth" userId="b1be88858b328a41" providerId="LiveId" clId="{035610A1-1BB2-46A2-A807-48FF26B19B04}" dt="2023-02-28T17:19:22.623" v="38" actId="12"/>
        <pc:sldMkLst>
          <pc:docMk/>
          <pc:sldMk cId="2664316129" sldId="337"/>
        </pc:sldMkLst>
      </pc:sldChg>
      <pc:sldChg chg="modNotesTx">
        <pc:chgData name="Gill Wroth" userId="b1be88858b328a41" providerId="LiveId" clId="{035610A1-1BB2-46A2-A807-48FF26B19B04}" dt="2023-02-28T19:08:26.784" v="137" actId="20577"/>
        <pc:sldMkLst>
          <pc:docMk/>
          <pc:sldMk cId="2253643260" sldId="345"/>
        </pc:sldMkLst>
      </pc:sldChg>
      <pc:sldChg chg="modNotesTx">
        <pc:chgData name="Gill Wroth" userId="b1be88858b328a41" providerId="LiveId" clId="{035610A1-1BB2-46A2-A807-48FF26B19B04}" dt="2023-02-28T19:25:45.767" v="144" actId="6549"/>
        <pc:sldMkLst>
          <pc:docMk/>
          <pc:sldMk cId="2248528864" sldId="346"/>
        </pc:sldMkLst>
      </pc:sldChg>
      <pc:sldChg chg="modNotesTx">
        <pc:chgData name="Gill Wroth" userId="b1be88858b328a41" providerId="LiveId" clId="{035610A1-1BB2-46A2-A807-48FF26B19B04}" dt="2023-02-28T17:23:14.271" v="40"/>
        <pc:sldMkLst>
          <pc:docMk/>
          <pc:sldMk cId="3690711203" sldId="347"/>
        </pc:sldMkLst>
      </pc:sldChg>
      <pc:sldChg chg="addCm">
        <pc:chgData name="Gill Wroth" userId="b1be88858b328a41" providerId="LiveId" clId="{035610A1-1BB2-46A2-A807-48FF26B19B04}" dt="2023-03-02T18:35:10.797" v="185"/>
        <pc:sldMkLst>
          <pc:docMk/>
          <pc:sldMk cId="3119437347" sldId="348"/>
        </pc:sldMkLst>
        <pc:extLst>
          <p:ext xmlns:p="http://schemas.openxmlformats.org/presentationml/2006/main" uri="{D6D511B9-2390-475A-947B-AFAB55BFBCF1}">
            <pc226:cmChg xmlns:pc226="http://schemas.microsoft.com/office/powerpoint/2022/06/main/command" chg="add">
              <pc226:chgData name="Gill Wroth" userId="b1be88858b328a41" providerId="LiveId" clId="{035610A1-1BB2-46A2-A807-48FF26B19B04}" dt="2023-03-02T18:35:10.797" v="185"/>
              <pc2:cmMkLst xmlns:pc2="http://schemas.microsoft.com/office/powerpoint/2019/9/main/command">
                <pc:docMk/>
                <pc:sldMk cId="3119437347" sldId="348"/>
                <pc2:cmMk id="{BA8F29B9-1CC8-43A7-BF1E-C92CFE56B29B}"/>
              </pc2:cmMkLst>
            </pc226:cmChg>
          </p:ext>
        </pc:extLst>
      </pc:sldChg>
      <pc:sldChg chg="addCm">
        <pc:chgData name="Gill Wroth" userId="b1be88858b328a41" providerId="LiveId" clId="{035610A1-1BB2-46A2-A807-48FF26B19B04}" dt="2023-02-28T19:43:17.505" v="145"/>
        <pc:sldMkLst>
          <pc:docMk/>
          <pc:sldMk cId="1118194011" sldId="350"/>
        </pc:sldMkLst>
        <pc:extLst>
          <p:ext xmlns:p="http://schemas.openxmlformats.org/presentationml/2006/main" uri="{D6D511B9-2390-475A-947B-AFAB55BFBCF1}">
            <pc226:cmChg xmlns:pc226="http://schemas.microsoft.com/office/powerpoint/2022/06/main/command" chg="add">
              <pc226:chgData name="Gill Wroth" userId="b1be88858b328a41" providerId="LiveId" clId="{035610A1-1BB2-46A2-A807-48FF26B19B04}" dt="2023-02-28T19:43:17.505" v="145"/>
              <pc2:cmMkLst xmlns:pc2="http://schemas.microsoft.com/office/powerpoint/2019/9/main/command">
                <pc:docMk/>
                <pc:sldMk cId="1118194011" sldId="350"/>
                <pc2:cmMk id="{910DCE4F-B185-43A0-9A89-6C31D8BA5A8D}"/>
              </pc2:cmMkLst>
            </pc226:cmChg>
          </p:ext>
        </pc:extLst>
      </pc:sldChg>
    </pc:docChg>
  </pc:docChgLst>
  <pc:docChgLst>
    <pc:chgData name="Mrinmayee Shelgikar" userId="57835d59b6471b2a" providerId="LiveId" clId="{D57E80F3-FC86-45E0-8BF1-C11C96272D2B}"/>
    <pc:docChg chg="undo custSel addSld delSld modSld sldOrd">
      <pc:chgData name="Mrinmayee Shelgikar" userId="57835d59b6471b2a" providerId="LiveId" clId="{D57E80F3-FC86-45E0-8BF1-C11C96272D2B}" dt="2023-02-02T18:18:55.769" v="711" actId="33524"/>
      <pc:docMkLst>
        <pc:docMk/>
      </pc:docMkLst>
      <pc:sldChg chg="del">
        <pc:chgData name="Mrinmayee Shelgikar" userId="57835d59b6471b2a" providerId="LiveId" clId="{D57E80F3-FC86-45E0-8BF1-C11C96272D2B}" dt="2023-01-31T07:10:41.108" v="415" actId="47"/>
        <pc:sldMkLst>
          <pc:docMk/>
          <pc:sldMk cId="3200202263" sldId="258"/>
        </pc:sldMkLst>
      </pc:sldChg>
      <pc:sldChg chg="del">
        <pc:chgData name="Mrinmayee Shelgikar" userId="57835d59b6471b2a" providerId="LiveId" clId="{D57E80F3-FC86-45E0-8BF1-C11C96272D2B}" dt="2023-01-31T07:10:43.792" v="417" actId="47"/>
        <pc:sldMkLst>
          <pc:docMk/>
          <pc:sldMk cId="332790005" sldId="259"/>
        </pc:sldMkLst>
      </pc:sldChg>
      <pc:sldChg chg="del">
        <pc:chgData name="Mrinmayee Shelgikar" userId="57835d59b6471b2a" providerId="LiveId" clId="{D57E80F3-FC86-45E0-8BF1-C11C96272D2B}" dt="2023-01-31T07:10:41.994" v="416" actId="47"/>
        <pc:sldMkLst>
          <pc:docMk/>
          <pc:sldMk cId="1983688319" sldId="260"/>
        </pc:sldMkLst>
      </pc:sldChg>
      <pc:sldChg chg="modSp mod">
        <pc:chgData name="Mrinmayee Shelgikar" userId="57835d59b6471b2a" providerId="LiveId" clId="{D57E80F3-FC86-45E0-8BF1-C11C96272D2B}" dt="2023-01-26T08:03:08.814" v="59" actId="14100"/>
        <pc:sldMkLst>
          <pc:docMk/>
          <pc:sldMk cId="4043658862" sldId="261"/>
        </pc:sldMkLst>
        <pc:spChg chg="mod">
          <ac:chgData name="Mrinmayee Shelgikar" userId="57835d59b6471b2a" providerId="LiveId" clId="{D57E80F3-FC86-45E0-8BF1-C11C96272D2B}" dt="2023-01-26T08:02:58.606" v="50" actId="1035"/>
          <ac:spMkLst>
            <pc:docMk/>
            <pc:sldMk cId="4043658862" sldId="261"/>
            <ac:spMk id="2" creationId="{71B8AF66-BDEC-4533-9866-E930CF55A033}"/>
          </ac:spMkLst>
        </pc:spChg>
        <pc:spChg chg="mod">
          <ac:chgData name="Mrinmayee Shelgikar" userId="57835d59b6471b2a" providerId="LiveId" clId="{D57E80F3-FC86-45E0-8BF1-C11C96272D2B}" dt="2023-01-26T08:03:08.814" v="59" actId="14100"/>
          <ac:spMkLst>
            <pc:docMk/>
            <pc:sldMk cId="4043658862" sldId="261"/>
            <ac:spMk id="3" creationId="{6D17EB91-628E-46AE-9928-24046C5C62CF}"/>
          </ac:spMkLst>
        </pc:spChg>
      </pc:sldChg>
      <pc:sldChg chg="del">
        <pc:chgData name="Mrinmayee Shelgikar" userId="57835d59b6471b2a" providerId="LiveId" clId="{D57E80F3-FC86-45E0-8BF1-C11C96272D2B}" dt="2023-01-31T07:10:40.513" v="414" actId="47"/>
        <pc:sldMkLst>
          <pc:docMk/>
          <pc:sldMk cId="3260154792" sldId="263"/>
        </pc:sldMkLst>
      </pc:sldChg>
      <pc:sldChg chg="addSp delSp modSp mod delAnim modAnim addCm modNotesTx">
        <pc:chgData name="Mrinmayee Shelgikar" userId="57835d59b6471b2a" providerId="LiveId" clId="{D57E80F3-FC86-45E0-8BF1-C11C96272D2B}" dt="2023-02-02T18:14:04.712" v="685" actId="313"/>
        <pc:sldMkLst>
          <pc:docMk/>
          <pc:sldMk cId="1438307272" sldId="264"/>
        </pc:sldMkLst>
        <pc:spChg chg="del">
          <ac:chgData name="Mrinmayee Shelgikar" userId="57835d59b6471b2a" providerId="LiveId" clId="{D57E80F3-FC86-45E0-8BF1-C11C96272D2B}" dt="2023-01-26T08:06:53.365" v="73" actId="478"/>
          <ac:spMkLst>
            <pc:docMk/>
            <pc:sldMk cId="1438307272" sldId="264"/>
            <ac:spMk id="2" creationId="{0157EDFF-03E3-4687-9F8B-250C73C985F2}"/>
          </ac:spMkLst>
        </pc:spChg>
        <pc:spChg chg="del mod">
          <ac:chgData name="Mrinmayee Shelgikar" userId="57835d59b6471b2a" providerId="LiveId" clId="{D57E80F3-FC86-45E0-8BF1-C11C96272D2B}" dt="2023-01-26T08:06:53.365" v="73" actId="478"/>
          <ac:spMkLst>
            <pc:docMk/>
            <pc:sldMk cId="1438307272" sldId="264"/>
            <ac:spMk id="3" creationId="{E03A399E-A079-4972-986A-8F5EFC549EED}"/>
          </ac:spMkLst>
        </pc:spChg>
        <pc:spChg chg="add mod">
          <ac:chgData name="Mrinmayee Shelgikar" userId="57835d59b6471b2a" providerId="LiveId" clId="{D57E80F3-FC86-45E0-8BF1-C11C96272D2B}" dt="2023-01-31T06:19:53.685" v="325" actId="20577"/>
          <ac:spMkLst>
            <pc:docMk/>
            <pc:sldMk cId="1438307272" sldId="264"/>
            <ac:spMk id="5" creationId="{AEB40F67-0C32-9246-62F7-8D9595804EA7}"/>
          </ac:spMkLst>
        </pc:spChg>
        <pc:spChg chg="add mod">
          <ac:chgData name="Mrinmayee Shelgikar" userId="57835d59b6471b2a" providerId="LiveId" clId="{D57E80F3-FC86-45E0-8BF1-C11C96272D2B}" dt="2023-01-30T20:36:16.502" v="321" actId="1076"/>
          <ac:spMkLst>
            <pc:docMk/>
            <pc:sldMk cId="1438307272" sldId="264"/>
            <ac:spMk id="6" creationId="{472941D7-8428-94C8-42D0-D86F2753E80B}"/>
          </ac:spMkLst>
        </pc:spChg>
        <pc:spChg chg="mod">
          <ac:chgData name="Mrinmayee Shelgikar" userId="57835d59b6471b2a" providerId="LiveId" clId="{D57E80F3-FC86-45E0-8BF1-C11C96272D2B}" dt="2023-02-02T14:41:15.143" v="612"/>
          <ac:spMkLst>
            <pc:docMk/>
            <pc:sldMk cId="1438307272" sldId="264"/>
            <ac:spMk id="8" creationId="{B6337FE9-5A3D-D43E-6464-D7A022857F91}"/>
          </ac:spMkLst>
        </pc:spChg>
        <pc:spChg chg="mod">
          <ac:chgData name="Mrinmayee Shelgikar" userId="57835d59b6471b2a" providerId="LiveId" clId="{D57E80F3-FC86-45E0-8BF1-C11C96272D2B}" dt="2023-01-26T08:06:34.406" v="72"/>
          <ac:spMkLst>
            <pc:docMk/>
            <pc:sldMk cId="1438307272" sldId="264"/>
            <ac:spMk id="22" creationId="{02AABD48-7F62-174B-98BD-03D513E3B1A1}"/>
          </ac:spMkLst>
        </pc:spChg>
        <pc:grpChg chg="add mod">
          <ac:chgData name="Mrinmayee Shelgikar" userId="57835d59b6471b2a" providerId="LiveId" clId="{D57E80F3-FC86-45E0-8BF1-C11C96272D2B}" dt="2023-02-02T14:41:15.143" v="612"/>
          <ac:grpSpMkLst>
            <pc:docMk/>
            <pc:sldMk cId="1438307272" sldId="264"/>
            <ac:grpSpMk id="2" creationId="{63EAE11A-EE22-2119-BE32-2A9A631A93D7}"/>
          </ac:grpSpMkLst>
        </pc:grpChg>
        <pc:picChg chg="mod">
          <ac:chgData name="Mrinmayee Shelgikar" userId="57835d59b6471b2a" providerId="LiveId" clId="{D57E80F3-FC86-45E0-8BF1-C11C96272D2B}" dt="2023-02-02T14:41:15.143" v="612"/>
          <ac:picMkLst>
            <pc:docMk/>
            <pc:sldMk cId="1438307272" sldId="264"/>
            <ac:picMk id="3" creationId="{AC2DB661-F40F-78FA-2FF1-799B480CFD76}"/>
          </ac:picMkLst>
        </pc:picChg>
        <pc:picChg chg="add mod">
          <ac:chgData name="Mrinmayee Shelgikar" userId="57835d59b6471b2a" providerId="LiveId" clId="{D57E80F3-FC86-45E0-8BF1-C11C96272D2B}" dt="2023-01-26T08:06:54.125" v="74"/>
          <ac:picMkLst>
            <pc:docMk/>
            <pc:sldMk cId="1438307272" sldId="264"/>
            <ac:picMk id="7" creationId="{0CA25481-7D70-EE2A-1F75-C0F252E5BCD1}"/>
          </ac:picMkLst>
        </pc:picChg>
        <pc:extLst>
          <p:ext xmlns:p="http://schemas.openxmlformats.org/presentationml/2006/main" uri="{D6D511B9-2390-475A-947B-AFAB55BFBCF1}">
            <pc226:cmChg xmlns:pc226="http://schemas.microsoft.com/office/powerpoint/2022/06/main/command" chg="add">
              <pc226:chgData name="Mrinmayee Shelgikar" userId="57835d59b6471b2a" providerId="LiveId" clId="{D57E80F3-FC86-45E0-8BF1-C11C96272D2B}" dt="2023-02-02T14:40:11.937" v="611"/>
              <pc2:cmMkLst xmlns:pc2="http://schemas.microsoft.com/office/powerpoint/2019/9/main/command">
                <pc:docMk/>
                <pc:sldMk cId="1438307272" sldId="264"/>
                <pc2:cmMk id="{CF3F7601-7271-48F7-A766-520EAD9F6355}"/>
              </pc2:cmMkLst>
            </pc226:cmChg>
          </p:ext>
        </pc:extLst>
      </pc:sldChg>
      <pc:sldChg chg="del">
        <pc:chgData name="Mrinmayee Shelgikar" userId="57835d59b6471b2a" providerId="LiveId" clId="{D57E80F3-FC86-45E0-8BF1-C11C96272D2B}" dt="2023-01-31T07:10:45.170" v="418" actId="47"/>
        <pc:sldMkLst>
          <pc:docMk/>
          <pc:sldMk cId="4136096542" sldId="266"/>
        </pc:sldMkLst>
      </pc:sldChg>
      <pc:sldChg chg="del">
        <pc:chgData name="Mrinmayee Shelgikar" userId="57835d59b6471b2a" providerId="LiveId" clId="{D57E80F3-FC86-45E0-8BF1-C11C96272D2B}" dt="2023-01-31T07:10:38.512" v="411" actId="47"/>
        <pc:sldMkLst>
          <pc:docMk/>
          <pc:sldMk cId="3896310545" sldId="268"/>
        </pc:sldMkLst>
      </pc:sldChg>
      <pc:sldChg chg="del">
        <pc:chgData name="Mrinmayee Shelgikar" userId="57835d59b6471b2a" providerId="LiveId" clId="{D57E80F3-FC86-45E0-8BF1-C11C96272D2B}" dt="2023-01-31T07:10:39.882" v="413" actId="47"/>
        <pc:sldMkLst>
          <pc:docMk/>
          <pc:sldMk cId="2492550608" sldId="295"/>
        </pc:sldMkLst>
      </pc:sldChg>
      <pc:sldChg chg="modSp del mod">
        <pc:chgData name="Mrinmayee Shelgikar" userId="57835d59b6471b2a" providerId="LiveId" clId="{D57E80F3-FC86-45E0-8BF1-C11C96272D2B}" dt="2023-01-31T07:10:39.243" v="412" actId="47"/>
        <pc:sldMkLst>
          <pc:docMk/>
          <pc:sldMk cId="3541215812" sldId="305"/>
        </pc:sldMkLst>
        <pc:grpChg chg="mod">
          <ac:chgData name="Mrinmayee Shelgikar" userId="57835d59b6471b2a" providerId="LiveId" clId="{D57E80F3-FC86-45E0-8BF1-C11C96272D2B}" dt="2023-01-26T08:24:12.217" v="200" actId="1076"/>
          <ac:grpSpMkLst>
            <pc:docMk/>
            <pc:sldMk cId="3541215812" sldId="305"/>
            <ac:grpSpMk id="18" creationId="{F829BE98-8723-412A-A7EC-94B8C90B3E33}"/>
          </ac:grpSpMkLst>
        </pc:grpChg>
      </pc:sldChg>
      <pc:sldChg chg="del">
        <pc:chgData name="Mrinmayee Shelgikar" userId="57835d59b6471b2a" providerId="LiveId" clId="{D57E80F3-FC86-45E0-8BF1-C11C96272D2B}" dt="2023-01-31T07:10:36.807" v="410" actId="47"/>
        <pc:sldMkLst>
          <pc:docMk/>
          <pc:sldMk cId="2934758395" sldId="307"/>
        </pc:sldMkLst>
      </pc:sldChg>
      <pc:sldChg chg="del">
        <pc:chgData name="Mrinmayee Shelgikar" userId="57835d59b6471b2a" providerId="LiveId" clId="{D57E80F3-FC86-45E0-8BF1-C11C96272D2B}" dt="2023-01-31T07:10:35.044" v="409" actId="47"/>
        <pc:sldMkLst>
          <pc:docMk/>
          <pc:sldMk cId="1183814239" sldId="316"/>
        </pc:sldMkLst>
      </pc:sldChg>
      <pc:sldChg chg="del">
        <pc:chgData name="Mrinmayee Shelgikar" userId="57835d59b6471b2a" providerId="LiveId" clId="{D57E80F3-FC86-45E0-8BF1-C11C96272D2B}" dt="2023-01-31T07:10:45.980" v="419" actId="47"/>
        <pc:sldMkLst>
          <pc:docMk/>
          <pc:sldMk cId="3114241736" sldId="325"/>
        </pc:sldMkLst>
      </pc:sldChg>
      <pc:sldChg chg="addSp delSp modSp add mod addCm modCm modNotesTx">
        <pc:chgData name="Mrinmayee Shelgikar" userId="57835d59b6471b2a" providerId="LiveId" clId="{D57E80F3-FC86-45E0-8BF1-C11C96272D2B}" dt="2023-02-02T18:13:42.542" v="684" actId="20577"/>
        <pc:sldMkLst>
          <pc:docMk/>
          <pc:sldMk cId="628072168" sldId="326"/>
        </pc:sldMkLst>
        <pc:spChg chg="add del mod">
          <ac:chgData name="Mrinmayee Shelgikar" userId="57835d59b6471b2a" providerId="LiveId" clId="{D57E80F3-FC86-45E0-8BF1-C11C96272D2B}" dt="2023-01-26T08:05:04.481" v="62" actId="478"/>
          <ac:spMkLst>
            <pc:docMk/>
            <pc:sldMk cId="628072168" sldId="326"/>
            <ac:spMk id="2" creationId="{424A66A2-D61C-149C-DAB6-8B1FEE7EEB5C}"/>
          </ac:spMkLst>
        </pc:spChg>
        <pc:spChg chg="add del mod">
          <ac:chgData name="Mrinmayee Shelgikar" userId="57835d59b6471b2a" providerId="LiveId" clId="{D57E80F3-FC86-45E0-8BF1-C11C96272D2B}" dt="2023-01-26T08:05:04.481" v="62" actId="478"/>
          <ac:spMkLst>
            <pc:docMk/>
            <pc:sldMk cId="628072168" sldId="326"/>
            <ac:spMk id="3" creationId="{8FE98B1E-41C0-295A-8D17-2CC3B145FDE7}"/>
          </ac:spMkLst>
        </pc:spChg>
        <pc:spChg chg="del mod">
          <ac:chgData name="Mrinmayee Shelgikar" userId="57835d59b6471b2a" providerId="LiveId" clId="{D57E80F3-FC86-45E0-8BF1-C11C96272D2B}" dt="2023-01-26T08:05:16.649" v="65" actId="478"/>
          <ac:spMkLst>
            <pc:docMk/>
            <pc:sldMk cId="628072168" sldId="326"/>
            <ac:spMk id="12" creationId="{0B994E4E-01D3-CC4E-B57C-0B8671413AE1}"/>
          </ac:spMkLst>
        </pc:spChg>
        <pc:spChg chg="del">
          <ac:chgData name="Mrinmayee Shelgikar" userId="57835d59b6471b2a" providerId="LiveId" clId="{D57E80F3-FC86-45E0-8BF1-C11C96272D2B}" dt="2023-01-26T08:05:11.387" v="63" actId="478"/>
          <ac:spMkLst>
            <pc:docMk/>
            <pc:sldMk cId="628072168" sldId="326"/>
            <ac:spMk id="14" creationId="{1A68E48B-66A1-334B-8822-B10FF7575ABE}"/>
          </ac:spMkLst>
        </pc:spChg>
        <pc:spChg chg="add mod">
          <ac:chgData name="Mrinmayee Shelgikar" userId="57835d59b6471b2a" providerId="LiveId" clId="{D57E80F3-FC86-45E0-8BF1-C11C96272D2B}" dt="2023-01-26T08:05:24.161" v="66"/>
          <ac:spMkLst>
            <pc:docMk/>
            <pc:sldMk cId="628072168" sldId="326"/>
            <ac:spMk id="15" creationId="{B6FAD5A6-B888-AE17-395E-009EA3F84B83}"/>
          </ac:spMkLst>
        </pc:spChg>
        <pc:picChg chg="add mod">
          <ac:chgData name="Mrinmayee Shelgikar" userId="57835d59b6471b2a" providerId="LiveId" clId="{D57E80F3-FC86-45E0-8BF1-C11C96272D2B}" dt="2023-01-26T08:05:24.161" v="66"/>
          <ac:picMkLst>
            <pc:docMk/>
            <pc:sldMk cId="628072168" sldId="326"/>
            <ac:picMk id="5" creationId="{8C565F08-EF2C-5EFB-1D3B-A8AFF851594A}"/>
          </ac:picMkLst>
        </pc:picChg>
        <pc:picChg chg="add mod">
          <ac:chgData name="Mrinmayee Shelgikar" userId="57835d59b6471b2a" providerId="LiveId" clId="{D57E80F3-FC86-45E0-8BF1-C11C96272D2B}" dt="2023-01-26T08:05:24.161" v="66"/>
          <ac:picMkLst>
            <pc:docMk/>
            <pc:sldMk cId="628072168" sldId="326"/>
            <ac:picMk id="6" creationId="{2EE082D1-14EF-482E-8A82-FA1AE4DDE7C6}"/>
          </ac:picMkLst>
        </pc:picChg>
        <pc:picChg chg="add mod">
          <ac:chgData name="Mrinmayee Shelgikar" userId="57835d59b6471b2a" providerId="LiveId" clId="{D57E80F3-FC86-45E0-8BF1-C11C96272D2B}" dt="2023-01-26T08:05:24.161" v="66"/>
          <ac:picMkLst>
            <pc:docMk/>
            <pc:sldMk cId="628072168" sldId="326"/>
            <ac:picMk id="7" creationId="{A3F93DFA-FF14-465C-AB72-E5F7C04913C7}"/>
          </ac:picMkLst>
        </pc:picChg>
        <pc:picChg chg="add mod">
          <ac:chgData name="Mrinmayee Shelgikar" userId="57835d59b6471b2a" providerId="LiveId" clId="{D57E80F3-FC86-45E0-8BF1-C11C96272D2B}" dt="2023-01-26T08:05:24.161" v="66"/>
          <ac:picMkLst>
            <pc:docMk/>
            <pc:sldMk cId="628072168" sldId="326"/>
            <ac:picMk id="8" creationId="{10B5E026-D9DB-2750-F72F-AEC92238E2D7}"/>
          </ac:picMkLst>
        </pc:picChg>
        <pc:picChg chg="add mod">
          <ac:chgData name="Mrinmayee Shelgikar" userId="57835d59b6471b2a" providerId="LiveId" clId="{D57E80F3-FC86-45E0-8BF1-C11C96272D2B}" dt="2023-01-26T08:05:24.161" v="66"/>
          <ac:picMkLst>
            <pc:docMk/>
            <pc:sldMk cId="628072168" sldId="326"/>
            <ac:picMk id="9" creationId="{6C782F1C-B608-25A5-90D7-A40452EFB69E}"/>
          </ac:picMkLst>
        </pc:picChg>
        <pc:picChg chg="add mod">
          <ac:chgData name="Mrinmayee Shelgikar" userId="57835d59b6471b2a" providerId="LiveId" clId="{D57E80F3-FC86-45E0-8BF1-C11C96272D2B}" dt="2023-01-26T08:05:24.161" v="66"/>
          <ac:picMkLst>
            <pc:docMk/>
            <pc:sldMk cId="628072168" sldId="326"/>
            <ac:picMk id="10" creationId="{3FBC878D-93E1-F373-28C8-1C277D1B2903}"/>
          </ac:picMkLst>
        </pc:picChg>
        <pc:picChg chg="add mod">
          <ac:chgData name="Mrinmayee Shelgikar" userId="57835d59b6471b2a" providerId="LiveId" clId="{D57E80F3-FC86-45E0-8BF1-C11C96272D2B}" dt="2023-01-26T08:05:24.161" v="66"/>
          <ac:picMkLst>
            <pc:docMk/>
            <pc:sldMk cId="628072168" sldId="326"/>
            <ac:picMk id="11" creationId="{3AEE2FEE-366D-D868-B049-14CE18D72BE2}"/>
          </ac:picMkLst>
        </pc:picChg>
        <pc:picChg chg="add mod">
          <ac:chgData name="Mrinmayee Shelgikar" userId="57835d59b6471b2a" providerId="LiveId" clId="{D57E80F3-FC86-45E0-8BF1-C11C96272D2B}" dt="2023-01-26T08:05:24.161" v="66"/>
          <ac:picMkLst>
            <pc:docMk/>
            <pc:sldMk cId="628072168" sldId="326"/>
            <ac:picMk id="13" creationId="{24262622-1F59-0943-99AF-35ABBBF54A36}"/>
          </ac:picMkLst>
        </pc:picChg>
        <pc:picChg chg="add mod">
          <ac:chgData name="Mrinmayee Shelgikar" userId="57835d59b6471b2a" providerId="LiveId" clId="{D57E80F3-FC86-45E0-8BF1-C11C96272D2B}" dt="2023-01-26T08:05:24.161" v="66"/>
          <ac:picMkLst>
            <pc:docMk/>
            <pc:sldMk cId="628072168" sldId="326"/>
            <ac:picMk id="16" creationId="{B1A192EC-26AE-9EBF-7955-50DE6DE667D3}"/>
          </ac:picMkLst>
        </pc:picChg>
        <pc:extLst>
          <p:ext xmlns:p="http://schemas.openxmlformats.org/presentationml/2006/main" uri="{D6D511B9-2390-475A-947B-AFAB55BFBCF1}">
            <pc226:cmChg xmlns:pc226="http://schemas.microsoft.com/office/powerpoint/2022/06/main/command" chg="add mod">
              <pc226:chgData name="Mrinmayee Shelgikar" userId="57835d59b6471b2a" providerId="LiveId" clId="{D57E80F3-FC86-45E0-8BF1-C11C96272D2B}" dt="2023-02-02T14:36:37.418" v="609"/>
              <pc2:cmMkLst xmlns:pc2="http://schemas.microsoft.com/office/powerpoint/2019/9/main/command">
                <pc:docMk/>
                <pc:sldMk cId="628072168" sldId="326"/>
                <pc2:cmMk id="{DCBF6514-5483-4E49-85DF-67EF424FE19C}"/>
              </pc2:cmMkLst>
            </pc226:cmChg>
            <pc226:cmChg xmlns:pc226="http://schemas.microsoft.com/office/powerpoint/2022/06/main/command" chg="add">
              <pc226:chgData name="Mrinmayee Shelgikar" userId="57835d59b6471b2a" providerId="LiveId" clId="{D57E80F3-FC86-45E0-8BF1-C11C96272D2B}" dt="2023-02-02T14:37:01.848" v="610"/>
              <pc2:cmMkLst xmlns:pc2="http://schemas.microsoft.com/office/powerpoint/2019/9/main/command">
                <pc:docMk/>
                <pc:sldMk cId="628072168" sldId="326"/>
                <pc2:cmMk id="{7FF94BC8-86D6-4F29-83C4-39D0C44C4655}"/>
              </pc2:cmMkLst>
            </pc226:cmChg>
          </p:ext>
        </pc:extLst>
      </pc:sldChg>
      <pc:sldChg chg="addSp delSp modSp add mod ord delAnim modNotesTx">
        <pc:chgData name="Mrinmayee Shelgikar" userId="57835d59b6471b2a" providerId="LiveId" clId="{D57E80F3-FC86-45E0-8BF1-C11C96272D2B}" dt="2023-02-02T18:14:09.112" v="689" actId="313"/>
        <pc:sldMkLst>
          <pc:docMk/>
          <pc:sldMk cId="3685147157" sldId="327"/>
        </pc:sldMkLst>
        <pc:spChg chg="del">
          <ac:chgData name="Mrinmayee Shelgikar" userId="57835d59b6471b2a" providerId="LiveId" clId="{D57E80F3-FC86-45E0-8BF1-C11C96272D2B}" dt="2023-01-26T08:13:19.550" v="131" actId="478"/>
          <ac:spMkLst>
            <pc:docMk/>
            <pc:sldMk cId="3685147157" sldId="327"/>
            <ac:spMk id="2" creationId="{0157EDFF-03E3-4687-9F8B-250C73C985F2}"/>
          </ac:spMkLst>
        </pc:spChg>
        <pc:spChg chg="del">
          <ac:chgData name="Mrinmayee Shelgikar" userId="57835d59b6471b2a" providerId="LiveId" clId="{D57E80F3-FC86-45E0-8BF1-C11C96272D2B}" dt="2023-01-26T08:13:22.515" v="132" actId="478"/>
          <ac:spMkLst>
            <pc:docMk/>
            <pc:sldMk cId="3685147157" sldId="327"/>
            <ac:spMk id="3" creationId="{E03A399E-A079-4972-986A-8F5EFC549EED}"/>
          </ac:spMkLst>
        </pc:spChg>
        <pc:spChg chg="mod">
          <ac:chgData name="Mrinmayee Shelgikar" userId="57835d59b6471b2a" providerId="LiveId" clId="{D57E80F3-FC86-45E0-8BF1-C11C96272D2B}" dt="2023-01-26T08:13:54.857" v="142"/>
          <ac:spMkLst>
            <pc:docMk/>
            <pc:sldMk cId="3685147157" sldId="327"/>
            <ac:spMk id="7" creationId="{1D9DE47E-9824-FF96-9691-14A8D9AC7CC2}"/>
          </ac:spMkLst>
        </pc:spChg>
        <pc:spChg chg="add mod">
          <ac:chgData name="Mrinmayee Shelgikar" userId="57835d59b6471b2a" providerId="LiveId" clId="{D57E80F3-FC86-45E0-8BF1-C11C96272D2B}" dt="2023-01-31T07:29:32.618" v="492" actId="404"/>
          <ac:spMkLst>
            <pc:docMk/>
            <pc:sldMk cId="3685147157" sldId="327"/>
            <ac:spMk id="8" creationId="{1733B4FB-C737-DFBD-9507-C45B4D9BA9A0}"/>
          </ac:spMkLst>
        </pc:spChg>
        <pc:spChg chg="add mod">
          <ac:chgData name="Mrinmayee Shelgikar" userId="57835d59b6471b2a" providerId="LiveId" clId="{D57E80F3-FC86-45E0-8BF1-C11C96272D2B}" dt="2023-01-31T07:29:37.181" v="493" actId="404"/>
          <ac:spMkLst>
            <pc:docMk/>
            <pc:sldMk cId="3685147157" sldId="327"/>
            <ac:spMk id="11" creationId="{CAD4C503-7356-21B3-5DB5-450259411313}"/>
          </ac:spMkLst>
        </pc:spChg>
        <pc:spChg chg="mod">
          <ac:chgData name="Mrinmayee Shelgikar" userId="57835d59b6471b2a" providerId="LiveId" clId="{D57E80F3-FC86-45E0-8BF1-C11C96272D2B}" dt="2023-01-26T08:13:45.789" v="141"/>
          <ac:spMkLst>
            <pc:docMk/>
            <pc:sldMk cId="3685147157" sldId="327"/>
            <ac:spMk id="22" creationId="{02AABD48-7F62-174B-98BD-03D513E3B1A1}"/>
          </ac:spMkLst>
        </pc:spChg>
        <pc:grpChg chg="add mod">
          <ac:chgData name="Mrinmayee Shelgikar" userId="57835d59b6471b2a" providerId="LiveId" clId="{D57E80F3-FC86-45E0-8BF1-C11C96272D2B}" dt="2023-01-26T08:13:54.857" v="142"/>
          <ac:grpSpMkLst>
            <pc:docMk/>
            <pc:sldMk cId="3685147157" sldId="327"/>
            <ac:grpSpMk id="5" creationId="{E04B9326-72D8-4A17-95F3-B467C1EDED86}"/>
          </ac:grpSpMkLst>
        </pc:grpChg>
        <pc:picChg chg="mod">
          <ac:chgData name="Mrinmayee Shelgikar" userId="57835d59b6471b2a" providerId="LiveId" clId="{D57E80F3-FC86-45E0-8BF1-C11C96272D2B}" dt="2023-01-26T08:13:54.857" v="142"/>
          <ac:picMkLst>
            <pc:docMk/>
            <pc:sldMk cId="3685147157" sldId="327"/>
            <ac:picMk id="6" creationId="{E43467CF-E085-D05A-8F2F-FAA6DF0AE4DA}"/>
          </ac:picMkLst>
        </pc:picChg>
        <pc:picChg chg="add mod">
          <ac:chgData name="Mrinmayee Shelgikar" userId="57835d59b6471b2a" providerId="LiveId" clId="{D57E80F3-FC86-45E0-8BF1-C11C96272D2B}" dt="2023-01-26T08:14:07.052" v="143"/>
          <ac:picMkLst>
            <pc:docMk/>
            <pc:sldMk cId="3685147157" sldId="327"/>
            <ac:picMk id="9" creationId="{A7816496-C77E-6B05-4D5F-002F4C83224B}"/>
          </ac:picMkLst>
        </pc:picChg>
        <pc:picChg chg="add mod">
          <ac:chgData name="Mrinmayee Shelgikar" userId="57835d59b6471b2a" providerId="LiveId" clId="{D57E80F3-FC86-45E0-8BF1-C11C96272D2B}" dt="2023-01-26T08:14:07.052" v="143"/>
          <ac:picMkLst>
            <pc:docMk/>
            <pc:sldMk cId="3685147157" sldId="327"/>
            <ac:picMk id="10" creationId="{453D3B2D-546A-7D60-0BA8-C41893109627}"/>
          </ac:picMkLst>
        </pc:picChg>
      </pc:sldChg>
      <pc:sldChg chg="add del">
        <pc:chgData name="Mrinmayee Shelgikar" userId="57835d59b6471b2a" providerId="LiveId" clId="{D57E80F3-FC86-45E0-8BF1-C11C96272D2B}" dt="2023-01-31T07:10:34.012" v="408" actId="47"/>
        <pc:sldMkLst>
          <pc:docMk/>
          <pc:sldMk cId="1441034479" sldId="328"/>
        </pc:sldMkLst>
      </pc:sldChg>
      <pc:sldChg chg="addSp delSp modSp add mod delAnim modAnim modNotesTx">
        <pc:chgData name="Mrinmayee Shelgikar" userId="57835d59b6471b2a" providerId="LiveId" clId="{D57E80F3-FC86-45E0-8BF1-C11C96272D2B}" dt="2023-02-02T18:18:55.769" v="711" actId="33524"/>
        <pc:sldMkLst>
          <pc:docMk/>
          <pc:sldMk cId="3387511282" sldId="329"/>
        </pc:sldMkLst>
        <pc:spChg chg="add del mod">
          <ac:chgData name="Mrinmayee Shelgikar" userId="57835d59b6471b2a" providerId="LiveId" clId="{D57E80F3-FC86-45E0-8BF1-C11C96272D2B}" dt="2023-01-26T08:08:10.150" v="82" actId="478"/>
          <ac:spMkLst>
            <pc:docMk/>
            <pc:sldMk cId="3387511282" sldId="329"/>
            <ac:spMk id="2" creationId="{15AA0B2A-C5FD-D700-91F8-2B60E285EDA2}"/>
          </ac:spMkLst>
        </pc:spChg>
        <pc:spChg chg="add mod">
          <ac:chgData name="Mrinmayee Shelgikar" userId="57835d59b6471b2a" providerId="LiveId" clId="{D57E80F3-FC86-45E0-8BF1-C11C96272D2B}" dt="2023-01-26T08:08:01.517" v="81"/>
          <ac:spMkLst>
            <pc:docMk/>
            <pc:sldMk cId="3387511282" sldId="329"/>
            <ac:spMk id="3" creationId="{38149664-9336-6ADF-2D94-975D1E44CBEA}"/>
          </ac:spMkLst>
        </pc:spChg>
        <pc:spChg chg="add mod">
          <ac:chgData name="Mrinmayee Shelgikar" userId="57835d59b6471b2a" providerId="LiveId" clId="{D57E80F3-FC86-45E0-8BF1-C11C96272D2B}" dt="2023-01-26T08:08:01.517" v="81"/>
          <ac:spMkLst>
            <pc:docMk/>
            <pc:sldMk cId="3387511282" sldId="329"/>
            <ac:spMk id="6" creationId="{389B2E9D-FA82-1FFC-2AFE-7A1434ACC018}"/>
          </ac:spMkLst>
        </pc:spChg>
        <pc:spChg chg="add mod">
          <ac:chgData name="Mrinmayee Shelgikar" userId="57835d59b6471b2a" providerId="LiveId" clId="{D57E80F3-FC86-45E0-8BF1-C11C96272D2B}" dt="2023-01-26T08:08:01.517" v="81"/>
          <ac:spMkLst>
            <pc:docMk/>
            <pc:sldMk cId="3387511282" sldId="329"/>
            <ac:spMk id="7" creationId="{DBC6D8D9-5A34-3490-2174-7581826AD161}"/>
          </ac:spMkLst>
        </pc:spChg>
        <pc:spChg chg="mod">
          <ac:chgData name="Mrinmayee Shelgikar" userId="57835d59b6471b2a" providerId="LiveId" clId="{D57E80F3-FC86-45E0-8BF1-C11C96272D2B}" dt="2023-01-26T08:07:46.412" v="80"/>
          <ac:spMkLst>
            <pc:docMk/>
            <pc:sldMk cId="3387511282" sldId="329"/>
            <ac:spMk id="22" creationId="{02AABD48-7F62-174B-98BD-03D513E3B1A1}"/>
          </ac:spMkLst>
        </pc:spChg>
        <pc:spChg chg="add mod">
          <ac:chgData name="Mrinmayee Shelgikar" userId="57835d59b6471b2a" providerId="LiveId" clId="{D57E80F3-FC86-45E0-8BF1-C11C96272D2B}" dt="2023-01-26T08:08:01.517" v="81"/>
          <ac:spMkLst>
            <pc:docMk/>
            <pc:sldMk cId="3387511282" sldId="329"/>
            <ac:spMk id="25" creationId="{4B5CE227-6C48-04B8-6378-E825A66092B1}"/>
          </ac:spMkLst>
        </pc:spChg>
        <pc:spChg chg="add mod">
          <ac:chgData name="Mrinmayee Shelgikar" userId="57835d59b6471b2a" providerId="LiveId" clId="{D57E80F3-FC86-45E0-8BF1-C11C96272D2B}" dt="2023-01-26T08:08:01.517" v="81"/>
          <ac:spMkLst>
            <pc:docMk/>
            <pc:sldMk cId="3387511282" sldId="329"/>
            <ac:spMk id="33" creationId="{45CBFB27-A90C-F7B5-0B51-FF57A9A94CF4}"/>
          </ac:spMkLst>
        </pc:spChg>
        <pc:spChg chg="add mod">
          <ac:chgData name="Mrinmayee Shelgikar" userId="57835d59b6471b2a" providerId="LiveId" clId="{D57E80F3-FC86-45E0-8BF1-C11C96272D2B}" dt="2023-01-26T08:08:01.517" v="81"/>
          <ac:spMkLst>
            <pc:docMk/>
            <pc:sldMk cId="3387511282" sldId="329"/>
            <ac:spMk id="34" creationId="{2C0F1590-6B89-0804-1F40-0AB6EB9D5F94}"/>
          </ac:spMkLst>
        </pc:spChg>
        <pc:spChg chg="add mod">
          <ac:chgData name="Mrinmayee Shelgikar" userId="57835d59b6471b2a" providerId="LiveId" clId="{D57E80F3-FC86-45E0-8BF1-C11C96272D2B}" dt="2023-01-26T08:08:01.517" v="81"/>
          <ac:spMkLst>
            <pc:docMk/>
            <pc:sldMk cId="3387511282" sldId="329"/>
            <ac:spMk id="35" creationId="{B8BB787E-97E3-A3CF-EDAA-38FB42B1EC78}"/>
          </ac:spMkLst>
        </pc:spChg>
        <pc:spChg chg="add mod">
          <ac:chgData name="Mrinmayee Shelgikar" userId="57835d59b6471b2a" providerId="LiveId" clId="{D57E80F3-FC86-45E0-8BF1-C11C96272D2B}" dt="2023-01-26T08:08:01.517" v="81"/>
          <ac:spMkLst>
            <pc:docMk/>
            <pc:sldMk cId="3387511282" sldId="329"/>
            <ac:spMk id="36" creationId="{AB327CC5-CF83-8F69-0553-447CA0988550}"/>
          </ac:spMkLst>
        </pc:spChg>
        <pc:grpChg chg="del">
          <ac:chgData name="Mrinmayee Shelgikar" userId="57835d59b6471b2a" providerId="LiveId" clId="{D57E80F3-FC86-45E0-8BF1-C11C96272D2B}" dt="2023-01-26T08:07:35.499" v="78" actId="478"/>
          <ac:grpSpMkLst>
            <pc:docMk/>
            <pc:sldMk cId="3387511282" sldId="329"/>
            <ac:grpSpMk id="32" creationId="{889FCFDE-2C25-446A-A093-2DBEE4E9BB60}"/>
          </ac:grpSpMkLst>
        </pc:grpChg>
      </pc:sldChg>
      <pc:sldChg chg="add del">
        <pc:chgData name="Mrinmayee Shelgikar" userId="57835d59b6471b2a" providerId="LiveId" clId="{D57E80F3-FC86-45E0-8BF1-C11C96272D2B}" dt="2023-01-31T07:10:32.493" v="407" actId="47"/>
        <pc:sldMkLst>
          <pc:docMk/>
          <pc:sldMk cId="2062816791" sldId="330"/>
        </pc:sldMkLst>
      </pc:sldChg>
      <pc:sldChg chg="addSp delSp modSp add mod delAnim modAnim addCm modNotesTx">
        <pc:chgData name="Mrinmayee Shelgikar" userId="57835d59b6471b2a" providerId="LiveId" clId="{D57E80F3-FC86-45E0-8BF1-C11C96272D2B}" dt="2023-02-02T18:12:23.804" v="638" actId="313"/>
        <pc:sldMkLst>
          <pc:docMk/>
          <pc:sldMk cId="4147148107" sldId="331"/>
        </pc:sldMkLst>
        <pc:spChg chg="add mod">
          <ac:chgData name="Mrinmayee Shelgikar" userId="57835d59b6471b2a" providerId="LiveId" clId="{D57E80F3-FC86-45E0-8BF1-C11C96272D2B}" dt="2023-01-26T08:09:51.136" v="104"/>
          <ac:spMkLst>
            <pc:docMk/>
            <pc:sldMk cId="4147148107" sldId="331"/>
            <ac:spMk id="2" creationId="{98DF2FEB-66D1-53D8-F9DB-09D64F270E34}"/>
          </ac:spMkLst>
        </pc:spChg>
        <pc:spChg chg="del">
          <ac:chgData name="Mrinmayee Shelgikar" userId="57835d59b6471b2a" providerId="LiveId" clId="{D57E80F3-FC86-45E0-8BF1-C11C96272D2B}" dt="2023-01-26T08:09:50.511" v="103" actId="478"/>
          <ac:spMkLst>
            <pc:docMk/>
            <pc:sldMk cId="4147148107" sldId="331"/>
            <ac:spMk id="3" creationId="{38149664-9336-6ADF-2D94-975D1E44CBEA}"/>
          </ac:spMkLst>
        </pc:spChg>
        <pc:spChg chg="add mod">
          <ac:chgData name="Mrinmayee Shelgikar" userId="57835d59b6471b2a" providerId="LiveId" clId="{D57E80F3-FC86-45E0-8BF1-C11C96272D2B}" dt="2023-01-26T08:09:51.136" v="104"/>
          <ac:spMkLst>
            <pc:docMk/>
            <pc:sldMk cId="4147148107" sldId="331"/>
            <ac:spMk id="5" creationId="{FBDFD10B-C33B-863F-E8AC-33A82A3C67B8}"/>
          </ac:spMkLst>
        </pc:spChg>
        <pc:spChg chg="del">
          <ac:chgData name="Mrinmayee Shelgikar" userId="57835d59b6471b2a" providerId="LiveId" clId="{D57E80F3-FC86-45E0-8BF1-C11C96272D2B}" dt="2023-01-26T08:09:50.511" v="103" actId="478"/>
          <ac:spMkLst>
            <pc:docMk/>
            <pc:sldMk cId="4147148107" sldId="331"/>
            <ac:spMk id="6" creationId="{389B2E9D-FA82-1FFC-2AFE-7A1434ACC018}"/>
          </ac:spMkLst>
        </pc:spChg>
        <pc:spChg chg="del">
          <ac:chgData name="Mrinmayee Shelgikar" userId="57835d59b6471b2a" providerId="LiveId" clId="{D57E80F3-FC86-45E0-8BF1-C11C96272D2B}" dt="2023-01-26T08:09:50.511" v="103" actId="478"/>
          <ac:spMkLst>
            <pc:docMk/>
            <pc:sldMk cId="4147148107" sldId="331"/>
            <ac:spMk id="7" creationId="{DBC6D8D9-5A34-3490-2174-7581826AD161}"/>
          </ac:spMkLst>
        </pc:spChg>
        <pc:spChg chg="mod">
          <ac:chgData name="Mrinmayee Shelgikar" userId="57835d59b6471b2a" providerId="LiveId" clId="{D57E80F3-FC86-45E0-8BF1-C11C96272D2B}" dt="2023-01-26T08:09:51.136" v="104"/>
          <ac:spMkLst>
            <pc:docMk/>
            <pc:sldMk cId="4147148107" sldId="331"/>
            <ac:spMk id="10" creationId="{EB02A9FD-BD3A-0372-C6A3-82B8D837C42A}"/>
          </ac:spMkLst>
        </pc:spChg>
        <pc:spChg chg="mod">
          <ac:chgData name="Mrinmayee Shelgikar" userId="57835d59b6471b2a" providerId="LiveId" clId="{D57E80F3-FC86-45E0-8BF1-C11C96272D2B}" dt="2023-01-26T08:09:51.136" v="104"/>
          <ac:spMkLst>
            <pc:docMk/>
            <pc:sldMk cId="4147148107" sldId="331"/>
            <ac:spMk id="15" creationId="{C30E64CE-2F69-D9E6-A2CA-23ED167AFD3E}"/>
          </ac:spMkLst>
        </pc:spChg>
        <pc:spChg chg="mod">
          <ac:chgData name="Mrinmayee Shelgikar" userId="57835d59b6471b2a" providerId="LiveId" clId="{D57E80F3-FC86-45E0-8BF1-C11C96272D2B}" dt="2023-01-26T08:09:51.136" v="104"/>
          <ac:spMkLst>
            <pc:docMk/>
            <pc:sldMk cId="4147148107" sldId="331"/>
            <ac:spMk id="16" creationId="{FE030374-D7FD-282F-839E-DFF86F2A3C54}"/>
          </ac:spMkLst>
        </pc:spChg>
        <pc:spChg chg="mod">
          <ac:chgData name="Mrinmayee Shelgikar" userId="57835d59b6471b2a" providerId="LiveId" clId="{D57E80F3-FC86-45E0-8BF1-C11C96272D2B}" dt="2023-01-26T08:09:51.136" v="104"/>
          <ac:spMkLst>
            <pc:docMk/>
            <pc:sldMk cId="4147148107" sldId="331"/>
            <ac:spMk id="17" creationId="{06FCF9CA-405E-642F-3494-9BC746EE9B92}"/>
          </ac:spMkLst>
        </pc:spChg>
        <pc:spChg chg="mod">
          <ac:chgData name="Mrinmayee Shelgikar" userId="57835d59b6471b2a" providerId="LiveId" clId="{D57E80F3-FC86-45E0-8BF1-C11C96272D2B}" dt="2023-02-02T14:45:02.059" v="626" actId="14100"/>
          <ac:spMkLst>
            <pc:docMk/>
            <pc:sldMk cId="4147148107" sldId="331"/>
            <ac:spMk id="19" creationId="{A5FB8D57-A3F5-6805-DBB3-FF079FC584A9}"/>
          </ac:spMkLst>
        </pc:spChg>
        <pc:spChg chg="mod">
          <ac:chgData name="Mrinmayee Shelgikar" userId="57835d59b6471b2a" providerId="LiveId" clId="{D57E80F3-FC86-45E0-8BF1-C11C96272D2B}" dt="2023-02-02T14:45:09.956" v="627" actId="1076"/>
          <ac:spMkLst>
            <pc:docMk/>
            <pc:sldMk cId="4147148107" sldId="331"/>
            <ac:spMk id="20" creationId="{1DEE418A-A999-008B-B184-B2A30910118B}"/>
          </ac:spMkLst>
        </pc:spChg>
        <pc:spChg chg="mod">
          <ac:chgData name="Mrinmayee Shelgikar" userId="57835d59b6471b2a" providerId="LiveId" clId="{D57E80F3-FC86-45E0-8BF1-C11C96272D2B}" dt="2023-01-26T08:08:56.645" v="102" actId="20577"/>
          <ac:spMkLst>
            <pc:docMk/>
            <pc:sldMk cId="4147148107" sldId="331"/>
            <ac:spMk id="22" creationId="{02AABD48-7F62-174B-98BD-03D513E3B1A1}"/>
          </ac:spMkLst>
        </pc:spChg>
        <pc:spChg chg="del">
          <ac:chgData name="Mrinmayee Shelgikar" userId="57835d59b6471b2a" providerId="LiveId" clId="{D57E80F3-FC86-45E0-8BF1-C11C96272D2B}" dt="2023-01-26T08:09:50.511" v="103" actId="478"/>
          <ac:spMkLst>
            <pc:docMk/>
            <pc:sldMk cId="4147148107" sldId="331"/>
            <ac:spMk id="25" creationId="{4B5CE227-6C48-04B8-6378-E825A66092B1}"/>
          </ac:spMkLst>
        </pc:spChg>
        <pc:spChg chg="del">
          <ac:chgData name="Mrinmayee Shelgikar" userId="57835d59b6471b2a" providerId="LiveId" clId="{D57E80F3-FC86-45E0-8BF1-C11C96272D2B}" dt="2023-01-26T08:09:50.511" v="103" actId="478"/>
          <ac:spMkLst>
            <pc:docMk/>
            <pc:sldMk cId="4147148107" sldId="331"/>
            <ac:spMk id="33" creationId="{45CBFB27-A90C-F7B5-0B51-FF57A9A94CF4}"/>
          </ac:spMkLst>
        </pc:spChg>
        <pc:spChg chg="del">
          <ac:chgData name="Mrinmayee Shelgikar" userId="57835d59b6471b2a" providerId="LiveId" clId="{D57E80F3-FC86-45E0-8BF1-C11C96272D2B}" dt="2023-01-26T08:09:50.511" v="103" actId="478"/>
          <ac:spMkLst>
            <pc:docMk/>
            <pc:sldMk cId="4147148107" sldId="331"/>
            <ac:spMk id="34" creationId="{2C0F1590-6B89-0804-1F40-0AB6EB9D5F94}"/>
          </ac:spMkLst>
        </pc:spChg>
        <pc:spChg chg="del">
          <ac:chgData name="Mrinmayee Shelgikar" userId="57835d59b6471b2a" providerId="LiveId" clId="{D57E80F3-FC86-45E0-8BF1-C11C96272D2B}" dt="2023-01-26T08:09:50.511" v="103" actId="478"/>
          <ac:spMkLst>
            <pc:docMk/>
            <pc:sldMk cId="4147148107" sldId="331"/>
            <ac:spMk id="35" creationId="{B8BB787E-97E3-A3CF-EDAA-38FB42B1EC78}"/>
          </ac:spMkLst>
        </pc:spChg>
        <pc:spChg chg="del">
          <ac:chgData name="Mrinmayee Shelgikar" userId="57835d59b6471b2a" providerId="LiveId" clId="{D57E80F3-FC86-45E0-8BF1-C11C96272D2B}" dt="2023-01-26T08:09:50.511" v="103" actId="478"/>
          <ac:spMkLst>
            <pc:docMk/>
            <pc:sldMk cId="4147148107" sldId="331"/>
            <ac:spMk id="36" creationId="{AB327CC5-CF83-8F69-0553-447CA0988550}"/>
          </ac:spMkLst>
        </pc:spChg>
        <pc:grpChg chg="add mod">
          <ac:chgData name="Mrinmayee Shelgikar" userId="57835d59b6471b2a" providerId="LiveId" clId="{D57E80F3-FC86-45E0-8BF1-C11C96272D2B}" dt="2023-01-26T08:09:51.136" v="104"/>
          <ac:grpSpMkLst>
            <pc:docMk/>
            <pc:sldMk cId="4147148107" sldId="331"/>
            <ac:grpSpMk id="9" creationId="{B409D298-D457-8C94-FD62-EB8AE99BEE86}"/>
          </ac:grpSpMkLst>
        </pc:grpChg>
        <pc:grpChg chg="add mod">
          <ac:chgData name="Mrinmayee Shelgikar" userId="57835d59b6471b2a" providerId="LiveId" clId="{D57E80F3-FC86-45E0-8BF1-C11C96272D2B}" dt="2023-02-02T14:44:41.439" v="624" actId="1076"/>
          <ac:grpSpMkLst>
            <pc:docMk/>
            <pc:sldMk cId="4147148107" sldId="331"/>
            <ac:grpSpMk id="18" creationId="{A58F159C-EF31-1049-5FC9-A73775CE4022}"/>
          </ac:grpSpMkLst>
        </pc:grpChg>
        <pc:picChg chg="add mod">
          <ac:chgData name="Mrinmayee Shelgikar" userId="57835d59b6471b2a" providerId="LiveId" clId="{D57E80F3-FC86-45E0-8BF1-C11C96272D2B}" dt="2023-02-02T14:44:40.074" v="623" actId="1076"/>
          <ac:picMkLst>
            <pc:docMk/>
            <pc:sldMk cId="4147148107" sldId="331"/>
            <ac:picMk id="8" creationId="{26C30D41-D06B-2932-6871-0E065D08C8C0}"/>
          </ac:picMkLst>
        </pc:picChg>
        <pc:cxnChg chg="mod">
          <ac:chgData name="Mrinmayee Shelgikar" userId="57835d59b6471b2a" providerId="LiveId" clId="{D57E80F3-FC86-45E0-8BF1-C11C96272D2B}" dt="2023-01-26T08:09:51.136" v="104"/>
          <ac:cxnSpMkLst>
            <pc:docMk/>
            <pc:sldMk cId="4147148107" sldId="331"/>
            <ac:cxnSpMk id="13" creationId="{C808966E-ADC0-246F-9ED4-C7F897F5B046}"/>
          </ac:cxnSpMkLst>
        </pc:cxnChg>
        <pc:cxnChg chg="mod">
          <ac:chgData name="Mrinmayee Shelgikar" userId="57835d59b6471b2a" providerId="LiveId" clId="{D57E80F3-FC86-45E0-8BF1-C11C96272D2B}" dt="2023-01-26T08:09:51.136" v="104"/>
          <ac:cxnSpMkLst>
            <pc:docMk/>
            <pc:sldMk cId="4147148107" sldId="331"/>
            <ac:cxnSpMk id="14" creationId="{11F65130-D106-E7FE-EC7A-CEC4717E2F2D}"/>
          </ac:cxnSpMkLst>
        </pc:cxnChg>
        <pc:extLst>
          <p:ext xmlns:p="http://schemas.openxmlformats.org/presentationml/2006/main" uri="{D6D511B9-2390-475A-947B-AFAB55BFBCF1}">
            <pc226:cmChg xmlns:pc226="http://schemas.microsoft.com/office/powerpoint/2022/06/main/command" chg="add">
              <pc226:chgData name="Mrinmayee Shelgikar" userId="57835d59b6471b2a" providerId="LiveId" clId="{D57E80F3-FC86-45E0-8BF1-C11C96272D2B}" dt="2023-02-02T14:45:30.279" v="628"/>
              <pc2:cmMkLst xmlns:pc2="http://schemas.microsoft.com/office/powerpoint/2019/9/main/command">
                <pc:docMk/>
                <pc:sldMk cId="4147148107" sldId="331"/>
                <pc2:cmMk id="{EB65F9E1-C2B1-42D0-A4EF-AEA40D9BE24C}"/>
              </pc2:cmMkLst>
            </pc226:cmChg>
          </p:ext>
        </pc:extLst>
      </pc:sldChg>
      <pc:sldChg chg="modSp add mod ord addCm modNotesTx">
        <pc:chgData name="Mrinmayee Shelgikar" userId="57835d59b6471b2a" providerId="LiveId" clId="{D57E80F3-FC86-45E0-8BF1-C11C96272D2B}" dt="2023-02-02T18:14:06.917" v="687" actId="313"/>
        <pc:sldMkLst>
          <pc:docMk/>
          <pc:sldMk cId="965221957" sldId="332"/>
        </pc:sldMkLst>
        <pc:spChg chg="mod">
          <ac:chgData name="Mrinmayee Shelgikar" userId="57835d59b6471b2a" providerId="LiveId" clId="{D57E80F3-FC86-45E0-8BF1-C11C96272D2B}" dt="2023-02-02T15:18:29.542" v="631" actId="1036"/>
          <ac:spMkLst>
            <pc:docMk/>
            <pc:sldMk cId="965221957" sldId="332"/>
            <ac:spMk id="12" creationId="{B0AB6807-1007-2C40-ACD3-85A647021B46}"/>
          </ac:spMkLst>
        </pc:spChg>
        <pc:spChg chg="mod">
          <ac:chgData name="Mrinmayee Shelgikar" userId="57835d59b6471b2a" providerId="LiveId" clId="{D57E80F3-FC86-45E0-8BF1-C11C96272D2B}" dt="2023-01-26T08:11:05.675" v="114" actId="27636"/>
          <ac:spMkLst>
            <pc:docMk/>
            <pc:sldMk cId="965221957" sldId="332"/>
            <ac:spMk id="22" creationId="{02AABD48-7F62-174B-98BD-03D513E3B1A1}"/>
          </ac:spMkLst>
        </pc:spChg>
        <pc:grpChg chg="mod">
          <ac:chgData name="Mrinmayee Shelgikar" userId="57835d59b6471b2a" providerId="LiveId" clId="{D57E80F3-FC86-45E0-8BF1-C11C96272D2B}" dt="2023-01-31T07:27:58.103" v="481" actId="14100"/>
          <ac:grpSpMkLst>
            <pc:docMk/>
            <pc:sldMk cId="965221957" sldId="332"/>
            <ac:grpSpMk id="99" creationId="{C6BE3F2C-E77F-4309-A3C2-357F13AC7A5E}"/>
          </ac:grpSpMkLst>
        </pc:grpChg>
        <pc:picChg chg="mod">
          <ac:chgData name="Mrinmayee Shelgikar" userId="57835d59b6471b2a" providerId="LiveId" clId="{D57E80F3-FC86-45E0-8BF1-C11C96272D2B}" dt="2023-01-31T07:27:40.522" v="479" actId="1076"/>
          <ac:picMkLst>
            <pc:docMk/>
            <pc:sldMk cId="965221957" sldId="332"/>
            <ac:picMk id="100" creationId="{CE9DEDD1-D640-4CD7-8399-24A6221E2BAE}"/>
          </ac:picMkLst>
        </pc:picChg>
        <pc:extLst>
          <p:ext xmlns:p="http://schemas.openxmlformats.org/presentationml/2006/main" uri="{D6D511B9-2390-475A-947B-AFAB55BFBCF1}">
            <pc226:cmChg xmlns:pc226="http://schemas.microsoft.com/office/powerpoint/2022/06/main/command" chg="add">
              <pc226:chgData name="Mrinmayee Shelgikar" userId="57835d59b6471b2a" providerId="LiveId" clId="{D57E80F3-FC86-45E0-8BF1-C11C96272D2B}" dt="2023-02-02T15:17:32.934" v="629"/>
              <pc2:cmMkLst xmlns:pc2="http://schemas.microsoft.com/office/powerpoint/2019/9/main/command">
                <pc:docMk/>
                <pc:sldMk cId="965221957" sldId="332"/>
                <pc2:cmMk id="{2FE5380B-AB5E-4667-B6BA-96D36ADE3708}"/>
              </pc2:cmMkLst>
            </pc226:cmChg>
          </p:ext>
        </pc:extLst>
      </pc:sldChg>
      <pc:sldChg chg="modSp add mod ord modNotesTx">
        <pc:chgData name="Mrinmayee Shelgikar" userId="57835d59b6471b2a" providerId="LiveId" clId="{D57E80F3-FC86-45E0-8BF1-C11C96272D2B}" dt="2023-02-02T18:14:12.315" v="693" actId="313"/>
        <pc:sldMkLst>
          <pc:docMk/>
          <pc:sldMk cId="2165962604" sldId="333"/>
        </pc:sldMkLst>
        <pc:spChg chg="mod">
          <ac:chgData name="Mrinmayee Shelgikar" userId="57835d59b6471b2a" providerId="LiveId" clId="{D57E80F3-FC86-45E0-8BF1-C11C96272D2B}" dt="2023-01-31T07:34:38.528" v="535" actId="2711"/>
          <ac:spMkLst>
            <pc:docMk/>
            <pc:sldMk cId="2165962604" sldId="333"/>
            <ac:spMk id="12" creationId="{B0AB6807-1007-2C40-ACD3-85A647021B46}"/>
          </ac:spMkLst>
        </pc:spChg>
        <pc:spChg chg="mod">
          <ac:chgData name="Mrinmayee Shelgikar" userId="57835d59b6471b2a" providerId="LiveId" clId="{D57E80F3-FC86-45E0-8BF1-C11C96272D2B}" dt="2023-01-26T08:18:20.799" v="165"/>
          <ac:spMkLst>
            <pc:docMk/>
            <pc:sldMk cId="2165962604" sldId="333"/>
            <ac:spMk id="22" creationId="{02AABD48-7F62-174B-98BD-03D513E3B1A1}"/>
          </ac:spMkLst>
        </pc:spChg>
        <pc:grpChg chg="mod">
          <ac:chgData name="Mrinmayee Shelgikar" userId="57835d59b6471b2a" providerId="LiveId" clId="{D57E80F3-FC86-45E0-8BF1-C11C96272D2B}" dt="2023-01-31T07:34:30.284" v="534" actId="14100"/>
          <ac:grpSpMkLst>
            <pc:docMk/>
            <pc:sldMk cId="2165962604" sldId="333"/>
            <ac:grpSpMk id="99" creationId="{C6BE3F2C-E77F-4309-A3C2-357F13AC7A5E}"/>
          </ac:grpSpMkLst>
        </pc:grpChg>
      </pc:sldChg>
      <pc:sldChg chg="addSp modSp add mod modAnim modNotesTx">
        <pc:chgData name="Mrinmayee Shelgikar" userId="57835d59b6471b2a" providerId="LiveId" clId="{D57E80F3-FC86-45E0-8BF1-C11C96272D2B}" dt="2023-02-02T18:14:10.128" v="690" actId="313"/>
        <pc:sldMkLst>
          <pc:docMk/>
          <pc:sldMk cId="4269822610" sldId="334"/>
        </pc:sldMkLst>
        <pc:spChg chg="mod">
          <ac:chgData name="Mrinmayee Shelgikar" userId="57835d59b6471b2a" providerId="LiveId" clId="{D57E80F3-FC86-45E0-8BF1-C11C96272D2B}" dt="2023-01-31T07:32:39.988" v="517" actId="1076"/>
          <ac:spMkLst>
            <pc:docMk/>
            <pc:sldMk cId="4269822610" sldId="334"/>
            <ac:spMk id="5" creationId="{52C53841-7CCC-C34A-15AC-AFA478196F62}"/>
          </ac:spMkLst>
        </pc:spChg>
        <pc:spChg chg="mod">
          <ac:chgData name="Mrinmayee Shelgikar" userId="57835d59b6471b2a" providerId="LiveId" clId="{D57E80F3-FC86-45E0-8BF1-C11C96272D2B}" dt="2023-01-31T07:31:55.927" v="512" actId="2711"/>
          <ac:spMkLst>
            <pc:docMk/>
            <pc:sldMk cId="4269822610" sldId="334"/>
            <ac:spMk id="6" creationId="{3EE85D89-3415-B5A3-B152-28AE79AD26A1}"/>
          </ac:spMkLst>
        </pc:spChg>
        <pc:spChg chg="add mod">
          <ac:chgData name="Mrinmayee Shelgikar" userId="57835d59b6471b2a" providerId="LiveId" clId="{D57E80F3-FC86-45E0-8BF1-C11C96272D2B}" dt="2023-01-31T07:33:41.853" v="527" actId="207"/>
          <ac:spMkLst>
            <pc:docMk/>
            <pc:sldMk cId="4269822610" sldId="334"/>
            <ac:spMk id="7" creationId="{48F707D8-2AA9-70B0-3515-774F75B1BF49}"/>
          </ac:spMkLst>
        </pc:spChg>
        <pc:spChg chg="mod">
          <ac:chgData name="Mrinmayee Shelgikar" userId="57835d59b6471b2a" providerId="LiveId" clId="{D57E80F3-FC86-45E0-8BF1-C11C96272D2B}" dt="2023-01-31T07:32:13.392" v="513" actId="14100"/>
          <ac:spMkLst>
            <pc:docMk/>
            <pc:sldMk cId="4269822610" sldId="334"/>
            <ac:spMk id="9" creationId="{A3276DC2-151A-6D87-C398-F792D7747FB8}"/>
          </ac:spMkLst>
        </pc:spChg>
        <pc:spChg chg="mod">
          <ac:chgData name="Mrinmayee Shelgikar" userId="57835d59b6471b2a" providerId="LiveId" clId="{D57E80F3-FC86-45E0-8BF1-C11C96272D2B}" dt="2023-01-31T07:33:11.636" v="522" actId="1076"/>
          <ac:spMkLst>
            <pc:docMk/>
            <pc:sldMk cId="4269822610" sldId="334"/>
            <ac:spMk id="11" creationId="{D66F6B5B-ADEF-F85A-E894-398F79B58CF7}"/>
          </ac:spMkLst>
        </pc:spChg>
        <pc:spChg chg="mod">
          <ac:chgData name="Mrinmayee Shelgikar" userId="57835d59b6471b2a" providerId="LiveId" clId="{D57E80F3-FC86-45E0-8BF1-C11C96272D2B}" dt="2023-01-26T08:14:56.778" v="146"/>
          <ac:spMkLst>
            <pc:docMk/>
            <pc:sldMk cId="4269822610" sldId="334"/>
            <ac:spMk id="22" creationId="{02AABD48-7F62-174B-98BD-03D513E3B1A1}"/>
          </ac:spMkLst>
        </pc:spChg>
        <pc:grpChg chg="add mod">
          <ac:chgData name="Mrinmayee Shelgikar" userId="57835d59b6471b2a" providerId="LiveId" clId="{D57E80F3-FC86-45E0-8BF1-C11C96272D2B}" dt="2023-01-26T08:15:27.199" v="147"/>
          <ac:grpSpMkLst>
            <pc:docMk/>
            <pc:sldMk cId="4269822610" sldId="334"/>
            <ac:grpSpMk id="2" creationId="{37B3EB14-7AE7-D164-22E0-13783EC7E615}"/>
          </ac:grpSpMkLst>
        </pc:grpChg>
        <pc:grpChg chg="add mod">
          <ac:chgData name="Mrinmayee Shelgikar" userId="57835d59b6471b2a" providerId="LiveId" clId="{D57E80F3-FC86-45E0-8BF1-C11C96272D2B}" dt="2023-01-26T08:15:27.199" v="147"/>
          <ac:grpSpMkLst>
            <pc:docMk/>
            <pc:sldMk cId="4269822610" sldId="334"/>
            <ac:grpSpMk id="8" creationId="{B34FA68C-5302-D2C5-FC7B-14ED97E9486F}"/>
          </ac:grpSpMkLst>
        </pc:grpChg>
        <pc:picChg chg="mod">
          <ac:chgData name="Mrinmayee Shelgikar" userId="57835d59b6471b2a" providerId="LiveId" clId="{D57E80F3-FC86-45E0-8BF1-C11C96272D2B}" dt="2023-01-26T08:15:27.199" v="147"/>
          <ac:picMkLst>
            <pc:docMk/>
            <pc:sldMk cId="4269822610" sldId="334"/>
            <ac:picMk id="3" creationId="{0303179E-ADE8-1915-6D26-A8FF9B6CAF81}"/>
          </ac:picMkLst>
        </pc:picChg>
        <pc:picChg chg="mod">
          <ac:chgData name="Mrinmayee Shelgikar" userId="57835d59b6471b2a" providerId="LiveId" clId="{D57E80F3-FC86-45E0-8BF1-C11C96272D2B}" dt="2023-01-26T08:15:27.199" v="147"/>
          <ac:picMkLst>
            <pc:docMk/>
            <pc:sldMk cId="4269822610" sldId="334"/>
            <ac:picMk id="10" creationId="{B6AE8603-BE2F-8701-D276-73312E0FC5E0}"/>
          </ac:picMkLst>
        </pc:picChg>
        <pc:picChg chg="add mod">
          <ac:chgData name="Mrinmayee Shelgikar" userId="57835d59b6471b2a" providerId="LiveId" clId="{D57E80F3-FC86-45E0-8BF1-C11C96272D2B}" dt="2023-01-26T08:15:27.199" v="147"/>
          <ac:picMkLst>
            <pc:docMk/>
            <pc:sldMk cId="4269822610" sldId="334"/>
            <ac:picMk id="12" creationId="{237D2EDB-EFBA-975C-53E6-A9B24CE9AB83}"/>
          </ac:picMkLst>
        </pc:picChg>
        <pc:picChg chg="add mod">
          <ac:chgData name="Mrinmayee Shelgikar" userId="57835d59b6471b2a" providerId="LiveId" clId="{D57E80F3-FC86-45E0-8BF1-C11C96272D2B}" dt="2023-01-26T08:15:27.199" v="147"/>
          <ac:picMkLst>
            <pc:docMk/>
            <pc:sldMk cId="4269822610" sldId="334"/>
            <ac:picMk id="13" creationId="{9D1704F4-3804-997A-1685-D0D596731140}"/>
          </ac:picMkLst>
        </pc:picChg>
        <pc:picChg chg="add mod">
          <ac:chgData name="Mrinmayee Shelgikar" userId="57835d59b6471b2a" providerId="LiveId" clId="{D57E80F3-FC86-45E0-8BF1-C11C96272D2B}" dt="2023-01-26T08:15:27.199" v="147"/>
          <ac:picMkLst>
            <pc:docMk/>
            <pc:sldMk cId="4269822610" sldId="334"/>
            <ac:picMk id="14" creationId="{452BD112-ED3C-E41A-4F09-B492BF5F81E2}"/>
          </ac:picMkLst>
        </pc:picChg>
      </pc:sldChg>
      <pc:sldChg chg="addSp delSp modSp add mod modNotesTx">
        <pc:chgData name="Mrinmayee Shelgikar" userId="57835d59b6471b2a" providerId="LiveId" clId="{D57E80F3-FC86-45E0-8BF1-C11C96272D2B}" dt="2023-02-02T18:14:11.663" v="692" actId="313"/>
        <pc:sldMkLst>
          <pc:docMk/>
          <pc:sldMk cId="2809411001" sldId="335"/>
        </pc:sldMkLst>
        <pc:spChg chg="add mod">
          <ac:chgData name="Mrinmayee Shelgikar" userId="57835d59b6471b2a" providerId="LiveId" clId="{D57E80F3-FC86-45E0-8BF1-C11C96272D2B}" dt="2023-01-31T07:34:09.314" v="532" actId="1076"/>
          <ac:spMkLst>
            <pc:docMk/>
            <pc:sldMk cId="2809411001" sldId="335"/>
            <ac:spMk id="3" creationId="{D6DE3208-CF50-7949-C5F7-0F8343753B77}"/>
          </ac:spMkLst>
        </pc:spChg>
        <pc:spChg chg="add del mod">
          <ac:chgData name="Mrinmayee Shelgikar" userId="57835d59b6471b2a" providerId="LiveId" clId="{D57E80F3-FC86-45E0-8BF1-C11C96272D2B}" dt="2023-01-26T08:16:59.959" v="153" actId="478"/>
          <ac:spMkLst>
            <pc:docMk/>
            <pc:sldMk cId="2809411001" sldId="335"/>
            <ac:spMk id="8" creationId="{BD0AC370-1630-1A3E-9781-9E9B666BEC00}"/>
          </ac:spMkLst>
        </pc:spChg>
        <pc:spChg chg="add mod">
          <ac:chgData name="Mrinmayee Shelgikar" userId="57835d59b6471b2a" providerId="LiveId" clId="{D57E80F3-FC86-45E0-8BF1-C11C96272D2B}" dt="2023-01-26T08:17:09.692" v="154"/>
          <ac:spMkLst>
            <pc:docMk/>
            <pc:sldMk cId="2809411001" sldId="335"/>
            <ac:spMk id="9" creationId="{70F22048-D9CC-2D83-4504-A4CBB9DE9588}"/>
          </ac:spMkLst>
        </pc:spChg>
        <pc:spChg chg="mod">
          <ac:chgData name="Mrinmayee Shelgikar" userId="57835d59b6471b2a" providerId="LiveId" clId="{D57E80F3-FC86-45E0-8BF1-C11C96272D2B}" dt="2023-01-26T08:16:26.887" v="150"/>
          <ac:spMkLst>
            <pc:docMk/>
            <pc:sldMk cId="2809411001" sldId="335"/>
            <ac:spMk id="22" creationId="{02AABD48-7F62-174B-98BD-03D513E3B1A1}"/>
          </ac:spMkLst>
        </pc:spChg>
        <pc:picChg chg="add mod">
          <ac:chgData name="Mrinmayee Shelgikar" userId="57835d59b6471b2a" providerId="LiveId" clId="{D57E80F3-FC86-45E0-8BF1-C11C96272D2B}" dt="2023-01-31T07:34:14.504" v="533" actId="1076"/>
          <ac:picMkLst>
            <pc:docMk/>
            <pc:sldMk cId="2809411001" sldId="335"/>
            <ac:picMk id="2" creationId="{840ACF54-D596-FD9D-55DE-BF995D941540}"/>
          </ac:picMkLst>
        </pc:picChg>
        <pc:picChg chg="add mod">
          <ac:chgData name="Mrinmayee Shelgikar" userId="57835d59b6471b2a" providerId="LiveId" clId="{D57E80F3-FC86-45E0-8BF1-C11C96272D2B}" dt="2023-01-26T08:16:54.039" v="151"/>
          <ac:picMkLst>
            <pc:docMk/>
            <pc:sldMk cId="2809411001" sldId="335"/>
            <ac:picMk id="5" creationId="{C832BC0D-A402-6EE2-F436-6938257FE2F9}"/>
          </ac:picMkLst>
        </pc:picChg>
        <pc:picChg chg="add mod">
          <ac:chgData name="Mrinmayee Shelgikar" userId="57835d59b6471b2a" providerId="LiveId" clId="{D57E80F3-FC86-45E0-8BF1-C11C96272D2B}" dt="2023-01-26T08:16:54.039" v="151"/>
          <ac:picMkLst>
            <pc:docMk/>
            <pc:sldMk cId="2809411001" sldId="335"/>
            <ac:picMk id="6" creationId="{680F221A-4947-8C37-5463-C667136D45F6}"/>
          </ac:picMkLst>
        </pc:picChg>
        <pc:picChg chg="add mod">
          <ac:chgData name="Mrinmayee Shelgikar" userId="57835d59b6471b2a" providerId="LiveId" clId="{D57E80F3-FC86-45E0-8BF1-C11C96272D2B}" dt="2023-01-26T08:16:54.039" v="151"/>
          <ac:picMkLst>
            <pc:docMk/>
            <pc:sldMk cId="2809411001" sldId="335"/>
            <ac:picMk id="7" creationId="{FBD7612F-ACF6-116B-7D26-4546615D8843}"/>
          </ac:picMkLst>
        </pc:picChg>
      </pc:sldChg>
      <pc:sldChg chg="addSp modSp add mod modAnim addCm delCm modCm modNotesTx">
        <pc:chgData name="Mrinmayee Shelgikar" userId="57835d59b6471b2a" providerId="LiveId" clId="{D57E80F3-FC86-45E0-8BF1-C11C96272D2B}" dt="2023-02-02T18:13:26.900" v="676" actId="313"/>
        <pc:sldMkLst>
          <pc:docMk/>
          <pc:sldMk cId="2474186682" sldId="336"/>
        </pc:sldMkLst>
        <pc:spChg chg="mod">
          <ac:chgData name="Mrinmayee Shelgikar" userId="57835d59b6471b2a" providerId="LiveId" clId="{D57E80F3-FC86-45E0-8BF1-C11C96272D2B}" dt="2023-01-26T08:28:51.806" v="233"/>
          <ac:spMkLst>
            <pc:docMk/>
            <pc:sldMk cId="2474186682" sldId="336"/>
            <ac:spMk id="5" creationId="{EDE4C54C-CC54-BE71-8B1D-5CDC724419DA}"/>
          </ac:spMkLst>
        </pc:spChg>
        <pc:spChg chg="mod">
          <ac:chgData name="Mrinmayee Shelgikar" userId="57835d59b6471b2a" providerId="LiveId" clId="{D57E80F3-FC86-45E0-8BF1-C11C96272D2B}" dt="2023-01-26T08:28:51.806" v="233"/>
          <ac:spMkLst>
            <pc:docMk/>
            <pc:sldMk cId="2474186682" sldId="336"/>
            <ac:spMk id="6" creationId="{2BB0B556-1F07-0BE7-4D56-F8AA003C968B}"/>
          </ac:spMkLst>
        </pc:spChg>
        <pc:spChg chg="mod">
          <ac:chgData name="Mrinmayee Shelgikar" userId="57835d59b6471b2a" providerId="LiveId" clId="{D57E80F3-FC86-45E0-8BF1-C11C96272D2B}" dt="2023-01-26T08:28:51.806" v="233"/>
          <ac:spMkLst>
            <pc:docMk/>
            <pc:sldMk cId="2474186682" sldId="336"/>
            <ac:spMk id="7" creationId="{66B3492E-8137-471F-6282-697A417CDDEF}"/>
          </ac:spMkLst>
        </pc:spChg>
        <pc:spChg chg="mod">
          <ac:chgData name="Mrinmayee Shelgikar" userId="57835d59b6471b2a" providerId="LiveId" clId="{D57E80F3-FC86-45E0-8BF1-C11C96272D2B}" dt="2023-01-26T08:28:51.806" v="233"/>
          <ac:spMkLst>
            <pc:docMk/>
            <pc:sldMk cId="2474186682" sldId="336"/>
            <ac:spMk id="8" creationId="{5E28BAB9-8CA5-DB4F-F98C-749BC291913C}"/>
          </ac:spMkLst>
        </pc:spChg>
        <pc:spChg chg="add mod">
          <ac:chgData name="Mrinmayee Shelgikar" userId="57835d59b6471b2a" providerId="LiveId" clId="{D57E80F3-FC86-45E0-8BF1-C11C96272D2B}" dt="2023-01-26T08:28:51.806" v="233"/>
          <ac:spMkLst>
            <pc:docMk/>
            <pc:sldMk cId="2474186682" sldId="336"/>
            <ac:spMk id="11" creationId="{DEA3A155-9586-4008-BB5B-1FC2D7E4D0DC}"/>
          </ac:spMkLst>
        </pc:spChg>
        <pc:spChg chg="add mod">
          <ac:chgData name="Mrinmayee Shelgikar" userId="57835d59b6471b2a" providerId="LiveId" clId="{D57E80F3-FC86-45E0-8BF1-C11C96272D2B}" dt="2023-01-31T08:52:27.939" v="594" actId="20577"/>
          <ac:spMkLst>
            <pc:docMk/>
            <pc:sldMk cId="2474186682" sldId="336"/>
            <ac:spMk id="12" creationId="{6F5E3286-3AEE-8EDC-1D83-38188F519B79}"/>
          </ac:spMkLst>
        </pc:spChg>
        <pc:spChg chg="add mod">
          <ac:chgData name="Mrinmayee Shelgikar" userId="57835d59b6471b2a" providerId="LiveId" clId="{D57E80F3-FC86-45E0-8BF1-C11C96272D2B}" dt="2023-01-31T08:52:45.145" v="596" actId="207"/>
          <ac:spMkLst>
            <pc:docMk/>
            <pc:sldMk cId="2474186682" sldId="336"/>
            <ac:spMk id="13" creationId="{DB6D933B-1FE8-7159-436A-C1CB36538F69}"/>
          </ac:spMkLst>
        </pc:spChg>
        <pc:spChg chg="mod">
          <ac:chgData name="Mrinmayee Shelgikar" userId="57835d59b6471b2a" providerId="LiveId" clId="{D57E80F3-FC86-45E0-8BF1-C11C96272D2B}" dt="2023-01-26T08:29:01.615" v="235"/>
          <ac:spMkLst>
            <pc:docMk/>
            <pc:sldMk cId="2474186682" sldId="336"/>
            <ac:spMk id="16" creationId="{544763C7-3B6E-A25E-FA19-C736BA215F4C}"/>
          </ac:spMkLst>
        </pc:spChg>
        <pc:spChg chg="mod">
          <ac:chgData name="Mrinmayee Shelgikar" userId="57835d59b6471b2a" providerId="LiveId" clId="{D57E80F3-FC86-45E0-8BF1-C11C96272D2B}" dt="2023-01-31T08:53:08.844" v="599" actId="1076"/>
          <ac:spMkLst>
            <pc:docMk/>
            <pc:sldMk cId="2474186682" sldId="336"/>
            <ac:spMk id="22" creationId="{02AABD48-7F62-174B-98BD-03D513E3B1A1}"/>
          </ac:spMkLst>
        </pc:spChg>
        <pc:grpChg chg="add mod">
          <ac:chgData name="Mrinmayee Shelgikar" userId="57835d59b6471b2a" providerId="LiveId" clId="{D57E80F3-FC86-45E0-8BF1-C11C96272D2B}" dt="2023-01-26T08:28:51.806" v="233"/>
          <ac:grpSpMkLst>
            <pc:docMk/>
            <pc:sldMk cId="2474186682" sldId="336"/>
            <ac:grpSpMk id="3" creationId="{40AF09B2-A691-A468-80B2-CA8E5D5B2F11}"/>
          </ac:grpSpMkLst>
        </pc:grpChg>
        <pc:grpChg chg="add mod">
          <ac:chgData name="Mrinmayee Shelgikar" userId="57835d59b6471b2a" providerId="LiveId" clId="{D57E80F3-FC86-45E0-8BF1-C11C96272D2B}" dt="2023-01-26T08:29:05.316" v="248" actId="1038"/>
          <ac:grpSpMkLst>
            <pc:docMk/>
            <pc:sldMk cId="2474186682" sldId="336"/>
            <ac:grpSpMk id="14" creationId="{F2DD8C9B-EBE8-3CEE-9F88-A4838AD08DDD}"/>
          </ac:grpSpMkLst>
        </pc:grpChg>
        <pc:picChg chg="add mod">
          <ac:chgData name="Mrinmayee Shelgikar" userId="57835d59b6471b2a" providerId="LiveId" clId="{D57E80F3-FC86-45E0-8BF1-C11C96272D2B}" dt="2023-01-26T08:28:51.806" v="233"/>
          <ac:picMkLst>
            <pc:docMk/>
            <pc:sldMk cId="2474186682" sldId="336"/>
            <ac:picMk id="2" creationId="{D9BC81B2-8C63-6D62-5798-1100C37D852D}"/>
          </ac:picMkLst>
        </pc:picChg>
        <pc:picChg chg="add mod">
          <ac:chgData name="Mrinmayee Shelgikar" userId="57835d59b6471b2a" providerId="LiveId" clId="{D57E80F3-FC86-45E0-8BF1-C11C96272D2B}" dt="2023-01-26T08:28:51.806" v="233"/>
          <ac:picMkLst>
            <pc:docMk/>
            <pc:sldMk cId="2474186682" sldId="336"/>
            <ac:picMk id="9" creationId="{801A8616-A05D-1F70-FEAD-526E92ADBC06}"/>
          </ac:picMkLst>
        </pc:picChg>
        <pc:picChg chg="add mod">
          <ac:chgData name="Mrinmayee Shelgikar" userId="57835d59b6471b2a" providerId="LiveId" clId="{D57E80F3-FC86-45E0-8BF1-C11C96272D2B}" dt="2023-01-26T08:28:51.806" v="233"/>
          <ac:picMkLst>
            <pc:docMk/>
            <pc:sldMk cId="2474186682" sldId="336"/>
            <ac:picMk id="10" creationId="{5DC0454F-2EF6-F263-0523-2C4AB201D2B4}"/>
          </ac:picMkLst>
        </pc:picChg>
        <pc:picChg chg="mod">
          <ac:chgData name="Mrinmayee Shelgikar" userId="57835d59b6471b2a" providerId="LiveId" clId="{D57E80F3-FC86-45E0-8BF1-C11C96272D2B}" dt="2023-01-26T08:29:01.615" v="235"/>
          <ac:picMkLst>
            <pc:docMk/>
            <pc:sldMk cId="2474186682" sldId="336"/>
            <ac:picMk id="15" creationId="{FEBF1E97-6A50-9256-53B3-93BEE92365D1}"/>
          </ac:picMkLst>
        </pc:picChg>
        <pc:extLst>
          <p:ext xmlns:p="http://schemas.openxmlformats.org/presentationml/2006/main" uri="{D6D511B9-2390-475A-947B-AFAB55BFBCF1}">
            <pc226:cmChg xmlns:pc226="http://schemas.microsoft.com/office/powerpoint/2022/06/main/command" chg="add del">
              <pc226:chgData name="Mrinmayee Shelgikar" userId="57835d59b6471b2a" providerId="LiveId" clId="{D57E80F3-FC86-45E0-8BF1-C11C96272D2B}" dt="2023-01-31T06:55:39.216" v="380"/>
              <pc2:cmMkLst xmlns:pc2="http://schemas.microsoft.com/office/powerpoint/2019/9/main/command">
                <pc:docMk/>
                <pc:sldMk cId="2474186682" sldId="336"/>
                <pc2:cmMk id="{2D654813-836C-4D68-9EC8-2CD08F788D91}"/>
              </pc2:cmMkLst>
            </pc226:cmChg>
            <pc226:cmChg xmlns:pc226="http://schemas.microsoft.com/office/powerpoint/2022/06/main/command" chg="add">
              <pc226:chgData name="Mrinmayee Shelgikar" userId="57835d59b6471b2a" providerId="LiveId" clId="{D57E80F3-FC86-45E0-8BF1-C11C96272D2B}" dt="2023-01-31T07:06:49.432" v="383"/>
              <pc2:cmMkLst xmlns:pc2="http://schemas.microsoft.com/office/powerpoint/2019/9/main/command">
                <pc:docMk/>
                <pc:sldMk cId="2474186682" sldId="336"/>
                <pc2:cmMk id="{EA62FCD4-C302-49D0-A490-E700D569BBA4}"/>
              </pc2:cmMkLst>
            </pc226:cmChg>
            <pc226:cmChg xmlns:pc226="http://schemas.microsoft.com/office/powerpoint/2022/06/main/command" chg="add del mod">
              <pc226:chgData name="Mrinmayee Shelgikar" userId="57835d59b6471b2a" providerId="LiveId" clId="{D57E80F3-FC86-45E0-8BF1-C11C96272D2B}" dt="2023-01-31T07:07:28.223" v="385"/>
              <pc2:cmMkLst xmlns:pc2="http://schemas.microsoft.com/office/powerpoint/2019/9/main/command">
                <pc:docMk/>
                <pc:sldMk cId="2474186682" sldId="336"/>
                <pc2:cmMk id="{13222BEE-B9AE-48AB-8F79-9AC1E49D948D}"/>
              </pc2:cmMkLst>
            </pc226:cmChg>
          </p:ext>
        </pc:extLst>
      </pc:sldChg>
      <pc:sldChg chg="addSp modSp add mod ord modAnim modNotesTx">
        <pc:chgData name="Mrinmayee Shelgikar" userId="57835d59b6471b2a" providerId="LiveId" clId="{D57E80F3-FC86-45E0-8BF1-C11C96272D2B}" dt="2023-02-02T18:13:19.599" v="667" actId="313"/>
        <pc:sldMkLst>
          <pc:docMk/>
          <pc:sldMk cId="2664316129" sldId="337"/>
        </pc:sldMkLst>
        <pc:spChg chg="add mod">
          <ac:chgData name="Mrinmayee Shelgikar" userId="57835d59b6471b2a" providerId="LiveId" clId="{D57E80F3-FC86-45E0-8BF1-C11C96272D2B}" dt="2023-01-31T07:37:17.116" v="552" actId="404"/>
          <ac:spMkLst>
            <pc:docMk/>
            <pc:sldMk cId="2664316129" sldId="337"/>
            <ac:spMk id="2" creationId="{9542B5F9-BFE1-D46B-EC09-457CD758E62A}"/>
          </ac:spMkLst>
        </pc:spChg>
        <pc:spChg chg="mod">
          <ac:chgData name="Mrinmayee Shelgikar" userId="57835d59b6471b2a" providerId="LiveId" clId="{D57E80F3-FC86-45E0-8BF1-C11C96272D2B}" dt="2023-01-26T08:24:19.695" v="201"/>
          <ac:spMkLst>
            <pc:docMk/>
            <pc:sldMk cId="2664316129" sldId="337"/>
            <ac:spMk id="9" creationId="{498C7C49-70FB-8F98-DDA0-06EA28B78C7D}"/>
          </ac:spMkLst>
        </pc:spChg>
        <pc:spChg chg="mod">
          <ac:chgData name="Mrinmayee Shelgikar" userId="57835d59b6471b2a" providerId="LiveId" clId="{D57E80F3-FC86-45E0-8BF1-C11C96272D2B}" dt="2023-01-26T08:23:44.031" v="198"/>
          <ac:spMkLst>
            <pc:docMk/>
            <pc:sldMk cId="2664316129" sldId="337"/>
            <ac:spMk id="22" creationId="{02AABD48-7F62-174B-98BD-03D513E3B1A1}"/>
          </ac:spMkLst>
        </pc:spChg>
        <pc:grpChg chg="add mod">
          <ac:chgData name="Mrinmayee Shelgikar" userId="57835d59b6471b2a" providerId="LiveId" clId="{D57E80F3-FC86-45E0-8BF1-C11C96272D2B}" dt="2023-01-26T08:28:57.727" v="234" actId="1076"/>
          <ac:grpSpMkLst>
            <pc:docMk/>
            <pc:sldMk cId="2664316129" sldId="337"/>
            <ac:grpSpMk id="7" creationId="{E569963B-1D6F-D19D-2913-12D3F645814D}"/>
          </ac:grpSpMkLst>
        </pc:grpChg>
        <pc:picChg chg="add mod">
          <ac:chgData name="Mrinmayee Shelgikar" userId="57835d59b6471b2a" providerId="LiveId" clId="{D57E80F3-FC86-45E0-8BF1-C11C96272D2B}" dt="2023-01-26T08:23:54.969" v="199"/>
          <ac:picMkLst>
            <pc:docMk/>
            <pc:sldMk cId="2664316129" sldId="337"/>
            <ac:picMk id="3" creationId="{34425CB3-C363-0AAF-81D9-C562BD90340D}"/>
          </ac:picMkLst>
        </pc:picChg>
        <pc:picChg chg="add mod">
          <ac:chgData name="Mrinmayee Shelgikar" userId="57835d59b6471b2a" providerId="LiveId" clId="{D57E80F3-FC86-45E0-8BF1-C11C96272D2B}" dt="2023-01-26T08:23:54.969" v="199"/>
          <ac:picMkLst>
            <pc:docMk/>
            <pc:sldMk cId="2664316129" sldId="337"/>
            <ac:picMk id="5" creationId="{E75EBF63-570A-4416-0886-56CAE8A5C519}"/>
          </ac:picMkLst>
        </pc:picChg>
        <pc:picChg chg="add mod">
          <ac:chgData name="Mrinmayee Shelgikar" userId="57835d59b6471b2a" providerId="LiveId" clId="{D57E80F3-FC86-45E0-8BF1-C11C96272D2B}" dt="2023-01-26T08:23:54.969" v="199"/>
          <ac:picMkLst>
            <pc:docMk/>
            <pc:sldMk cId="2664316129" sldId="337"/>
            <ac:picMk id="6" creationId="{D72D6A16-060B-33EB-8C38-FCB1D922B80A}"/>
          </ac:picMkLst>
        </pc:picChg>
        <pc:picChg chg="mod">
          <ac:chgData name="Mrinmayee Shelgikar" userId="57835d59b6471b2a" providerId="LiveId" clId="{D57E80F3-FC86-45E0-8BF1-C11C96272D2B}" dt="2023-01-26T08:24:19.695" v="201"/>
          <ac:picMkLst>
            <pc:docMk/>
            <pc:sldMk cId="2664316129" sldId="337"/>
            <ac:picMk id="8" creationId="{B62FCF15-BDDA-1A05-B976-557A44BD87ED}"/>
          </ac:picMkLst>
        </pc:picChg>
      </pc:sldChg>
      <pc:sldChg chg="add del">
        <pc:chgData name="Mrinmayee Shelgikar" userId="57835d59b6471b2a" providerId="LiveId" clId="{D57E80F3-FC86-45E0-8BF1-C11C96272D2B}" dt="2023-01-31T07:10:26.027" v="404" actId="47"/>
        <pc:sldMkLst>
          <pc:docMk/>
          <pc:sldMk cId="3177023757" sldId="338"/>
        </pc:sldMkLst>
      </pc:sldChg>
      <pc:sldChg chg="add del">
        <pc:chgData name="Mrinmayee Shelgikar" userId="57835d59b6471b2a" providerId="LiveId" clId="{D57E80F3-FC86-45E0-8BF1-C11C96272D2B}" dt="2023-01-31T07:10:27.096" v="405" actId="47"/>
        <pc:sldMkLst>
          <pc:docMk/>
          <pc:sldMk cId="539681909" sldId="339"/>
        </pc:sldMkLst>
      </pc:sldChg>
      <pc:sldChg chg="add del">
        <pc:chgData name="Mrinmayee Shelgikar" userId="57835d59b6471b2a" providerId="LiveId" clId="{D57E80F3-FC86-45E0-8BF1-C11C96272D2B}" dt="2023-01-31T07:10:27.815" v="406" actId="47"/>
        <pc:sldMkLst>
          <pc:docMk/>
          <pc:sldMk cId="1729843265" sldId="340"/>
        </pc:sldMkLst>
      </pc:sldChg>
      <pc:sldChg chg="addSp delSp modSp add mod delAnim modNotesTx">
        <pc:chgData name="Mrinmayee Shelgikar" userId="57835d59b6471b2a" providerId="LiveId" clId="{D57E80F3-FC86-45E0-8BF1-C11C96272D2B}" dt="2023-02-02T18:14:13.635" v="695" actId="313"/>
        <pc:sldMkLst>
          <pc:docMk/>
          <pc:sldMk cId="974386614" sldId="341"/>
        </pc:sldMkLst>
        <pc:spChg chg="mod">
          <ac:chgData name="Mrinmayee Shelgikar" userId="57835d59b6471b2a" providerId="LiveId" clId="{D57E80F3-FC86-45E0-8BF1-C11C96272D2B}" dt="2023-01-26T08:21:01.984" v="182"/>
          <ac:spMkLst>
            <pc:docMk/>
            <pc:sldMk cId="974386614" sldId="341"/>
            <ac:spMk id="22" creationId="{02AABD48-7F62-174B-98BD-03D513E3B1A1}"/>
          </ac:spMkLst>
        </pc:spChg>
        <pc:grpChg chg="del">
          <ac:chgData name="Mrinmayee Shelgikar" userId="57835d59b6471b2a" providerId="LiveId" clId="{D57E80F3-FC86-45E0-8BF1-C11C96272D2B}" dt="2023-01-26T08:20:50.018" v="180" actId="478"/>
          <ac:grpSpMkLst>
            <pc:docMk/>
            <pc:sldMk cId="974386614" sldId="341"/>
            <ac:grpSpMk id="32" creationId="{889FCFDE-2C25-446A-A093-2DBEE4E9BB60}"/>
          </ac:grpSpMkLst>
        </pc:grpChg>
        <pc:picChg chg="add mod">
          <ac:chgData name="Mrinmayee Shelgikar" userId="57835d59b6471b2a" providerId="LiveId" clId="{D57E80F3-FC86-45E0-8BF1-C11C96272D2B}" dt="2023-01-26T08:21:10.295" v="183"/>
          <ac:picMkLst>
            <pc:docMk/>
            <pc:sldMk cId="974386614" sldId="341"/>
            <ac:picMk id="2" creationId="{60171247-5743-8913-D6E5-8F3B8F2E1014}"/>
          </ac:picMkLst>
        </pc:picChg>
        <pc:picChg chg="add mod">
          <ac:chgData name="Mrinmayee Shelgikar" userId="57835d59b6471b2a" providerId="LiveId" clId="{D57E80F3-FC86-45E0-8BF1-C11C96272D2B}" dt="2023-01-26T08:21:10.295" v="183"/>
          <ac:picMkLst>
            <pc:docMk/>
            <pc:sldMk cId="974386614" sldId="341"/>
            <ac:picMk id="3" creationId="{3A9658F9-FAEF-2352-956F-4E0C4986684A}"/>
          </ac:picMkLst>
        </pc:picChg>
        <pc:picChg chg="add mod">
          <ac:chgData name="Mrinmayee Shelgikar" userId="57835d59b6471b2a" providerId="LiveId" clId="{D57E80F3-FC86-45E0-8BF1-C11C96272D2B}" dt="2023-01-26T08:21:10.295" v="183"/>
          <ac:picMkLst>
            <pc:docMk/>
            <pc:sldMk cId="974386614" sldId="341"/>
            <ac:picMk id="6" creationId="{4A2C1069-B712-7785-8486-F62BC577DE2D}"/>
          </ac:picMkLst>
        </pc:picChg>
      </pc:sldChg>
      <pc:sldChg chg="addSp delSp modSp add mod ord delAnim modNotesTx">
        <pc:chgData name="Mrinmayee Shelgikar" userId="57835d59b6471b2a" providerId="LiveId" clId="{D57E80F3-FC86-45E0-8BF1-C11C96272D2B}" dt="2023-02-02T18:14:13.012" v="694" actId="313"/>
        <pc:sldMkLst>
          <pc:docMk/>
          <pc:sldMk cId="1522483874" sldId="342"/>
        </pc:sldMkLst>
        <pc:spChg chg="mod">
          <ac:chgData name="Mrinmayee Shelgikar" userId="57835d59b6471b2a" providerId="LiveId" clId="{D57E80F3-FC86-45E0-8BF1-C11C96272D2B}" dt="2023-01-26T08:20:17.806" v="174"/>
          <ac:spMkLst>
            <pc:docMk/>
            <pc:sldMk cId="1522483874" sldId="342"/>
            <ac:spMk id="22" creationId="{02AABD48-7F62-174B-98BD-03D513E3B1A1}"/>
          </ac:spMkLst>
        </pc:spChg>
        <pc:grpChg chg="del">
          <ac:chgData name="Mrinmayee Shelgikar" userId="57835d59b6471b2a" providerId="LiveId" clId="{D57E80F3-FC86-45E0-8BF1-C11C96272D2B}" dt="2023-01-26T08:20:21.884" v="175" actId="478"/>
          <ac:grpSpMkLst>
            <pc:docMk/>
            <pc:sldMk cId="1522483874" sldId="342"/>
            <ac:grpSpMk id="32" creationId="{889FCFDE-2C25-446A-A093-2DBEE4E9BB60}"/>
          </ac:grpSpMkLst>
        </pc:grpChg>
        <pc:picChg chg="add mod">
          <ac:chgData name="Mrinmayee Shelgikar" userId="57835d59b6471b2a" providerId="LiveId" clId="{D57E80F3-FC86-45E0-8BF1-C11C96272D2B}" dt="2023-01-26T08:20:26.222" v="176"/>
          <ac:picMkLst>
            <pc:docMk/>
            <pc:sldMk cId="1522483874" sldId="342"/>
            <ac:picMk id="2" creationId="{CEA4CC4A-8B1B-E7C5-20A5-0DD78CCD07C9}"/>
          </ac:picMkLst>
        </pc:picChg>
      </pc:sldChg>
      <pc:sldChg chg="addSp modSp add mod modAnim modNotesTx">
        <pc:chgData name="Mrinmayee Shelgikar" userId="57835d59b6471b2a" providerId="LiveId" clId="{D57E80F3-FC86-45E0-8BF1-C11C96272D2B}" dt="2023-02-02T18:14:14.489" v="696" actId="313"/>
        <pc:sldMkLst>
          <pc:docMk/>
          <pc:sldMk cId="706789154" sldId="343"/>
        </pc:sldMkLst>
        <pc:spChg chg="add mod">
          <ac:chgData name="Mrinmayee Shelgikar" userId="57835d59b6471b2a" providerId="LiveId" clId="{D57E80F3-FC86-45E0-8BF1-C11C96272D2B}" dt="2023-01-31T07:36:02.350" v="544" actId="1076"/>
          <ac:spMkLst>
            <pc:docMk/>
            <pc:sldMk cId="706789154" sldId="343"/>
            <ac:spMk id="2" creationId="{EE21D252-FCB7-782C-0140-9F1F394B978D}"/>
          </ac:spMkLst>
        </pc:spChg>
        <pc:spChg chg="mod">
          <ac:chgData name="Mrinmayee Shelgikar" userId="57835d59b6471b2a" providerId="LiveId" clId="{D57E80F3-FC86-45E0-8BF1-C11C96272D2B}" dt="2023-01-31T07:35:57.098" v="543" actId="5793"/>
          <ac:spMkLst>
            <pc:docMk/>
            <pc:sldMk cId="706789154" sldId="343"/>
            <ac:spMk id="12" creationId="{B0AB6807-1007-2C40-ACD3-85A647021B46}"/>
          </ac:spMkLst>
        </pc:spChg>
        <pc:spChg chg="mod">
          <ac:chgData name="Mrinmayee Shelgikar" userId="57835d59b6471b2a" providerId="LiveId" clId="{D57E80F3-FC86-45E0-8BF1-C11C96272D2B}" dt="2023-01-26T08:22:24.050" v="190" actId="27636"/>
          <ac:spMkLst>
            <pc:docMk/>
            <pc:sldMk cId="706789154" sldId="343"/>
            <ac:spMk id="22" creationId="{02AABD48-7F62-174B-98BD-03D513E3B1A1}"/>
          </ac:spMkLst>
        </pc:spChg>
        <pc:grpChg chg="mod">
          <ac:chgData name="Mrinmayee Shelgikar" userId="57835d59b6471b2a" providerId="LiveId" clId="{D57E80F3-FC86-45E0-8BF1-C11C96272D2B}" dt="2023-01-31T07:36:17.154" v="548" actId="14100"/>
          <ac:grpSpMkLst>
            <pc:docMk/>
            <pc:sldMk cId="706789154" sldId="343"/>
            <ac:grpSpMk id="99" creationId="{C6BE3F2C-E77F-4309-A3C2-357F13AC7A5E}"/>
          </ac:grpSpMkLst>
        </pc:grpChg>
      </pc:sldChg>
      <pc:sldChg chg="addSp delSp modSp add mod ord delAnim modAnim modNotesTx">
        <pc:chgData name="Mrinmayee Shelgikar" userId="57835d59b6471b2a" providerId="LiveId" clId="{D57E80F3-FC86-45E0-8BF1-C11C96272D2B}" dt="2023-02-02T18:14:16.108" v="698" actId="313"/>
        <pc:sldMkLst>
          <pc:docMk/>
          <pc:sldMk cId="229737543" sldId="344"/>
        </pc:sldMkLst>
        <pc:spChg chg="add mod">
          <ac:chgData name="Mrinmayee Shelgikar" userId="57835d59b6471b2a" providerId="LiveId" clId="{D57E80F3-FC86-45E0-8BF1-C11C96272D2B}" dt="2023-01-26T08:27:18.301" v="217"/>
          <ac:spMkLst>
            <pc:docMk/>
            <pc:sldMk cId="229737543" sldId="344"/>
            <ac:spMk id="6" creationId="{8CACD1B9-8C9F-7128-3AEC-C614206BC26D}"/>
          </ac:spMkLst>
        </pc:spChg>
        <pc:spChg chg="mod">
          <ac:chgData name="Mrinmayee Shelgikar" userId="57835d59b6471b2a" providerId="LiveId" clId="{D57E80F3-FC86-45E0-8BF1-C11C96272D2B}" dt="2023-01-31T07:38:07.539" v="556" actId="20577"/>
          <ac:spMkLst>
            <pc:docMk/>
            <pc:sldMk cId="229737543" sldId="344"/>
            <ac:spMk id="22" creationId="{02AABD48-7F62-174B-98BD-03D513E3B1A1}"/>
          </ac:spMkLst>
        </pc:spChg>
        <pc:grpChg chg="del">
          <ac:chgData name="Mrinmayee Shelgikar" userId="57835d59b6471b2a" providerId="LiveId" clId="{D57E80F3-FC86-45E0-8BF1-C11C96272D2B}" dt="2023-01-26T08:26:45.787" v="216" actId="478"/>
          <ac:grpSpMkLst>
            <pc:docMk/>
            <pc:sldMk cId="229737543" sldId="344"/>
            <ac:grpSpMk id="32" creationId="{889FCFDE-2C25-446A-A093-2DBEE4E9BB60}"/>
          </ac:grpSpMkLst>
        </pc:grpChg>
        <pc:picChg chg="add mod">
          <ac:chgData name="Mrinmayee Shelgikar" userId="57835d59b6471b2a" providerId="LiveId" clId="{D57E80F3-FC86-45E0-8BF1-C11C96272D2B}" dt="2023-01-26T08:27:18.301" v="217"/>
          <ac:picMkLst>
            <pc:docMk/>
            <pc:sldMk cId="229737543" sldId="344"/>
            <ac:picMk id="2" creationId="{DA6DBB23-3EC2-7523-E9A7-30FDB19F360A}"/>
          </ac:picMkLst>
        </pc:picChg>
        <pc:picChg chg="add mod">
          <ac:chgData name="Mrinmayee Shelgikar" userId="57835d59b6471b2a" providerId="LiveId" clId="{D57E80F3-FC86-45E0-8BF1-C11C96272D2B}" dt="2023-01-26T08:27:18.301" v="217"/>
          <ac:picMkLst>
            <pc:docMk/>
            <pc:sldMk cId="229737543" sldId="344"/>
            <ac:picMk id="3" creationId="{57FEA842-28EB-012F-A3CF-4643535330AD}"/>
          </ac:picMkLst>
        </pc:picChg>
        <pc:picChg chg="add mod">
          <ac:chgData name="Mrinmayee Shelgikar" userId="57835d59b6471b2a" providerId="LiveId" clId="{D57E80F3-FC86-45E0-8BF1-C11C96272D2B}" dt="2023-01-26T08:27:18.301" v="217"/>
          <ac:picMkLst>
            <pc:docMk/>
            <pc:sldMk cId="229737543" sldId="344"/>
            <ac:picMk id="7" creationId="{F2BE6B70-A30D-9D09-698F-0030B229C54E}"/>
          </ac:picMkLst>
        </pc:picChg>
        <pc:picChg chg="add mod">
          <ac:chgData name="Mrinmayee Shelgikar" userId="57835d59b6471b2a" providerId="LiveId" clId="{D57E80F3-FC86-45E0-8BF1-C11C96272D2B}" dt="2023-01-26T08:27:18.301" v="217"/>
          <ac:picMkLst>
            <pc:docMk/>
            <pc:sldMk cId="229737543" sldId="344"/>
            <ac:picMk id="25" creationId="{2F10CBB2-88A9-6F1C-FC62-DBA9FAB361E2}"/>
          </ac:picMkLst>
        </pc:picChg>
        <pc:picChg chg="add mod">
          <ac:chgData name="Mrinmayee Shelgikar" userId="57835d59b6471b2a" providerId="LiveId" clId="{D57E80F3-FC86-45E0-8BF1-C11C96272D2B}" dt="2023-01-26T08:27:18.301" v="217"/>
          <ac:picMkLst>
            <pc:docMk/>
            <pc:sldMk cId="229737543" sldId="344"/>
            <ac:picMk id="33" creationId="{5A94F331-E4C1-1843-449F-690E60C731AF}"/>
          </ac:picMkLst>
        </pc:picChg>
        <pc:picChg chg="add mod">
          <ac:chgData name="Mrinmayee Shelgikar" userId="57835d59b6471b2a" providerId="LiveId" clId="{D57E80F3-FC86-45E0-8BF1-C11C96272D2B}" dt="2023-01-26T08:27:18.301" v="217"/>
          <ac:picMkLst>
            <pc:docMk/>
            <pc:sldMk cId="229737543" sldId="344"/>
            <ac:picMk id="34" creationId="{D6529E3C-D127-EAA8-5E9B-6C7C9354CB20}"/>
          </ac:picMkLst>
        </pc:picChg>
        <pc:picChg chg="add mod">
          <ac:chgData name="Mrinmayee Shelgikar" userId="57835d59b6471b2a" providerId="LiveId" clId="{D57E80F3-FC86-45E0-8BF1-C11C96272D2B}" dt="2023-01-26T08:27:18.301" v="217"/>
          <ac:picMkLst>
            <pc:docMk/>
            <pc:sldMk cId="229737543" sldId="344"/>
            <ac:picMk id="35" creationId="{5532E2C7-0125-7FCD-A158-C77933CB23FD}"/>
          </ac:picMkLst>
        </pc:picChg>
        <pc:picChg chg="add mod">
          <ac:chgData name="Mrinmayee Shelgikar" userId="57835d59b6471b2a" providerId="LiveId" clId="{D57E80F3-FC86-45E0-8BF1-C11C96272D2B}" dt="2023-01-26T08:27:18.301" v="217"/>
          <ac:picMkLst>
            <pc:docMk/>
            <pc:sldMk cId="229737543" sldId="344"/>
            <ac:picMk id="36" creationId="{D7EC85FB-7ED1-53E4-1E38-8B05F9714221}"/>
          </ac:picMkLst>
        </pc:picChg>
        <pc:picChg chg="add mod">
          <ac:chgData name="Mrinmayee Shelgikar" userId="57835d59b6471b2a" providerId="LiveId" clId="{D57E80F3-FC86-45E0-8BF1-C11C96272D2B}" dt="2023-01-26T08:27:18.301" v="217"/>
          <ac:picMkLst>
            <pc:docMk/>
            <pc:sldMk cId="229737543" sldId="344"/>
            <ac:picMk id="37" creationId="{89E82205-E0CB-514A-B604-4D45B2C714E9}"/>
          </ac:picMkLst>
        </pc:picChg>
        <pc:picChg chg="add mod">
          <ac:chgData name="Mrinmayee Shelgikar" userId="57835d59b6471b2a" providerId="LiveId" clId="{D57E80F3-FC86-45E0-8BF1-C11C96272D2B}" dt="2023-01-26T08:27:18.301" v="217"/>
          <ac:picMkLst>
            <pc:docMk/>
            <pc:sldMk cId="229737543" sldId="344"/>
            <ac:picMk id="38" creationId="{15D22718-E59D-5AA1-DBB3-3B9AFCD7A6FB}"/>
          </ac:picMkLst>
        </pc:picChg>
        <pc:picChg chg="add mod">
          <ac:chgData name="Mrinmayee Shelgikar" userId="57835d59b6471b2a" providerId="LiveId" clId="{D57E80F3-FC86-45E0-8BF1-C11C96272D2B}" dt="2023-01-26T08:27:18.301" v="217"/>
          <ac:picMkLst>
            <pc:docMk/>
            <pc:sldMk cId="229737543" sldId="344"/>
            <ac:picMk id="39" creationId="{FDDB7837-8969-0743-D6E3-C174361B0D1B}"/>
          </ac:picMkLst>
        </pc:picChg>
        <pc:picChg chg="add mod">
          <ac:chgData name="Mrinmayee Shelgikar" userId="57835d59b6471b2a" providerId="LiveId" clId="{D57E80F3-FC86-45E0-8BF1-C11C96272D2B}" dt="2023-01-26T08:27:18.301" v="217"/>
          <ac:picMkLst>
            <pc:docMk/>
            <pc:sldMk cId="229737543" sldId="344"/>
            <ac:picMk id="40" creationId="{7BC58865-3DDD-A04F-9A94-F932F62017FB}"/>
          </ac:picMkLst>
        </pc:picChg>
        <pc:picChg chg="add mod">
          <ac:chgData name="Mrinmayee Shelgikar" userId="57835d59b6471b2a" providerId="LiveId" clId="{D57E80F3-FC86-45E0-8BF1-C11C96272D2B}" dt="2023-01-26T08:27:18.301" v="217"/>
          <ac:picMkLst>
            <pc:docMk/>
            <pc:sldMk cId="229737543" sldId="344"/>
            <ac:picMk id="41" creationId="{E2902221-8CD2-4EFD-5AA2-977C40047061}"/>
          </ac:picMkLst>
        </pc:picChg>
        <pc:picChg chg="add mod">
          <ac:chgData name="Mrinmayee Shelgikar" userId="57835d59b6471b2a" providerId="LiveId" clId="{D57E80F3-FC86-45E0-8BF1-C11C96272D2B}" dt="2023-01-26T08:27:18.301" v="217"/>
          <ac:picMkLst>
            <pc:docMk/>
            <pc:sldMk cId="229737543" sldId="344"/>
            <ac:picMk id="42" creationId="{3A5F7339-C82F-F3FB-9916-EABA664F4099}"/>
          </ac:picMkLst>
        </pc:picChg>
        <pc:picChg chg="add mod">
          <ac:chgData name="Mrinmayee Shelgikar" userId="57835d59b6471b2a" providerId="LiveId" clId="{D57E80F3-FC86-45E0-8BF1-C11C96272D2B}" dt="2023-01-26T08:27:18.301" v="217"/>
          <ac:picMkLst>
            <pc:docMk/>
            <pc:sldMk cId="229737543" sldId="344"/>
            <ac:picMk id="43" creationId="{B21D960E-6EEC-230A-6E81-1303D9FDA4CF}"/>
          </ac:picMkLst>
        </pc:picChg>
        <pc:picChg chg="add mod">
          <ac:chgData name="Mrinmayee Shelgikar" userId="57835d59b6471b2a" providerId="LiveId" clId="{D57E80F3-FC86-45E0-8BF1-C11C96272D2B}" dt="2023-01-26T08:27:18.301" v="217"/>
          <ac:picMkLst>
            <pc:docMk/>
            <pc:sldMk cId="229737543" sldId="344"/>
            <ac:picMk id="44" creationId="{FD7130ED-AE58-A0CD-7976-62F354C16537}"/>
          </ac:picMkLst>
        </pc:picChg>
        <pc:picChg chg="add mod">
          <ac:chgData name="Mrinmayee Shelgikar" userId="57835d59b6471b2a" providerId="LiveId" clId="{D57E80F3-FC86-45E0-8BF1-C11C96272D2B}" dt="2023-01-26T08:27:18.301" v="217"/>
          <ac:picMkLst>
            <pc:docMk/>
            <pc:sldMk cId="229737543" sldId="344"/>
            <ac:picMk id="45" creationId="{E421FE94-A2F3-663D-B675-3D71B03EDA3C}"/>
          </ac:picMkLst>
        </pc:picChg>
      </pc:sldChg>
      <pc:sldChg chg="addSp delSp modSp add mod delAnim modAnim modNotesTx">
        <pc:chgData name="Mrinmayee Shelgikar" userId="57835d59b6471b2a" providerId="LiveId" clId="{D57E80F3-FC86-45E0-8BF1-C11C96272D2B}" dt="2023-02-02T18:14:15.491" v="697" actId="313"/>
        <pc:sldMkLst>
          <pc:docMk/>
          <pc:sldMk cId="2253643260" sldId="345"/>
        </pc:sldMkLst>
        <pc:spChg chg="add mod">
          <ac:chgData name="Mrinmayee Shelgikar" userId="57835d59b6471b2a" providerId="LiveId" clId="{D57E80F3-FC86-45E0-8BF1-C11C96272D2B}" dt="2023-01-26T08:25:45.574" v="208"/>
          <ac:spMkLst>
            <pc:docMk/>
            <pc:sldMk cId="2253643260" sldId="345"/>
            <ac:spMk id="3" creationId="{CCBC0099-AE42-F10A-DFE9-B9B26552130C}"/>
          </ac:spMkLst>
        </pc:spChg>
        <pc:spChg chg="add mod">
          <ac:chgData name="Mrinmayee Shelgikar" userId="57835d59b6471b2a" providerId="LiveId" clId="{D57E80F3-FC86-45E0-8BF1-C11C96272D2B}" dt="2023-01-26T08:25:45.574" v="208"/>
          <ac:spMkLst>
            <pc:docMk/>
            <pc:sldMk cId="2253643260" sldId="345"/>
            <ac:spMk id="6" creationId="{509F47F5-9C8E-EB7D-DF4C-805AFDFD52F3}"/>
          </ac:spMkLst>
        </pc:spChg>
        <pc:spChg chg="mod">
          <ac:chgData name="Mrinmayee Shelgikar" userId="57835d59b6471b2a" providerId="LiveId" clId="{D57E80F3-FC86-45E0-8BF1-C11C96272D2B}" dt="2023-01-26T08:25:24.310" v="206"/>
          <ac:spMkLst>
            <pc:docMk/>
            <pc:sldMk cId="2253643260" sldId="345"/>
            <ac:spMk id="22" creationId="{02AABD48-7F62-174B-98BD-03D513E3B1A1}"/>
          </ac:spMkLst>
        </pc:spChg>
        <pc:grpChg chg="add mod">
          <ac:chgData name="Mrinmayee Shelgikar" userId="57835d59b6471b2a" providerId="LiveId" clId="{D57E80F3-FC86-45E0-8BF1-C11C96272D2B}" dt="2023-01-26T08:25:45.574" v="208"/>
          <ac:grpSpMkLst>
            <pc:docMk/>
            <pc:sldMk cId="2253643260" sldId="345"/>
            <ac:grpSpMk id="7" creationId="{71678E0F-7180-69A5-ACC0-1CCC88C0563B}"/>
          </ac:grpSpMkLst>
        </pc:grpChg>
        <pc:grpChg chg="del">
          <ac:chgData name="Mrinmayee Shelgikar" userId="57835d59b6471b2a" providerId="LiveId" clId="{D57E80F3-FC86-45E0-8BF1-C11C96272D2B}" dt="2023-01-26T08:25:44.704" v="207" actId="478"/>
          <ac:grpSpMkLst>
            <pc:docMk/>
            <pc:sldMk cId="2253643260" sldId="345"/>
            <ac:grpSpMk id="32" creationId="{889FCFDE-2C25-446A-A093-2DBEE4E9BB60}"/>
          </ac:grpSpMkLst>
        </pc:grpChg>
        <pc:picChg chg="add mod">
          <ac:chgData name="Mrinmayee Shelgikar" userId="57835d59b6471b2a" providerId="LiveId" clId="{D57E80F3-FC86-45E0-8BF1-C11C96272D2B}" dt="2023-01-26T08:25:45.574" v="208"/>
          <ac:picMkLst>
            <pc:docMk/>
            <pc:sldMk cId="2253643260" sldId="345"/>
            <ac:picMk id="2" creationId="{BF48D5A6-222D-BACA-EAE5-A3F4C775DE14}"/>
          </ac:picMkLst>
        </pc:picChg>
        <pc:picChg chg="mod">
          <ac:chgData name="Mrinmayee Shelgikar" userId="57835d59b6471b2a" providerId="LiveId" clId="{D57E80F3-FC86-45E0-8BF1-C11C96272D2B}" dt="2023-01-26T08:25:45.574" v="208"/>
          <ac:picMkLst>
            <pc:docMk/>
            <pc:sldMk cId="2253643260" sldId="345"/>
            <ac:picMk id="25" creationId="{F701A3FA-9687-1B93-912C-FAD8FCC2E310}"/>
          </ac:picMkLst>
        </pc:picChg>
        <pc:picChg chg="mod">
          <ac:chgData name="Mrinmayee Shelgikar" userId="57835d59b6471b2a" providerId="LiveId" clId="{D57E80F3-FC86-45E0-8BF1-C11C96272D2B}" dt="2023-01-26T08:25:45.574" v="208"/>
          <ac:picMkLst>
            <pc:docMk/>
            <pc:sldMk cId="2253643260" sldId="345"/>
            <ac:picMk id="33" creationId="{978423F3-4566-66DB-C316-1272CCAE7843}"/>
          </ac:picMkLst>
        </pc:picChg>
        <pc:picChg chg="mod">
          <ac:chgData name="Mrinmayee Shelgikar" userId="57835d59b6471b2a" providerId="LiveId" clId="{D57E80F3-FC86-45E0-8BF1-C11C96272D2B}" dt="2023-01-26T08:25:45.574" v="208"/>
          <ac:picMkLst>
            <pc:docMk/>
            <pc:sldMk cId="2253643260" sldId="345"/>
            <ac:picMk id="34" creationId="{82D3AC8F-A461-A3A7-F271-2780A9BE0F8E}"/>
          </ac:picMkLst>
        </pc:picChg>
        <pc:picChg chg="mod">
          <ac:chgData name="Mrinmayee Shelgikar" userId="57835d59b6471b2a" providerId="LiveId" clId="{D57E80F3-FC86-45E0-8BF1-C11C96272D2B}" dt="2023-01-26T08:25:45.574" v="208"/>
          <ac:picMkLst>
            <pc:docMk/>
            <pc:sldMk cId="2253643260" sldId="345"/>
            <ac:picMk id="35" creationId="{574C7ADE-84A2-13A1-FB87-065676E1DA63}"/>
          </ac:picMkLst>
        </pc:picChg>
        <pc:picChg chg="mod">
          <ac:chgData name="Mrinmayee Shelgikar" userId="57835d59b6471b2a" providerId="LiveId" clId="{D57E80F3-FC86-45E0-8BF1-C11C96272D2B}" dt="2023-01-26T08:25:45.574" v="208"/>
          <ac:picMkLst>
            <pc:docMk/>
            <pc:sldMk cId="2253643260" sldId="345"/>
            <ac:picMk id="36" creationId="{1540D972-0DDD-7A20-7481-A12DA1E1F115}"/>
          </ac:picMkLst>
        </pc:picChg>
        <pc:picChg chg="mod">
          <ac:chgData name="Mrinmayee Shelgikar" userId="57835d59b6471b2a" providerId="LiveId" clId="{D57E80F3-FC86-45E0-8BF1-C11C96272D2B}" dt="2023-01-26T08:25:45.574" v="208"/>
          <ac:picMkLst>
            <pc:docMk/>
            <pc:sldMk cId="2253643260" sldId="345"/>
            <ac:picMk id="37" creationId="{55980C4A-1C6B-51BF-180A-F089EC4FE6BD}"/>
          </ac:picMkLst>
        </pc:picChg>
        <pc:picChg chg="mod">
          <ac:chgData name="Mrinmayee Shelgikar" userId="57835d59b6471b2a" providerId="LiveId" clId="{D57E80F3-FC86-45E0-8BF1-C11C96272D2B}" dt="2023-01-26T08:25:45.574" v="208"/>
          <ac:picMkLst>
            <pc:docMk/>
            <pc:sldMk cId="2253643260" sldId="345"/>
            <ac:picMk id="38" creationId="{16B9DC28-B7FB-9702-7A53-CB47AE714F0C}"/>
          </ac:picMkLst>
        </pc:picChg>
        <pc:picChg chg="mod">
          <ac:chgData name="Mrinmayee Shelgikar" userId="57835d59b6471b2a" providerId="LiveId" clId="{D57E80F3-FC86-45E0-8BF1-C11C96272D2B}" dt="2023-01-26T08:25:45.574" v="208"/>
          <ac:picMkLst>
            <pc:docMk/>
            <pc:sldMk cId="2253643260" sldId="345"/>
            <ac:picMk id="39" creationId="{CF8D4642-3958-50C7-F57A-1AB472DF0FAD}"/>
          </ac:picMkLst>
        </pc:picChg>
        <pc:picChg chg="add mod">
          <ac:chgData name="Mrinmayee Shelgikar" userId="57835d59b6471b2a" providerId="LiveId" clId="{D57E80F3-FC86-45E0-8BF1-C11C96272D2B}" dt="2023-01-26T08:25:45.574" v="208"/>
          <ac:picMkLst>
            <pc:docMk/>
            <pc:sldMk cId="2253643260" sldId="345"/>
            <ac:picMk id="40" creationId="{36BF2FBA-8FD9-0A13-0FA6-D44BBDC5F225}"/>
          </ac:picMkLst>
        </pc:picChg>
      </pc:sldChg>
      <pc:sldChg chg="modSp add mod modNotesTx">
        <pc:chgData name="Mrinmayee Shelgikar" userId="57835d59b6471b2a" providerId="LiveId" clId="{D57E80F3-FC86-45E0-8BF1-C11C96272D2B}" dt="2023-02-02T18:14:16.748" v="699" actId="313"/>
        <pc:sldMkLst>
          <pc:docMk/>
          <pc:sldMk cId="2248528864" sldId="346"/>
        </pc:sldMkLst>
        <pc:spChg chg="mod">
          <ac:chgData name="Mrinmayee Shelgikar" userId="57835d59b6471b2a" providerId="LiveId" clId="{D57E80F3-FC86-45E0-8BF1-C11C96272D2B}" dt="2023-01-31T07:08:55.273" v="394" actId="2711"/>
          <ac:spMkLst>
            <pc:docMk/>
            <pc:sldMk cId="2248528864" sldId="346"/>
            <ac:spMk id="12" creationId="{B0AB6807-1007-2C40-ACD3-85A647021B46}"/>
          </ac:spMkLst>
        </pc:spChg>
        <pc:spChg chg="mod">
          <ac:chgData name="Mrinmayee Shelgikar" userId="57835d59b6471b2a" providerId="LiveId" clId="{D57E80F3-FC86-45E0-8BF1-C11C96272D2B}" dt="2023-01-26T08:30:21.198" v="260"/>
          <ac:spMkLst>
            <pc:docMk/>
            <pc:sldMk cId="2248528864" sldId="346"/>
            <ac:spMk id="22" creationId="{02AABD48-7F62-174B-98BD-03D513E3B1A1}"/>
          </ac:spMkLst>
        </pc:spChg>
      </pc:sldChg>
      <pc:sldChg chg="addSp delSp modSp add mod ord delAnim modAnim modNotesTx">
        <pc:chgData name="Mrinmayee Shelgikar" userId="57835d59b6471b2a" providerId="LiveId" clId="{D57E80F3-FC86-45E0-8BF1-C11C96272D2B}" dt="2023-02-02T18:13:29.390" v="679" actId="313"/>
        <pc:sldMkLst>
          <pc:docMk/>
          <pc:sldMk cId="3690711203" sldId="347"/>
        </pc:sldMkLst>
        <pc:spChg chg="add mod">
          <ac:chgData name="Mrinmayee Shelgikar" userId="57835d59b6471b2a" providerId="LiveId" clId="{D57E80F3-FC86-45E0-8BF1-C11C96272D2B}" dt="2023-01-31T08:53:51.529" v="602" actId="1076"/>
          <ac:spMkLst>
            <pc:docMk/>
            <pc:sldMk cId="3690711203" sldId="347"/>
            <ac:spMk id="2" creationId="{DC48EA61-6B90-DAAB-73DE-3DE36648E12F}"/>
          </ac:spMkLst>
        </pc:spChg>
        <pc:spChg chg="mod">
          <ac:chgData name="Mrinmayee Shelgikar" userId="57835d59b6471b2a" providerId="LiveId" clId="{D57E80F3-FC86-45E0-8BF1-C11C96272D2B}" dt="2023-01-26T08:31:45.081" v="274"/>
          <ac:spMkLst>
            <pc:docMk/>
            <pc:sldMk cId="3690711203" sldId="347"/>
            <ac:spMk id="7" creationId="{84A8EA34-1851-8FD3-A378-1AEF35DACD23}"/>
          </ac:spMkLst>
        </pc:spChg>
        <pc:spChg chg="mod">
          <ac:chgData name="Mrinmayee Shelgikar" userId="57835d59b6471b2a" providerId="LiveId" clId="{D57E80F3-FC86-45E0-8BF1-C11C96272D2B}" dt="2023-01-26T08:31:30.504" v="272"/>
          <ac:spMkLst>
            <pc:docMk/>
            <pc:sldMk cId="3690711203" sldId="347"/>
            <ac:spMk id="22" creationId="{02AABD48-7F62-174B-98BD-03D513E3B1A1}"/>
          </ac:spMkLst>
        </pc:spChg>
        <pc:spChg chg="add mod">
          <ac:chgData name="Mrinmayee Shelgikar" userId="57835d59b6471b2a" providerId="LiveId" clId="{D57E80F3-FC86-45E0-8BF1-C11C96272D2B}" dt="2023-01-26T08:37:04.158" v="294"/>
          <ac:spMkLst>
            <pc:docMk/>
            <pc:sldMk cId="3690711203" sldId="347"/>
            <ac:spMk id="33" creationId="{301B5994-ED6F-4AB2-CC5A-85C35C438887}"/>
          </ac:spMkLst>
        </pc:spChg>
        <pc:spChg chg="add mod">
          <ac:chgData name="Mrinmayee Shelgikar" userId="57835d59b6471b2a" providerId="LiveId" clId="{D57E80F3-FC86-45E0-8BF1-C11C96272D2B}" dt="2023-01-26T08:37:04.158" v="294"/>
          <ac:spMkLst>
            <pc:docMk/>
            <pc:sldMk cId="3690711203" sldId="347"/>
            <ac:spMk id="34" creationId="{D690435A-68E5-274E-4D0E-90FD7AAD9015}"/>
          </ac:spMkLst>
        </pc:spChg>
        <pc:spChg chg="add mod">
          <ac:chgData name="Mrinmayee Shelgikar" userId="57835d59b6471b2a" providerId="LiveId" clId="{D57E80F3-FC86-45E0-8BF1-C11C96272D2B}" dt="2023-01-26T08:37:04.158" v="294"/>
          <ac:spMkLst>
            <pc:docMk/>
            <pc:sldMk cId="3690711203" sldId="347"/>
            <ac:spMk id="35" creationId="{88C41E07-354B-B01E-FAA7-09327D01B247}"/>
          </ac:spMkLst>
        </pc:spChg>
        <pc:grpChg chg="add mod">
          <ac:chgData name="Mrinmayee Shelgikar" userId="57835d59b6471b2a" providerId="LiveId" clId="{D57E80F3-FC86-45E0-8BF1-C11C96272D2B}" dt="2023-01-26T08:31:45.081" v="274"/>
          <ac:grpSpMkLst>
            <pc:docMk/>
            <pc:sldMk cId="3690711203" sldId="347"/>
            <ac:grpSpMk id="3" creationId="{60AF0927-0604-5E2E-29BF-702528941FFF}"/>
          </ac:grpSpMkLst>
        </pc:grpChg>
        <pc:grpChg chg="del">
          <ac:chgData name="Mrinmayee Shelgikar" userId="57835d59b6471b2a" providerId="LiveId" clId="{D57E80F3-FC86-45E0-8BF1-C11C96272D2B}" dt="2023-01-26T08:31:12.435" v="267" actId="478"/>
          <ac:grpSpMkLst>
            <pc:docMk/>
            <pc:sldMk cId="3690711203" sldId="347"/>
            <ac:grpSpMk id="32" creationId="{889FCFDE-2C25-446A-A093-2DBEE4E9BB60}"/>
          </ac:grpSpMkLst>
        </pc:grpChg>
        <pc:picChg chg="mod">
          <ac:chgData name="Mrinmayee Shelgikar" userId="57835d59b6471b2a" providerId="LiveId" clId="{D57E80F3-FC86-45E0-8BF1-C11C96272D2B}" dt="2023-01-26T08:31:45.081" v="274"/>
          <ac:picMkLst>
            <pc:docMk/>
            <pc:sldMk cId="3690711203" sldId="347"/>
            <ac:picMk id="6" creationId="{646C4F9C-23AB-51AF-5EB2-4695E02EE650}"/>
          </ac:picMkLst>
        </pc:picChg>
        <pc:picChg chg="add mod">
          <ac:chgData name="Mrinmayee Shelgikar" userId="57835d59b6471b2a" providerId="LiveId" clId="{D57E80F3-FC86-45E0-8BF1-C11C96272D2B}" dt="2023-01-26T08:31:52.654" v="275"/>
          <ac:picMkLst>
            <pc:docMk/>
            <pc:sldMk cId="3690711203" sldId="347"/>
            <ac:picMk id="25" creationId="{13F3FA9D-F6A9-DC83-D7D6-7686D0252B46}"/>
          </ac:picMkLst>
        </pc:picChg>
      </pc:sldChg>
      <pc:sldChg chg="addSp delSp modSp add mod delAnim addCm modNotesTx">
        <pc:chgData name="Mrinmayee Shelgikar" userId="57835d59b6471b2a" providerId="LiveId" clId="{D57E80F3-FC86-45E0-8BF1-C11C96272D2B}" dt="2023-02-02T18:13:28.643" v="678" actId="313"/>
        <pc:sldMkLst>
          <pc:docMk/>
          <pc:sldMk cId="3119437347" sldId="348"/>
        </pc:sldMkLst>
        <pc:spChg chg="mod">
          <ac:chgData name="Mrinmayee Shelgikar" userId="57835d59b6471b2a" providerId="LiveId" clId="{D57E80F3-FC86-45E0-8BF1-C11C96272D2B}" dt="2023-01-26T08:32:29.664" v="279"/>
          <ac:spMkLst>
            <pc:docMk/>
            <pc:sldMk cId="3119437347" sldId="348"/>
            <ac:spMk id="6" creationId="{2C883A95-7BA2-8F09-1902-62F81CBC887E}"/>
          </ac:spMkLst>
        </pc:spChg>
        <pc:spChg chg="add mod">
          <ac:chgData name="Mrinmayee Shelgikar" userId="57835d59b6471b2a" providerId="LiveId" clId="{D57E80F3-FC86-45E0-8BF1-C11C96272D2B}" dt="2023-01-31T08:53:33.420" v="600" actId="1076"/>
          <ac:spMkLst>
            <pc:docMk/>
            <pc:sldMk cId="3119437347" sldId="348"/>
            <ac:spMk id="7" creationId="{1709794F-4CFE-0F83-D11A-D9949217EDF9}"/>
          </ac:spMkLst>
        </pc:spChg>
        <pc:spChg chg="mod">
          <ac:chgData name="Mrinmayee Shelgikar" userId="57835d59b6471b2a" providerId="LiveId" clId="{D57E80F3-FC86-45E0-8BF1-C11C96272D2B}" dt="2023-01-31T08:58:52.482" v="605" actId="1076"/>
          <ac:spMkLst>
            <pc:docMk/>
            <pc:sldMk cId="3119437347" sldId="348"/>
            <ac:spMk id="22" creationId="{02AABD48-7F62-174B-98BD-03D513E3B1A1}"/>
          </ac:spMkLst>
        </pc:spChg>
        <pc:grpChg chg="add mod">
          <ac:chgData name="Mrinmayee Shelgikar" userId="57835d59b6471b2a" providerId="LiveId" clId="{D57E80F3-FC86-45E0-8BF1-C11C96272D2B}" dt="2023-01-26T08:32:29.664" v="279"/>
          <ac:grpSpMkLst>
            <pc:docMk/>
            <pc:sldMk cId="3119437347" sldId="348"/>
            <ac:grpSpMk id="2" creationId="{A8D863EF-0A32-6933-3257-3BD25BEDA1DE}"/>
          </ac:grpSpMkLst>
        </pc:grpChg>
        <pc:grpChg chg="del mod">
          <ac:chgData name="Mrinmayee Shelgikar" userId="57835d59b6471b2a" providerId="LiveId" clId="{D57E80F3-FC86-45E0-8BF1-C11C96272D2B}" dt="2023-01-26T08:31:16.931" v="269" actId="478"/>
          <ac:grpSpMkLst>
            <pc:docMk/>
            <pc:sldMk cId="3119437347" sldId="348"/>
            <ac:grpSpMk id="32" creationId="{889FCFDE-2C25-446A-A093-2DBEE4E9BB60}"/>
          </ac:grpSpMkLst>
        </pc:grpChg>
        <pc:picChg chg="mod">
          <ac:chgData name="Mrinmayee Shelgikar" userId="57835d59b6471b2a" providerId="LiveId" clId="{D57E80F3-FC86-45E0-8BF1-C11C96272D2B}" dt="2023-01-26T08:32:29.664" v="279"/>
          <ac:picMkLst>
            <pc:docMk/>
            <pc:sldMk cId="3119437347" sldId="348"/>
            <ac:picMk id="3" creationId="{C385510F-09E8-128C-C79C-6F87E06908E7}"/>
          </ac:picMkLst>
        </pc:picChg>
        <pc:picChg chg="add mod">
          <ac:chgData name="Mrinmayee Shelgikar" userId="57835d59b6471b2a" providerId="LiveId" clId="{D57E80F3-FC86-45E0-8BF1-C11C96272D2B}" dt="2023-01-26T08:32:29.664" v="279"/>
          <ac:picMkLst>
            <pc:docMk/>
            <pc:sldMk cId="3119437347" sldId="348"/>
            <ac:picMk id="25" creationId="{71A77F0F-37CB-8339-0273-B72C1FB549BC}"/>
          </ac:picMkLst>
        </pc:picChg>
        <pc:extLst>
          <p:ext xmlns:p="http://schemas.openxmlformats.org/presentationml/2006/main" uri="{D6D511B9-2390-475A-947B-AFAB55BFBCF1}">
            <pc226:cmChg xmlns:pc226="http://schemas.microsoft.com/office/powerpoint/2022/06/main/command" chg="add">
              <pc226:chgData name="Mrinmayee Shelgikar" userId="57835d59b6471b2a" providerId="LiveId" clId="{D57E80F3-FC86-45E0-8BF1-C11C96272D2B}" dt="2023-01-31T08:59:07.128" v="606"/>
              <pc2:cmMkLst xmlns:pc2="http://schemas.microsoft.com/office/powerpoint/2019/9/main/command">
                <pc:docMk/>
                <pc:sldMk cId="3119437347" sldId="348"/>
                <pc2:cmMk id="{288DFAB8-9C5C-4E27-BEE2-0233DD2D94AD}"/>
              </pc2:cmMkLst>
            </pc226:cmChg>
          </p:ext>
        </pc:extLst>
      </pc:sldChg>
      <pc:sldChg chg="addSp delSp modSp add mod delAnim modAnim modNotesTx">
        <pc:chgData name="Mrinmayee Shelgikar" userId="57835d59b6471b2a" providerId="LiveId" clId="{D57E80F3-FC86-45E0-8BF1-C11C96272D2B}" dt="2023-01-31T08:53:44.232" v="601" actId="1076"/>
        <pc:sldMkLst>
          <pc:docMk/>
          <pc:sldMk cId="1922856497" sldId="349"/>
        </pc:sldMkLst>
        <pc:spChg chg="mod">
          <ac:chgData name="Mrinmayee Shelgikar" userId="57835d59b6471b2a" providerId="LiveId" clId="{D57E80F3-FC86-45E0-8BF1-C11C96272D2B}" dt="2023-01-26T08:34:13.011" v="286"/>
          <ac:spMkLst>
            <pc:docMk/>
            <pc:sldMk cId="1922856497" sldId="349"/>
            <ac:spMk id="6" creationId="{0B187309-94E8-038F-FB4E-A1432438DD90}"/>
          </ac:spMkLst>
        </pc:spChg>
        <pc:spChg chg="add mod">
          <ac:chgData name="Mrinmayee Shelgikar" userId="57835d59b6471b2a" providerId="LiveId" clId="{D57E80F3-FC86-45E0-8BF1-C11C96272D2B}" dt="2023-01-31T08:53:44.232" v="601" actId="1076"/>
          <ac:spMkLst>
            <pc:docMk/>
            <pc:sldMk cId="1922856497" sldId="349"/>
            <ac:spMk id="7" creationId="{B492C111-465D-3A98-B587-9A65CFAAD9D4}"/>
          </ac:spMkLst>
        </pc:spChg>
        <pc:spChg chg="mod">
          <ac:chgData name="Mrinmayee Shelgikar" userId="57835d59b6471b2a" providerId="LiveId" clId="{D57E80F3-FC86-45E0-8BF1-C11C96272D2B}" dt="2023-01-26T08:34:41.088" v="289"/>
          <ac:spMkLst>
            <pc:docMk/>
            <pc:sldMk cId="1922856497" sldId="349"/>
            <ac:spMk id="22" creationId="{02AABD48-7F62-174B-98BD-03D513E3B1A1}"/>
          </ac:spMkLst>
        </pc:spChg>
        <pc:spChg chg="add mod">
          <ac:chgData name="Mrinmayee Shelgikar" userId="57835d59b6471b2a" providerId="LiveId" clId="{D57E80F3-FC86-45E0-8BF1-C11C96272D2B}" dt="2023-01-26T08:34:24.708" v="287"/>
          <ac:spMkLst>
            <pc:docMk/>
            <pc:sldMk cId="1922856497" sldId="349"/>
            <ac:spMk id="34" creationId="{2AFB707F-735B-0AE7-4B79-C1F5FBA430F1}"/>
          </ac:spMkLst>
        </pc:spChg>
        <pc:spChg chg="add mod">
          <ac:chgData name="Mrinmayee Shelgikar" userId="57835d59b6471b2a" providerId="LiveId" clId="{D57E80F3-FC86-45E0-8BF1-C11C96272D2B}" dt="2023-01-26T08:34:24.708" v="287"/>
          <ac:spMkLst>
            <pc:docMk/>
            <pc:sldMk cId="1922856497" sldId="349"/>
            <ac:spMk id="35" creationId="{4F6FBC3D-FE16-ED37-6D04-B8FB0CEC858B}"/>
          </ac:spMkLst>
        </pc:spChg>
        <pc:grpChg chg="add mod">
          <ac:chgData name="Mrinmayee Shelgikar" userId="57835d59b6471b2a" providerId="LiveId" clId="{D57E80F3-FC86-45E0-8BF1-C11C96272D2B}" dt="2023-01-26T08:34:13.011" v="286"/>
          <ac:grpSpMkLst>
            <pc:docMk/>
            <pc:sldMk cId="1922856497" sldId="349"/>
            <ac:grpSpMk id="2" creationId="{D3014F50-B8E6-E5F0-E175-F9936B83F2B1}"/>
          </ac:grpSpMkLst>
        </pc:grpChg>
        <pc:grpChg chg="del">
          <ac:chgData name="Mrinmayee Shelgikar" userId="57835d59b6471b2a" providerId="LiveId" clId="{D57E80F3-FC86-45E0-8BF1-C11C96272D2B}" dt="2023-01-26T08:31:20.789" v="270" actId="478"/>
          <ac:grpSpMkLst>
            <pc:docMk/>
            <pc:sldMk cId="1922856497" sldId="349"/>
            <ac:grpSpMk id="32" creationId="{889FCFDE-2C25-446A-A093-2DBEE4E9BB60}"/>
          </ac:grpSpMkLst>
        </pc:grpChg>
        <pc:picChg chg="mod">
          <ac:chgData name="Mrinmayee Shelgikar" userId="57835d59b6471b2a" providerId="LiveId" clId="{D57E80F3-FC86-45E0-8BF1-C11C96272D2B}" dt="2023-01-26T08:34:13.011" v="286"/>
          <ac:picMkLst>
            <pc:docMk/>
            <pc:sldMk cId="1922856497" sldId="349"/>
            <ac:picMk id="3" creationId="{17FF0912-D994-9BAB-01F8-818B38A179CA}"/>
          </ac:picMkLst>
        </pc:picChg>
        <pc:picChg chg="add mod">
          <ac:chgData name="Mrinmayee Shelgikar" userId="57835d59b6471b2a" providerId="LiveId" clId="{D57E80F3-FC86-45E0-8BF1-C11C96272D2B}" dt="2023-01-26T08:34:13.011" v="286"/>
          <ac:picMkLst>
            <pc:docMk/>
            <pc:sldMk cId="1922856497" sldId="349"/>
            <ac:picMk id="25" creationId="{B87FFBF1-F94A-6257-6CB8-ED4D28A08A85}"/>
          </ac:picMkLst>
        </pc:picChg>
        <pc:picChg chg="add mod">
          <ac:chgData name="Mrinmayee Shelgikar" userId="57835d59b6471b2a" providerId="LiveId" clId="{D57E80F3-FC86-45E0-8BF1-C11C96272D2B}" dt="2023-01-26T08:34:13.011" v="286"/>
          <ac:picMkLst>
            <pc:docMk/>
            <pc:sldMk cId="1922856497" sldId="349"/>
            <ac:picMk id="33" creationId="{FD67DFF9-5E9D-5DFB-CD98-DB4AEE078E54}"/>
          </ac:picMkLst>
        </pc:picChg>
      </pc:sldChg>
      <pc:sldChg chg="addSp modSp add mod ord modAnim addCm modNotesTx">
        <pc:chgData name="Mrinmayee Shelgikar" userId="57835d59b6471b2a" providerId="LiveId" clId="{D57E80F3-FC86-45E0-8BF1-C11C96272D2B}" dt="2023-02-02T18:13:32.166" v="682" actId="313"/>
        <pc:sldMkLst>
          <pc:docMk/>
          <pc:sldMk cId="1118194011" sldId="350"/>
        </pc:sldMkLst>
        <pc:spChg chg="mod">
          <ac:chgData name="Mrinmayee Shelgikar" userId="57835d59b6471b2a" providerId="LiveId" clId="{D57E80F3-FC86-45E0-8BF1-C11C96272D2B}" dt="2023-01-26T08:36:11.610" v="290"/>
          <ac:spMkLst>
            <pc:docMk/>
            <pc:sldMk cId="1118194011" sldId="350"/>
            <ac:spMk id="5" creationId="{856D7AE0-46B0-8260-63CB-5FF7680714FD}"/>
          </ac:spMkLst>
        </pc:spChg>
        <pc:spChg chg="add mod">
          <ac:chgData name="Mrinmayee Shelgikar" userId="57835d59b6471b2a" providerId="LiveId" clId="{D57E80F3-FC86-45E0-8BF1-C11C96272D2B}" dt="2023-01-26T08:36:11.610" v="290"/>
          <ac:spMkLst>
            <pc:docMk/>
            <pc:sldMk cId="1118194011" sldId="350"/>
            <ac:spMk id="6" creationId="{A02CF990-4FF9-C444-1E81-888E64E05A6D}"/>
          </ac:spMkLst>
        </pc:spChg>
        <pc:spChg chg="add mod">
          <ac:chgData name="Mrinmayee Shelgikar" userId="57835d59b6471b2a" providerId="LiveId" clId="{D57E80F3-FC86-45E0-8BF1-C11C96272D2B}" dt="2023-01-26T08:36:45.856" v="293"/>
          <ac:spMkLst>
            <pc:docMk/>
            <pc:sldMk cId="1118194011" sldId="350"/>
            <ac:spMk id="8" creationId="{CB82BD13-43E4-E802-BED2-77B4740C3042}"/>
          </ac:spMkLst>
        </pc:spChg>
        <pc:spChg chg="add mod">
          <ac:chgData name="Mrinmayee Shelgikar" userId="57835d59b6471b2a" providerId="LiveId" clId="{D57E80F3-FC86-45E0-8BF1-C11C96272D2B}" dt="2023-01-26T08:36:45.856" v="293"/>
          <ac:spMkLst>
            <pc:docMk/>
            <pc:sldMk cId="1118194011" sldId="350"/>
            <ac:spMk id="9" creationId="{F5ED412F-F9BF-1399-763A-ECCEAA3F59CA}"/>
          </ac:spMkLst>
        </pc:spChg>
        <pc:spChg chg="add mod">
          <ac:chgData name="Mrinmayee Shelgikar" userId="57835d59b6471b2a" providerId="LiveId" clId="{D57E80F3-FC86-45E0-8BF1-C11C96272D2B}" dt="2023-01-26T08:36:45.856" v="293"/>
          <ac:spMkLst>
            <pc:docMk/>
            <pc:sldMk cId="1118194011" sldId="350"/>
            <ac:spMk id="10" creationId="{4F940928-8AA7-0519-C431-A0F349DFEDC9}"/>
          </ac:spMkLst>
        </pc:spChg>
        <pc:spChg chg="add mod">
          <ac:chgData name="Mrinmayee Shelgikar" userId="57835d59b6471b2a" providerId="LiveId" clId="{D57E80F3-FC86-45E0-8BF1-C11C96272D2B}" dt="2023-01-26T08:36:45.856" v="293"/>
          <ac:spMkLst>
            <pc:docMk/>
            <pc:sldMk cId="1118194011" sldId="350"/>
            <ac:spMk id="13" creationId="{32A6CD80-F622-A058-A5FF-1531BE3C098C}"/>
          </ac:spMkLst>
        </pc:spChg>
        <pc:spChg chg="mod">
          <ac:chgData name="Mrinmayee Shelgikar" userId="57835d59b6471b2a" providerId="LiveId" clId="{D57E80F3-FC86-45E0-8BF1-C11C96272D2B}" dt="2023-01-26T08:36:20.845" v="292"/>
          <ac:spMkLst>
            <pc:docMk/>
            <pc:sldMk cId="1118194011" sldId="350"/>
            <ac:spMk id="22" creationId="{02AABD48-7F62-174B-98BD-03D513E3B1A1}"/>
          </ac:spMkLst>
        </pc:spChg>
        <pc:grpChg chg="add mod">
          <ac:chgData name="Mrinmayee Shelgikar" userId="57835d59b6471b2a" providerId="LiveId" clId="{D57E80F3-FC86-45E0-8BF1-C11C96272D2B}" dt="2023-01-26T08:36:11.610" v="290"/>
          <ac:grpSpMkLst>
            <pc:docMk/>
            <pc:sldMk cId="1118194011" sldId="350"/>
            <ac:grpSpMk id="2" creationId="{E41D904A-B334-07B7-1E4B-6849035DD548}"/>
          </ac:grpSpMkLst>
        </pc:grpChg>
        <pc:picChg chg="mod">
          <ac:chgData name="Mrinmayee Shelgikar" userId="57835d59b6471b2a" providerId="LiveId" clId="{D57E80F3-FC86-45E0-8BF1-C11C96272D2B}" dt="2023-01-26T08:36:11.610" v="290"/>
          <ac:picMkLst>
            <pc:docMk/>
            <pc:sldMk cId="1118194011" sldId="350"/>
            <ac:picMk id="3" creationId="{37BE5E38-AD5E-36ED-0BA2-4C82A89BB688}"/>
          </ac:picMkLst>
        </pc:picChg>
        <pc:picChg chg="add mod">
          <ac:chgData name="Mrinmayee Shelgikar" userId="57835d59b6471b2a" providerId="LiveId" clId="{D57E80F3-FC86-45E0-8BF1-C11C96272D2B}" dt="2023-01-26T08:36:11.610" v="290"/>
          <ac:picMkLst>
            <pc:docMk/>
            <pc:sldMk cId="1118194011" sldId="350"/>
            <ac:picMk id="7" creationId="{F9E5ECD5-994E-E303-2726-69B79A7004E3}"/>
          </ac:picMkLst>
        </pc:picChg>
        <pc:extLst>
          <p:ext xmlns:p="http://schemas.openxmlformats.org/presentationml/2006/main" uri="{D6D511B9-2390-475A-947B-AFAB55BFBCF1}">
            <pc226:cmChg xmlns:pc226="http://schemas.microsoft.com/office/powerpoint/2022/06/main/command" chg="add">
              <pc226:chgData name="Mrinmayee Shelgikar" userId="57835d59b6471b2a" providerId="LiveId" clId="{D57E80F3-FC86-45E0-8BF1-C11C96272D2B}" dt="2023-01-31T07:24:05.984" v="432"/>
              <pc2:cmMkLst xmlns:pc2="http://schemas.microsoft.com/office/powerpoint/2019/9/main/command">
                <pc:docMk/>
                <pc:sldMk cId="1118194011" sldId="350"/>
                <pc2:cmMk id="{FEC2AFA6-DEB1-411F-A269-BDD3A54C0D44}"/>
              </pc2:cmMkLst>
            </pc226:cmChg>
          </p:ext>
        </pc:extLst>
      </pc:sldChg>
      <pc:sldChg chg="modSp add mod addCm modNotesTx">
        <pc:chgData name="Mrinmayee Shelgikar" userId="57835d59b6471b2a" providerId="LiveId" clId="{D57E80F3-FC86-45E0-8BF1-C11C96272D2B}" dt="2023-01-31T08:54:42.328" v="604" actId="20577"/>
        <pc:sldMkLst>
          <pc:docMk/>
          <pc:sldMk cId="2906916973" sldId="351"/>
        </pc:sldMkLst>
        <pc:spChg chg="mod">
          <ac:chgData name="Mrinmayee Shelgikar" userId="57835d59b6471b2a" providerId="LiveId" clId="{D57E80F3-FC86-45E0-8BF1-C11C96272D2B}" dt="2023-01-31T07:26:18.063" v="474" actId="14100"/>
          <ac:spMkLst>
            <pc:docMk/>
            <pc:sldMk cId="2906916973" sldId="351"/>
            <ac:spMk id="2" creationId="{71B8AF66-BDEC-4533-9866-E930CF55A033}"/>
          </ac:spMkLst>
        </pc:spChg>
        <pc:spChg chg="mod">
          <ac:chgData name="Mrinmayee Shelgikar" userId="57835d59b6471b2a" providerId="LiveId" clId="{D57E80F3-FC86-45E0-8BF1-C11C96272D2B}" dt="2023-01-31T07:26:36.732" v="477" actId="1076"/>
          <ac:spMkLst>
            <pc:docMk/>
            <pc:sldMk cId="2906916973" sldId="351"/>
            <ac:spMk id="7" creationId="{13263C75-0454-43FB-B0EA-4509EC19BB7F}"/>
          </ac:spMkLst>
        </pc:spChg>
        <pc:spChg chg="mod">
          <ac:chgData name="Mrinmayee Shelgikar" userId="57835d59b6471b2a" providerId="LiveId" clId="{D57E80F3-FC86-45E0-8BF1-C11C96272D2B}" dt="2023-01-31T08:54:42.328" v="604" actId="20577"/>
          <ac:spMkLst>
            <pc:docMk/>
            <pc:sldMk cId="2906916973" sldId="351"/>
            <ac:spMk id="8" creationId="{6D17EB91-628E-46AE-9928-24046C5C62CF}"/>
          </ac:spMkLst>
        </pc:spChg>
        <pc:extLst>
          <p:ext xmlns:p="http://schemas.openxmlformats.org/presentationml/2006/main" uri="{D6D511B9-2390-475A-947B-AFAB55BFBCF1}">
            <pc226:cmChg xmlns:pc226="http://schemas.microsoft.com/office/powerpoint/2022/06/main/command" chg="add">
              <pc226:chgData name="Mrinmayee Shelgikar" userId="57835d59b6471b2a" providerId="LiveId" clId="{D57E80F3-FC86-45E0-8BF1-C11C96272D2B}" dt="2023-01-26T08:40:05.143" v="310"/>
              <pc2:cmMkLst xmlns:pc2="http://schemas.microsoft.com/office/powerpoint/2019/9/main/command">
                <pc:docMk/>
                <pc:sldMk cId="2906916973" sldId="351"/>
                <pc2:cmMk id="{8E0D0BD4-CED3-471F-8091-6DB4D284D28D}"/>
              </pc2:cmMkLst>
            </pc226:cmChg>
          </p:ext>
        </pc:ext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25C08C-1EE7-2E4B-BEDD-2CD36E772CA0}" type="datetimeFigureOut">
              <a:rPr lang="en-US" smtClean="0"/>
              <a:t>3/20/2023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0292A9-7A47-3844-B146-D6E152DCFCB4}" type="slidenum">
              <a:rPr lang="en-US" smtClean="0"/>
              <a:t>‹#›</a:t>
            </a:fld>
            <a:endParaRPr lang="en-US"/>
          </a:p>
        </p:txBody>
      </p:sp>
    </p:spTree>
    <p:extLst>
      <p:ext uri="{BB962C8B-B14F-4D97-AF65-F5344CB8AC3E}">
        <p14:creationId xmlns:p14="http://schemas.microsoft.com/office/powerpoint/2010/main" val="3911700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mathsbot.com/manipulatives/geoboard"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30292A9-7A47-3844-B146-D6E152DCFCB4}" type="slidenum">
              <a:rPr lang="en-US" smtClean="0"/>
              <a:t>1</a:t>
            </a:fld>
            <a:endParaRPr lang="en-US"/>
          </a:p>
        </p:txBody>
      </p:sp>
    </p:spTree>
    <p:extLst>
      <p:ext uri="{BB962C8B-B14F-4D97-AF65-F5344CB8AC3E}">
        <p14:creationId xmlns:p14="http://schemas.microsoft.com/office/powerpoint/2010/main" val="4701720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252525"/>
                </a:solidFill>
                <a:effectLst/>
              </a:rPr>
              <a:t>The tutor should highlight this key vocabulary and check for learners’ understanding of the concepts of congruency and similarity.</a:t>
            </a:r>
          </a:p>
        </p:txBody>
      </p:sp>
      <p:sp>
        <p:nvSpPr>
          <p:cNvPr id="4" name="Slide Number Placeholder 3"/>
          <p:cNvSpPr>
            <a:spLocks noGrp="1"/>
          </p:cNvSpPr>
          <p:nvPr>
            <p:ph type="sldNum" sz="quarter" idx="10"/>
          </p:nvPr>
        </p:nvSpPr>
        <p:spPr/>
        <p:txBody>
          <a:bodyPr/>
          <a:lstStyle/>
          <a:p>
            <a:fld id="{C30292A9-7A47-3844-B146-D6E152DCFCB4}" type="slidenum">
              <a:rPr lang="en-US" smtClean="0"/>
              <a:t>10</a:t>
            </a:fld>
            <a:endParaRPr lang="en-US"/>
          </a:p>
        </p:txBody>
      </p:sp>
    </p:spTree>
    <p:extLst>
      <p:ext uri="{BB962C8B-B14F-4D97-AF65-F5344CB8AC3E}">
        <p14:creationId xmlns:p14="http://schemas.microsoft.com/office/powerpoint/2010/main" val="40893561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solidFill>
                  <a:srgbClr val="252525"/>
                </a:solidFill>
                <a:effectLst/>
              </a:rPr>
              <a:t>The tutor should ask learners to check how many of the 8 possible different triangles they found.</a:t>
            </a:r>
          </a:p>
          <a:p>
            <a:pPr marL="171450" indent="-171450">
              <a:buFont typeface="Arial" panose="020B0604020202020204" pitchFamily="34" charset="0"/>
              <a:buChar char="•"/>
            </a:pPr>
            <a:r>
              <a:rPr lang="en-US" dirty="0">
                <a:solidFill>
                  <a:srgbClr val="252525"/>
                </a:solidFill>
                <a:effectLst/>
              </a:rPr>
              <a:t>Reinforce the concept of congruence (different orientations count as one shape).</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t>11</a:t>
            </a:fld>
            <a:endParaRPr lang="en-US"/>
          </a:p>
        </p:txBody>
      </p:sp>
    </p:spTree>
    <p:extLst>
      <p:ext uri="{BB962C8B-B14F-4D97-AF65-F5344CB8AC3E}">
        <p14:creationId xmlns:p14="http://schemas.microsoft.com/office/powerpoint/2010/main" val="41057367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solidFill>
                  <a:srgbClr val="252525"/>
                </a:solidFill>
                <a:effectLst/>
              </a:rPr>
              <a:t>The tutor should ask learners to check how many of the 16 possible different quadrilaterals they found.</a:t>
            </a:r>
          </a:p>
          <a:p>
            <a:pPr marL="171450" indent="-171450">
              <a:buFont typeface="Arial" panose="020B0604020202020204" pitchFamily="34" charset="0"/>
              <a:buChar char="•"/>
            </a:pPr>
            <a:r>
              <a:rPr lang="en-US" dirty="0">
                <a:solidFill>
                  <a:srgbClr val="252525"/>
                </a:solidFill>
                <a:effectLst/>
              </a:rPr>
              <a:t>Reinforce the concept of congruence (different orientations count as one shape).</a:t>
            </a:r>
          </a:p>
        </p:txBody>
      </p:sp>
      <p:sp>
        <p:nvSpPr>
          <p:cNvPr id="4" name="Slide Number Placeholder 3"/>
          <p:cNvSpPr>
            <a:spLocks noGrp="1"/>
          </p:cNvSpPr>
          <p:nvPr>
            <p:ph type="sldNum" sz="quarter" idx="10"/>
          </p:nvPr>
        </p:nvSpPr>
        <p:spPr/>
        <p:txBody>
          <a:bodyPr/>
          <a:lstStyle/>
          <a:p>
            <a:fld id="{C30292A9-7A47-3844-B146-D6E152DCFCB4}" type="slidenum">
              <a:rPr lang="en-US" smtClean="0"/>
              <a:t>12</a:t>
            </a:fld>
            <a:endParaRPr lang="en-US"/>
          </a:p>
        </p:txBody>
      </p:sp>
    </p:spTree>
    <p:extLst>
      <p:ext uri="{BB962C8B-B14F-4D97-AF65-F5344CB8AC3E}">
        <p14:creationId xmlns:p14="http://schemas.microsoft.com/office/powerpoint/2010/main" val="23204876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252525"/>
                </a:solidFill>
                <a:effectLst/>
              </a:rPr>
              <a:t>The tutor should reinforce the shapes learners are most likely to encounter.</a:t>
            </a:r>
          </a:p>
        </p:txBody>
      </p:sp>
      <p:sp>
        <p:nvSpPr>
          <p:cNvPr id="4" name="Slide Number Placeholder 3"/>
          <p:cNvSpPr>
            <a:spLocks noGrp="1"/>
          </p:cNvSpPr>
          <p:nvPr>
            <p:ph type="sldNum" sz="quarter" idx="10"/>
          </p:nvPr>
        </p:nvSpPr>
        <p:spPr/>
        <p:txBody>
          <a:bodyPr/>
          <a:lstStyle/>
          <a:p>
            <a:fld id="{C30292A9-7A47-3844-B146-D6E152DCFCB4}" type="slidenum">
              <a:rPr lang="en-US" smtClean="0"/>
              <a:t>13</a:t>
            </a:fld>
            <a:endParaRPr lang="en-US"/>
          </a:p>
        </p:txBody>
      </p:sp>
    </p:spTree>
    <p:extLst>
      <p:ext uri="{BB962C8B-B14F-4D97-AF65-F5344CB8AC3E}">
        <p14:creationId xmlns:p14="http://schemas.microsoft.com/office/powerpoint/2010/main" val="37037176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You will need:</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 set of 8 triangle cards (Handout 3a) and a table to sort the triangles </a:t>
            </a:r>
            <a:r>
              <a:rPr lang="en-GB" sz="1200" dirty="0">
                <a:solidFill>
                  <a:srgbClr val="000000"/>
                </a:solidFill>
                <a:latin typeface="Arial" panose="020B0604020202020204" pitchFamily="34" charset="0"/>
                <a:cs typeface="Arial" panose="020B0604020202020204" pitchFamily="34" charset="0"/>
              </a:rPr>
              <a:t>(Handout 3b).</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lang="en-GB" sz="1200" dirty="0">
                <a:solidFill>
                  <a:srgbClr val="000000"/>
                </a:solidFill>
                <a:latin typeface="Arial" panose="020B0604020202020204" pitchFamily="34" charset="0"/>
                <a:cs typeface="Arial" panose="020B0604020202020204" pitchFamily="34" charset="0"/>
              </a:rPr>
              <a:t>A set of 16 quadrilateral cards (Handout 3a) and a table to sort the quadrilaterals (Handout 3b).</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Learners to work in pairs to place the shape cards in the cells that match the characteristics of the shape.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Tutor to circulate and check learners’ work, asking them to explain their sorting decisions.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Differentiation: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You could give some working pairs triangles and other pairs quadrilaterals. Note that the quadrilaterals may be slightly more demanding.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Some learners may need more support so consider sorting on just one criterion, e.g. no right angles/right angles.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t>14</a:t>
            </a:fld>
            <a:endParaRPr lang="en-US"/>
          </a:p>
        </p:txBody>
      </p:sp>
    </p:spTree>
    <p:extLst>
      <p:ext uri="{BB962C8B-B14F-4D97-AF65-F5344CB8AC3E}">
        <p14:creationId xmlns:p14="http://schemas.microsoft.com/office/powerpoint/2010/main" val="199518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solidFill>
                  <a:srgbClr val="252525"/>
                </a:solidFill>
                <a:effectLst/>
              </a:rPr>
              <a:t>The tutor should show learners the correct sorting and ask them to check their work.</a:t>
            </a:r>
          </a:p>
          <a:p>
            <a:pPr marL="171450" indent="-171450">
              <a:buFont typeface="Arial" panose="020B0604020202020204" pitchFamily="34" charset="0"/>
              <a:buChar char="•"/>
            </a:pPr>
            <a:r>
              <a:rPr lang="en-US" dirty="0">
                <a:solidFill>
                  <a:srgbClr val="252525"/>
                </a:solidFill>
                <a:effectLst/>
              </a:rPr>
              <a:t>Reinforce names of particular triangles: isosceles, scalene, right-angled, right-angled isosceles. This will reinforce the discussions from the poster activity.</a:t>
            </a:r>
          </a:p>
          <a:p>
            <a:pPr marL="171450" indent="-171450">
              <a:buFont typeface="Arial" panose="020B0604020202020204" pitchFamily="34" charset="0"/>
              <a:buChar char="•"/>
            </a:pPr>
            <a:r>
              <a:rPr lang="en-US" dirty="0">
                <a:solidFill>
                  <a:srgbClr val="252525"/>
                </a:solidFill>
                <a:effectLst/>
              </a:rPr>
              <a:t>Bottom left: an equilateral triangle (but it cannot be drawn on 9-dot dotty paper).</a:t>
            </a:r>
          </a:p>
          <a:p>
            <a:pPr marL="171450" indent="-171450">
              <a:buFont typeface="Arial" panose="020B0604020202020204" pitchFamily="34" charset="0"/>
              <a:buChar char="•"/>
            </a:pPr>
            <a:r>
              <a:rPr lang="en-US" dirty="0">
                <a:solidFill>
                  <a:srgbClr val="252525"/>
                </a:solidFill>
                <a:effectLst/>
              </a:rPr>
              <a:t>Bottom right: impossible (Pythagoras’ theorem states that there is a set relationship between the lengths of the sides in a right-angled triangle). Discuss the equation and show the equation and triangle if appropriate for your groups.</a:t>
            </a:r>
          </a:p>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15</a:t>
            </a:fld>
            <a:endParaRPr lang="en-US"/>
          </a:p>
        </p:txBody>
      </p:sp>
    </p:spTree>
    <p:extLst>
      <p:ext uri="{BB962C8B-B14F-4D97-AF65-F5344CB8AC3E}">
        <p14:creationId xmlns:p14="http://schemas.microsoft.com/office/powerpoint/2010/main" val="31839849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solidFill>
                  <a:srgbClr val="252525"/>
                </a:solidFill>
                <a:effectLst/>
              </a:rPr>
              <a:t>The tutor should show learners the correct sorting and ask them to check their work.</a:t>
            </a:r>
          </a:p>
          <a:p>
            <a:pPr marL="171450" indent="-171450">
              <a:buFont typeface="Arial" panose="020B0604020202020204" pitchFamily="34" charset="0"/>
              <a:buChar char="•"/>
            </a:pPr>
            <a:r>
              <a:rPr lang="en-US" dirty="0">
                <a:solidFill>
                  <a:srgbClr val="252525"/>
                </a:solidFill>
                <a:effectLst/>
              </a:rPr>
              <a:t>Reinforce the names of quadrilaterals.</a:t>
            </a:r>
          </a:p>
          <a:p>
            <a:pPr marL="171450" indent="-171450">
              <a:buFont typeface="Arial" panose="020B0604020202020204" pitchFamily="34" charset="0"/>
              <a:buChar char="•"/>
            </a:pPr>
            <a:r>
              <a:rPr lang="en-US" dirty="0">
                <a:solidFill>
                  <a:srgbClr val="252525"/>
                </a:solidFill>
                <a:effectLst/>
              </a:rPr>
              <a:t>Highlight that shapes with two parallel sides are all trapezia.</a:t>
            </a:r>
          </a:p>
          <a:p>
            <a:endParaRPr lang="en-US" dirty="0">
              <a:solidFill>
                <a:srgbClr val="252525"/>
              </a:solidFill>
              <a:effectLst/>
            </a:endParaRPr>
          </a:p>
          <a:p>
            <a:r>
              <a:rPr lang="en-US" dirty="0">
                <a:solidFill>
                  <a:srgbClr val="252525"/>
                </a:solidFill>
                <a:effectLst/>
              </a:rPr>
              <a:t>Extension:</a:t>
            </a:r>
          </a:p>
          <a:p>
            <a:pPr marL="171450" indent="-171450">
              <a:buFont typeface="Arial" panose="020B0604020202020204" pitchFamily="34" charset="0"/>
              <a:buChar char="•"/>
            </a:pPr>
            <a:r>
              <a:rPr lang="en-US" dirty="0">
                <a:solidFill>
                  <a:srgbClr val="252525"/>
                </a:solidFill>
                <a:effectLst/>
              </a:rPr>
              <a:t>Discuss similarities and differences between shapes in the bottom right cell.</a:t>
            </a:r>
          </a:p>
          <a:p>
            <a:pPr marL="171450" indent="-171450">
              <a:buFont typeface="Arial" panose="020B0604020202020204" pitchFamily="34" charset="0"/>
              <a:buChar char="•"/>
            </a:pPr>
            <a:r>
              <a:rPr lang="en-US" dirty="0">
                <a:solidFill>
                  <a:srgbClr val="252525"/>
                </a:solidFill>
                <a:effectLst/>
              </a:rPr>
              <a:t>Do squares and rhombuses have four equal sides rather than two pairs of equal sides?</a:t>
            </a:r>
          </a:p>
          <a:p>
            <a:pPr marL="171450" indent="-171450">
              <a:buFont typeface="Arial" panose="020B0604020202020204" pitchFamily="34" charset="0"/>
              <a:buChar char="•"/>
            </a:pPr>
            <a:r>
              <a:rPr lang="en-US" dirty="0">
                <a:solidFill>
                  <a:srgbClr val="252525"/>
                </a:solidFill>
                <a:effectLst/>
              </a:rPr>
              <a:t>Which has right angles, and which does not?</a:t>
            </a:r>
          </a:p>
          <a:p>
            <a:pPr marL="171450" indent="-171450">
              <a:buFont typeface="Arial" panose="020B0604020202020204" pitchFamily="34" charset="0"/>
              <a:buChar char="•"/>
            </a:pPr>
            <a:r>
              <a:rPr lang="en-US" dirty="0">
                <a:solidFill>
                  <a:srgbClr val="252525"/>
                </a:solidFill>
                <a:effectLst/>
              </a:rPr>
              <a:t>What is a rhombus, and where would it be placed?</a:t>
            </a:r>
          </a:p>
          <a:p>
            <a:pPr marL="171450" indent="-171450">
              <a:buFont typeface="Arial" panose="020B0604020202020204" pitchFamily="34" charset="0"/>
              <a:buChar char="•"/>
            </a:pPr>
            <a:r>
              <a:rPr lang="en-US" dirty="0">
                <a:solidFill>
                  <a:srgbClr val="252525"/>
                </a:solidFill>
                <a:effectLst/>
              </a:rPr>
              <a:t>What shapes (if any) could be placed in the blank cells?</a:t>
            </a:r>
          </a:p>
        </p:txBody>
      </p:sp>
      <p:sp>
        <p:nvSpPr>
          <p:cNvPr id="4" name="Slide Number Placeholder 3"/>
          <p:cNvSpPr>
            <a:spLocks noGrp="1"/>
          </p:cNvSpPr>
          <p:nvPr>
            <p:ph type="sldNum" sz="quarter" idx="10"/>
          </p:nvPr>
        </p:nvSpPr>
        <p:spPr/>
        <p:txBody>
          <a:bodyPr/>
          <a:lstStyle/>
          <a:p>
            <a:fld id="{C30292A9-7A47-3844-B146-D6E152DCFCB4}" type="slidenum">
              <a:rPr lang="en-US" smtClean="0"/>
              <a:t>16</a:t>
            </a:fld>
            <a:endParaRPr lang="en-US"/>
          </a:p>
        </p:txBody>
      </p:sp>
    </p:spTree>
    <p:extLst>
      <p:ext uri="{BB962C8B-B14F-4D97-AF65-F5344CB8AC3E}">
        <p14:creationId xmlns:p14="http://schemas.microsoft.com/office/powerpoint/2010/main" val="42193152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252525"/>
                </a:solidFill>
                <a:effectLst/>
              </a:rPr>
              <a:t>Note: The sum of the angle facts may have come up in the lesson already, most likely in the poster activity. The aim of this task is to show why the angles add up to 180˚ and 360˚ degrees, respectively, helping learners understand the fact and remember it for future problems.</a:t>
            </a:r>
          </a:p>
          <a:p>
            <a:pPr marL="171450" indent="-171450">
              <a:buFont typeface="Arial" panose="020B0604020202020204" pitchFamily="34" charset="0"/>
              <a:buChar char="•"/>
            </a:pPr>
            <a:r>
              <a:rPr lang="en-US" dirty="0">
                <a:solidFill>
                  <a:srgbClr val="252525"/>
                </a:solidFill>
                <a:effectLst/>
              </a:rPr>
              <a:t>Learners will be given a shape (Handout 4). Make it clear that learners are not all getting the same shapes.</a:t>
            </a:r>
          </a:p>
          <a:p>
            <a:pPr marL="171450" indent="-171450">
              <a:buFont typeface="Arial" panose="020B0604020202020204" pitchFamily="34" charset="0"/>
              <a:buChar char="•"/>
            </a:pPr>
            <a:r>
              <a:rPr lang="en-US" dirty="0">
                <a:solidFill>
                  <a:srgbClr val="252525"/>
                </a:solidFill>
                <a:effectLst/>
              </a:rPr>
              <a:t>Learners should cut out their shapes and then shade or </a:t>
            </a:r>
            <a:r>
              <a:rPr lang="en-US" dirty="0" err="1">
                <a:solidFill>
                  <a:srgbClr val="252525"/>
                </a:solidFill>
                <a:effectLst/>
              </a:rPr>
              <a:t>colour</a:t>
            </a:r>
            <a:r>
              <a:rPr lang="en-US" dirty="0">
                <a:solidFill>
                  <a:srgbClr val="252525"/>
                </a:solidFill>
                <a:effectLst/>
              </a:rPr>
              <a:t> each of the angles.</a:t>
            </a:r>
          </a:p>
          <a:p>
            <a:pPr marL="171450" indent="-171450">
              <a:buFont typeface="Arial" panose="020B0604020202020204" pitchFamily="34" charset="0"/>
              <a:buChar char="•"/>
            </a:pPr>
            <a:r>
              <a:rPr lang="en-US" dirty="0">
                <a:solidFill>
                  <a:srgbClr val="252525"/>
                </a:solidFill>
                <a:effectLst/>
              </a:rPr>
              <a:t>It is important that learners tear their angles and do not cut them with scissors.</a:t>
            </a:r>
          </a:p>
          <a:p>
            <a:pPr marL="171450" indent="-171450">
              <a:buFont typeface="Arial" panose="020B0604020202020204" pitchFamily="34" charset="0"/>
              <a:buChar char="•"/>
            </a:pPr>
            <a:r>
              <a:rPr lang="en-US" dirty="0">
                <a:solidFill>
                  <a:srgbClr val="252525"/>
                </a:solidFill>
                <a:effectLst/>
              </a:rPr>
              <a:t>Learners should then put the straight edges of the angles (of the original shape) together, lining them up as best they can.</a:t>
            </a:r>
          </a:p>
          <a:p>
            <a:pPr marL="171450" indent="-171450">
              <a:buFont typeface="Arial" panose="020B0604020202020204" pitchFamily="34" charset="0"/>
              <a:buChar char="•"/>
            </a:pPr>
            <a:r>
              <a:rPr lang="en-US" dirty="0">
                <a:solidFill>
                  <a:srgbClr val="252525"/>
                </a:solidFill>
                <a:effectLst/>
              </a:rPr>
              <a:t>Ask learners to write down what they notice.</a:t>
            </a:r>
          </a:p>
          <a:p>
            <a:pPr marL="0" indent="0">
              <a:buFont typeface="Arial" panose="020B0604020202020204" pitchFamily="34" charset="0"/>
              <a:buNone/>
            </a:pPr>
            <a:endParaRPr lang="en-US" dirty="0">
              <a:solidFill>
                <a:srgbClr val="252525"/>
              </a:solidFill>
              <a:effectLst/>
            </a:endParaRPr>
          </a:p>
          <a:p>
            <a:pPr marL="0" indent="0">
              <a:buFont typeface="Arial" panose="020B0604020202020204" pitchFamily="34" charset="0"/>
              <a:buNone/>
            </a:pPr>
            <a:r>
              <a:rPr lang="en-US" dirty="0">
                <a:solidFill>
                  <a:srgbClr val="252525"/>
                </a:solidFill>
                <a:effectLst/>
              </a:rPr>
              <a:t>Feedback: Ask a learner who had a triangle what they noticed. Ask other learners who had triangles if they noticed the same thing. Repeat for quadrilaterals. Encourage learners to deduce that it will be the same for all triangles and all quadrilaterals. It is possible that some learners will have made errors and will not have come to the same conclusion as others.</a:t>
            </a:r>
          </a:p>
        </p:txBody>
      </p:sp>
      <p:sp>
        <p:nvSpPr>
          <p:cNvPr id="4" name="Slide Number Placeholder 3"/>
          <p:cNvSpPr>
            <a:spLocks noGrp="1"/>
          </p:cNvSpPr>
          <p:nvPr>
            <p:ph type="sldNum" sz="quarter" idx="10"/>
          </p:nvPr>
        </p:nvSpPr>
        <p:spPr/>
        <p:txBody>
          <a:bodyPr/>
          <a:lstStyle/>
          <a:p>
            <a:fld id="{C30292A9-7A47-3844-B146-D6E152DCFCB4}" type="slidenum">
              <a:rPr lang="en-US" smtClean="0"/>
              <a:t>17</a:t>
            </a:fld>
            <a:endParaRPr lang="en-US"/>
          </a:p>
        </p:txBody>
      </p:sp>
    </p:spTree>
    <p:extLst>
      <p:ext uri="{BB962C8B-B14F-4D97-AF65-F5344CB8AC3E}">
        <p14:creationId xmlns:p14="http://schemas.microsoft.com/office/powerpoint/2010/main" val="11990507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252525"/>
                </a:solidFill>
                <a:effectLst/>
              </a:rPr>
              <a:t>The tutor should reinforce key ideas and explain that this will always be the case.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252525"/>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252525"/>
                </a:solidFill>
                <a:effectLst/>
              </a:rPr>
              <a:t>Highlight that these angle facts are going to be important when solving questions to find angles, and that learners will need to remember these two theorems.</a:t>
            </a:r>
          </a:p>
        </p:txBody>
      </p:sp>
      <p:sp>
        <p:nvSpPr>
          <p:cNvPr id="4" name="Slide Number Placeholder 3"/>
          <p:cNvSpPr>
            <a:spLocks noGrp="1"/>
          </p:cNvSpPr>
          <p:nvPr>
            <p:ph type="sldNum" sz="quarter" idx="10"/>
          </p:nvPr>
        </p:nvSpPr>
        <p:spPr/>
        <p:txBody>
          <a:bodyPr/>
          <a:lstStyle/>
          <a:p>
            <a:fld id="{C30292A9-7A47-3844-B146-D6E152DCFCB4}" type="slidenum">
              <a:rPr lang="en-US" smtClean="0"/>
              <a:t>18</a:t>
            </a:fld>
            <a:endParaRPr lang="en-US"/>
          </a:p>
        </p:txBody>
      </p:sp>
    </p:spTree>
    <p:extLst>
      <p:ext uri="{BB962C8B-B14F-4D97-AF65-F5344CB8AC3E}">
        <p14:creationId xmlns:p14="http://schemas.microsoft.com/office/powerpoint/2010/main" val="12437337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252525"/>
                </a:solidFill>
                <a:effectLst/>
              </a:rPr>
              <a:t>Encourage learners to use the squares to check which triangles have two equal-length sides.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252525"/>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252525"/>
                </a:solidFill>
                <a:effectLst/>
              </a:rPr>
              <a:t>The correct answer is </a:t>
            </a:r>
            <a:r>
              <a:rPr lang="en-US" b="0" dirty="0">
                <a:solidFill>
                  <a:srgbClr val="252525"/>
                </a:solidFill>
                <a:effectLst/>
              </a:rPr>
              <a:t>A</a:t>
            </a:r>
            <a:r>
              <a:rPr lang="en-US" dirty="0">
                <a:solidFill>
                  <a:srgbClr val="252525"/>
                </a:solidFill>
                <a:effectLst/>
              </a:rPr>
              <a:t>.</a:t>
            </a:r>
          </a:p>
        </p:txBody>
      </p:sp>
      <p:sp>
        <p:nvSpPr>
          <p:cNvPr id="4" name="Slide Number Placeholder 3"/>
          <p:cNvSpPr>
            <a:spLocks noGrp="1"/>
          </p:cNvSpPr>
          <p:nvPr>
            <p:ph type="sldNum" sz="quarter" idx="10"/>
          </p:nvPr>
        </p:nvSpPr>
        <p:spPr/>
        <p:txBody>
          <a:bodyPr/>
          <a:lstStyle/>
          <a:p>
            <a:fld id="{C30292A9-7A47-3844-B146-D6E152DCFCB4}" type="slidenum">
              <a:rPr lang="en-US" smtClean="0"/>
              <a:t>19</a:t>
            </a:fld>
            <a:endParaRPr lang="en-US"/>
          </a:p>
        </p:txBody>
      </p:sp>
    </p:spTree>
    <p:extLst>
      <p:ext uri="{BB962C8B-B14F-4D97-AF65-F5344CB8AC3E}">
        <p14:creationId xmlns:p14="http://schemas.microsoft.com/office/powerpoint/2010/main" val="1964884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252525"/>
                </a:solidFill>
                <a:effectLst/>
              </a:rPr>
              <a:t>Shapes are all around us.</a:t>
            </a:r>
          </a:p>
          <a:p>
            <a:r>
              <a:rPr lang="en-US" dirty="0">
                <a:solidFill>
                  <a:srgbClr val="252525"/>
                </a:solidFill>
                <a:effectLst/>
              </a:rPr>
              <a:t>Ask the learners to write down three shapes they can find:</a:t>
            </a:r>
          </a:p>
          <a:p>
            <a:pPr marL="171450" indent="-171450">
              <a:buFont typeface="Arial" panose="020B0604020202020204" pitchFamily="34" charset="0"/>
              <a:buChar char="•"/>
            </a:pPr>
            <a:r>
              <a:rPr lang="en-US" dirty="0">
                <a:solidFill>
                  <a:srgbClr val="252525"/>
                </a:solidFill>
                <a:effectLst/>
              </a:rPr>
              <a:t>in a classroom</a:t>
            </a:r>
          </a:p>
          <a:p>
            <a:pPr marL="171450" indent="-171450">
              <a:buFont typeface="Arial" panose="020B0604020202020204" pitchFamily="34" charset="0"/>
              <a:buChar char="•"/>
            </a:pPr>
            <a:r>
              <a:rPr lang="en-US" dirty="0">
                <a:solidFill>
                  <a:srgbClr val="252525"/>
                </a:solidFill>
                <a:effectLst/>
              </a:rPr>
              <a:t>in nature </a:t>
            </a:r>
          </a:p>
          <a:p>
            <a:pPr marL="171450" indent="-171450">
              <a:buFont typeface="Arial" panose="020B0604020202020204" pitchFamily="34" charset="0"/>
              <a:buChar char="•"/>
            </a:pPr>
            <a:r>
              <a:rPr lang="en-US" dirty="0">
                <a:solidFill>
                  <a:srgbClr val="252525"/>
                </a:solidFill>
                <a:effectLst/>
              </a:rPr>
              <a:t>on their vocational course.</a:t>
            </a:r>
          </a:p>
          <a:p>
            <a:pPr>
              <a:buFont typeface="Arial" panose="020B0604020202020204" pitchFamily="34" charset="0"/>
              <a:buNone/>
            </a:pPr>
            <a:endParaRPr lang="en-US" dirty="0">
              <a:solidFill>
                <a:srgbClr val="252525"/>
              </a:solidFill>
              <a:effectLst/>
            </a:endParaRPr>
          </a:p>
          <a:p>
            <a:pPr>
              <a:buFont typeface="Arial" panose="020B0604020202020204" pitchFamily="34" charset="0"/>
              <a:buNone/>
            </a:pPr>
            <a:r>
              <a:rPr lang="en-US" dirty="0">
                <a:solidFill>
                  <a:srgbClr val="252525"/>
                </a:solidFill>
                <a:effectLst/>
              </a:rPr>
              <a:t>This may lead to a discussion on tessellation. Any key words/shape names that are mentioned to be addressed and recorded on the board so that learners get more familiar with the spelling of these words.</a:t>
            </a:r>
          </a:p>
        </p:txBody>
      </p:sp>
      <p:sp>
        <p:nvSpPr>
          <p:cNvPr id="4" name="Slide Number Placeholder 3"/>
          <p:cNvSpPr>
            <a:spLocks noGrp="1"/>
          </p:cNvSpPr>
          <p:nvPr>
            <p:ph type="sldNum" sz="quarter" idx="5"/>
          </p:nvPr>
        </p:nvSpPr>
        <p:spPr/>
        <p:txBody>
          <a:bodyPr/>
          <a:lstStyle/>
          <a:p>
            <a:fld id="{C30292A9-7A47-3844-B146-D6E152DCFCB4}" type="slidenum">
              <a:rPr lang="en-US" smtClean="0"/>
              <a:t>2</a:t>
            </a:fld>
            <a:endParaRPr lang="en-US"/>
          </a:p>
        </p:txBody>
      </p:sp>
    </p:spTree>
    <p:extLst>
      <p:ext uri="{BB962C8B-B14F-4D97-AF65-F5344CB8AC3E}">
        <p14:creationId xmlns:p14="http://schemas.microsoft.com/office/powerpoint/2010/main" val="22592222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20</a:t>
            </a:fld>
            <a:endParaRPr lang="en-US"/>
          </a:p>
        </p:txBody>
      </p:sp>
    </p:spTree>
    <p:extLst>
      <p:ext uri="{BB962C8B-B14F-4D97-AF65-F5344CB8AC3E}">
        <p14:creationId xmlns:p14="http://schemas.microsoft.com/office/powerpoint/2010/main" val="5486589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solidFill>
                  <a:srgbClr val="252525"/>
                </a:solidFill>
                <a:effectLst/>
              </a:rPr>
              <a:t>Reinforce that if all angles in a triangle add up to 180˚, then the two given angles plus the angle marked x will add up to 180˚.</a:t>
            </a:r>
          </a:p>
          <a:p>
            <a:pPr marL="171450" indent="-171450">
              <a:buFont typeface="Arial" panose="020B0604020202020204" pitchFamily="34" charset="0"/>
              <a:buChar char="•"/>
            </a:pPr>
            <a:r>
              <a:rPr lang="en-US" dirty="0">
                <a:solidFill>
                  <a:srgbClr val="252525"/>
                </a:solidFill>
                <a:effectLst/>
              </a:rPr>
              <a:t>Some learners will start by taking away the known angles from 180˚. </a:t>
            </a:r>
            <a:r>
              <a:rPr lang="en-US" dirty="0" err="1">
                <a:solidFill>
                  <a:srgbClr val="252525"/>
                </a:solidFill>
                <a:effectLst/>
              </a:rPr>
              <a:t>Emphasise</a:t>
            </a:r>
            <a:r>
              <a:rPr lang="en-US" dirty="0">
                <a:solidFill>
                  <a:srgbClr val="252525"/>
                </a:solidFill>
                <a:effectLst/>
              </a:rPr>
              <a:t> that any correct method is fine, but they may make a calculation error and therefore should show their working and not just put down the answer.</a:t>
            </a:r>
          </a:p>
        </p:txBody>
      </p:sp>
      <p:sp>
        <p:nvSpPr>
          <p:cNvPr id="4" name="Slide Number Placeholder 3"/>
          <p:cNvSpPr>
            <a:spLocks noGrp="1"/>
          </p:cNvSpPr>
          <p:nvPr>
            <p:ph type="sldNum" sz="quarter" idx="10"/>
          </p:nvPr>
        </p:nvSpPr>
        <p:spPr/>
        <p:txBody>
          <a:bodyPr/>
          <a:lstStyle/>
          <a:p>
            <a:fld id="{C30292A9-7A47-3844-B146-D6E152DCFCB4}" type="slidenum">
              <a:rPr lang="en-US" smtClean="0"/>
              <a:t>21</a:t>
            </a:fld>
            <a:endParaRPr lang="en-US"/>
          </a:p>
        </p:txBody>
      </p:sp>
    </p:spTree>
    <p:extLst>
      <p:ext uri="{BB962C8B-B14F-4D97-AF65-F5344CB8AC3E}">
        <p14:creationId xmlns:p14="http://schemas.microsoft.com/office/powerpoint/2010/main" val="88790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solidFill>
                  <a:srgbClr val="252525"/>
                </a:solidFill>
                <a:effectLst/>
              </a:rPr>
              <a:t>Learners working </a:t>
            </a:r>
            <a:r>
              <a:rPr lang="en-US">
                <a:solidFill>
                  <a:srgbClr val="252525"/>
                </a:solidFill>
                <a:effectLst/>
              </a:rPr>
              <a:t>at grade 3 </a:t>
            </a:r>
            <a:r>
              <a:rPr lang="en-US" dirty="0">
                <a:solidFill>
                  <a:srgbClr val="252525"/>
                </a:solidFill>
                <a:effectLst/>
              </a:rPr>
              <a:t>should attempt this question.</a:t>
            </a:r>
          </a:p>
          <a:p>
            <a:pPr marL="171450" indent="-171450">
              <a:buFont typeface="Arial" panose="020B0604020202020204" pitchFamily="34" charset="0"/>
              <a:buChar char="•"/>
            </a:pPr>
            <a:r>
              <a:rPr lang="en-US" dirty="0">
                <a:solidFill>
                  <a:srgbClr val="252525"/>
                </a:solidFill>
                <a:effectLst/>
              </a:rPr>
              <a:t>Encourage learners to fill in what they know on the diagram.</a:t>
            </a:r>
          </a:p>
          <a:p>
            <a:pPr marL="171450" indent="-171450">
              <a:buFont typeface="Arial" panose="020B0604020202020204" pitchFamily="34" charset="0"/>
              <a:buChar char="•"/>
            </a:pPr>
            <a:r>
              <a:rPr lang="en-US" dirty="0">
                <a:solidFill>
                  <a:srgbClr val="252525"/>
                </a:solidFill>
                <a:effectLst/>
              </a:rPr>
              <a:t>Bring in the language used earlier in the lesson − what type of triangle is this? What do we know about these triangles?</a:t>
            </a:r>
          </a:p>
          <a:p>
            <a:pPr marL="171450" indent="-171450">
              <a:buFont typeface="Arial" panose="020B0604020202020204" pitchFamily="34" charset="0"/>
              <a:buChar char="•"/>
            </a:pPr>
            <a:r>
              <a:rPr lang="en-US" dirty="0">
                <a:solidFill>
                  <a:srgbClr val="252525"/>
                </a:solidFill>
                <a:effectLst/>
              </a:rPr>
              <a:t>Prompt learners to use the posters made in Activity 1 if they are unsure of the angle facts.</a:t>
            </a:r>
          </a:p>
        </p:txBody>
      </p:sp>
      <p:sp>
        <p:nvSpPr>
          <p:cNvPr id="4" name="Slide Number Placeholder 3"/>
          <p:cNvSpPr>
            <a:spLocks noGrp="1"/>
          </p:cNvSpPr>
          <p:nvPr>
            <p:ph type="sldNum" sz="quarter" idx="10"/>
          </p:nvPr>
        </p:nvSpPr>
        <p:spPr/>
        <p:txBody>
          <a:bodyPr/>
          <a:lstStyle/>
          <a:p>
            <a:fld id="{C30292A9-7A47-3844-B146-D6E152DCFCB4}" type="slidenum">
              <a:rPr lang="en-US" smtClean="0"/>
              <a:t>22</a:t>
            </a:fld>
            <a:endParaRPr lang="en-US"/>
          </a:p>
        </p:txBody>
      </p:sp>
    </p:spTree>
    <p:extLst>
      <p:ext uri="{BB962C8B-B14F-4D97-AF65-F5344CB8AC3E}">
        <p14:creationId xmlns:p14="http://schemas.microsoft.com/office/powerpoint/2010/main" val="40104650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Recap the lesson objectives and highlight key learning points from the lesson. </a:t>
            </a:r>
          </a:p>
        </p:txBody>
      </p:sp>
      <p:sp>
        <p:nvSpPr>
          <p:cNvPr id="4" name="Slide Number Placeholder 3"/>
          <p:cNvSpPr>
            <a:spLocks noGrp="1"/>
          </p:cNvSpPr>
          <p:nvPr>
            <p:ph type="sldNum" sz="quarter" idx="10"/>
          </p:nvPr>
        </p:nvSpPr>
        <p:spPr/>
        <p:txBody>
          <a:bodyPr/>
          <a:lstStyle/>
          <a:p>
            <a:fld id="{C30292A9-7A47-3844-B146-D6E152DCFCB4}" type="slidenum">
              <a:rPr lang="en-US" smtClean="0"/>
              <a:t>23</a:t>
            </a:fld>
            <a:endParaRPr lang="en-US"/>
          </a:p>
        </p:txBody>
      </p:sp>
    </p:spTree>
    <p:extLst>
      <p:ext uri="{BB962C8B-B14F-4D97-AF65-F5344CB8AC3E}">
        <p14:creationId xmlns:p14="http://schemas.microsoft.com/office/powerpoint/2010/main" val="21225499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30292A9-7A47-3844-B146-D6E152DCFCB4}" type="slidenum">
              <a:rPr lang="en-US" smtClean="0"/>
              <a:t>24</a:t>
            </a:fld>
            <a:endParaRPr lang="en-US"/>
          </a:p>
        </p:txBody>
      </p:sp>
    </p:spTree>
    <p:extLst>
      <p:ext uri="{BB962C8B-B14F-4D97-AF65-F5344CB8AC3E}">
        <p14:creationId xmlns:p14="http://schemas.microsoft.com/office/powerpoint/2010/main" val="2400898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252525"/>
                </a:solidFill>
                <a:effectLst/>
              </a:rPr>
              <a:t>Learners have been learning about shapes since primary school, so this group poster sharing activity is an opportunity for them to recall and demonstrate their prior knowledge and for the tutor to assess their starting points.</a:t>
            </a:r>
          </a:p>
          <a:p>
            <a:r>
              <a:rPr lang="en-US" dirty="0">
                <a:solidFill>
                  <a:srgbClr val="252525"/>
                </a:solidFill>
                <a:effectLst/>
              </a:rPr>
              <a:t>1. Split the class into groups (suggested group size: 3–4).</a:t>
            </a:r>
          </a:p>
          <a:p>
            <a:r>
              <a:rPr lang="en-US" dirty="0">
                <a:solidFill>
                  <a:srgbClr val="252525"/>
                </a:solidFill>
                <a:effectLst/>
              </a:rPr>
              <a:t>2. Give each group a poster topic (Handout 1) to begin a "poster”. You can subdivide or duplicate the topics if you need more groups. Make sure learners focus on content rather than artwork.</a:t>
            </a:r>
          </a:p>
          <a:p>
            <a:r>
              <a:rPr lang="en-US" dirty="0"/>
              <a:t>3. After 5 minutes, ask groups to swap posters (or groups could move to a different poster) and ask learners to add to posters started by other groups. Continue swapping the posters/groups every few minutes until each group has had the chance to add additional information to each poster.</a:t>
            </a:r>
          </a:p>
          <a:p>
            <a:endParaRPr lang="en-US" dirty="0">
              <a:solidFill>
                <a:srgbClr val="252525"/>
              </a:solidFill>
              <a:effectLst/>
            </a:endParaRPr>
          </a:p>
          <a:p>
            <a:r>
              <a:rPr lang="en-US" dirty="0">
                <a:solidFill>
                  <a:srgbClr val="252525"/>
                </a:solidFill>
                <a:effectLst/>
              </a:rPr>
              <a:t>If groups are running out of ideas, select a prompt card (Resource 1) to guide them or extend their thinking.</a:t>
            </a:r>
          </a:p>
          <a:p>
            <a:r>
              <a:rPr lang="en-US" dirty="0">
                <a:solidFill>
                  <a:srgbClr val="252525"/>
                </a:solidFill>
                <a:effectLst/>
              </a:rPr>
              <a:t>Encourage learners to use the correct notation on the diagrams (e.g., if they know sides are equal, how will they represent equal sides on the diagram?)</a:t>
            </a:r>
          </a:p>
          <a:p>
            <a:r>
              <a:rPr lang="en-US" dirty="0">
                <a:solidFill>
                  <a:srgbClr val="252525"/>
                </a:solidFill>
                <a:effectLst/>
              </a:rPr>
              <a:t>Prompt cards to include: Are any of the sides equal? Are any of the angles equal? Does the shape have any lines of symmetry? How many? Does the shape have any parallel sides? Does the shape have rotational symmetry? What order? Do you know anything else about the shape? Do you know any other types of triangles, quadrilaterals or polygons?</a:t>
            </a:r>
          </a:p>
          <a:p>
            <a:pPr marL="0" indent="0">
              <a:buFontTx/>
              <a:buNone/>
            </a:pPr>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3</a:t>
            </a:fld>
            <a:endParaRPr lang="en-US"/>
          </a:p>
        </p:txBody>
      </p:sp>
    </p:spTree>
    <p:extLst>
      <p:ext uri="{BB962C8B-B14F-4D97-AF65-F5344CB8AC3E}">
        <p14:creationId xmlns:p14="http://schemas.microsoft.com/office/powerpoint/2010/main" val="1547876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solidFill>
                  <a:srgbClr val="252525"/>
                </a:solidFill>
                <a:effectLst/>
              </a:rPr>
              <a:t>Groups get their original posters back and display the poster so the rest of the class can see the information. They should then present a brief summary of the main facts about their group of shapes. This should be brief, and groups should aim to keep their presentations to a couple of minutes.</a:t>
            </a:r>
          </a:p>
          <a:p>
            <a:pPr marL="171450" indent="-171450">
              <a:buFont typeface="Arial" panose="020B0604020202020204" pitchFamily="34" charset="0"/>
              <a:buChar char="•"/>
            </a:pPr>
            <a:r>
              <a:rPr lang="en-US" dirty="0">
                <a:solidFill>
                  <a:srgbClr val="252525"/>
                </a:solidFill>
                <a:effectLst/>
              </a:rPr>
              <a:t>Tutor should prompt if needed. For example, how many sides does that shape have? What are the names of the different types of triangles? What can you say about the angles in that shape? What are the different parts of a circle called?</a:t>
            </a:r>
          </a:p>
          <a:p>
            <a:pPr marL="171450" indent="-171450">
              <a:buFont typeface="Arial" panose="020B0604020202020204" pitchFamily="34" charset="0"/>
              <a:buChar char="•"/>
            </a:pPr>
            <a:r>
              <a:rPr lang="en-US" dirty="0">
                <a:solidFill>
                  <a:srgbClr val="252525"/>
                </a:solidFill>
                <a:effectLst/>
              </a:rPr>
              <a:t>The tutor should draw attention to incorrect or missing information and try to elicit the correct information from the group or the rest of the class.</a:t>
            </a:r>
          </a:p>
          <a:p>
            <a:pPr marL="171450" indent="-171450">
              <a:buFont typeface="Arial" panose="020B0604020202020204" pitchFamily="34" charset="0"/>
              <a:buChar char="•"/>
            </a:pPr>
            <a:r>
              <a:rPr lang="en-US" dirty="0">
                <a:solidFill>
                  <a:srgbClr val="252525"/>
                </a:solidFill>
                <a:effectLst/>
              </a:rPr>
              <a:t>Posters can be displayed on the wall so learners can see them in their entirety and refer to them in the lesson as a source of support.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4</a:t>
            </a:fld>
            <a:endParaRPr lang="en-US"/>
          </a:p>
        </p:txBody>
      </p:sp>
    </p:spTree>
    <p:extLst>
      <p:ext uri="{BB962C8B-B14F-4D97-AF65-F5344CB8AC3E}">
        <p14:creationId xmlns:p14="http://schemas.microsoft.com/office/powerpoint/2010/main" val="902989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252525"/>
                </a:solidFill>
                <a:effectLst/>
              </a:rPr>
              <a:t>From learner feedback, draw out the misconception here:</a:t>
            </a:r>
          </a:p>
          <a:p>
            <a:r>
              <a:rPr lang="en-US" dirty="0">
                <a:solidFill>
                  <a:srgbClr val="252525"/>
                </a:solidFill>
                <a:effectLst/>
              </a:rPr>
              <a:t>The base angles are not always at the bottom of the triangle. They are the angles opposite the equal sides.</a:t>
            </a:r>
          </a:p>
        </p:txBody>
      </p:sp>
      <p:sp>
        <p:nvSpPr>
          <p:cNvPr id="4" name="Slide Number Placeholder 3"/>
          <p:cNvSpPr>
            <a:spLocks noGrp="1"/>
          </p:cNvSpPr>
          <p:nvPr>
            <p:ph type="sldNum" sz="quarter" idx="10"/>
          </p:nvPr>
        </p:nvSpPr>
        <p:spPr/>
        <p:txBody>
          <a:bodyPr/>
          <a:lstStyle/>
          <a:p>
            <a:fld id="{C30292A9-7A47-3844-B146-D6E152DCFCB4}" type="slidenum">
              <a:rPr lang="en-US" smtClean="0"/>
              <a:t>5</a:t>
            </a:fld>
            <a:endParaRPr lang="en-US"/>
          </a:p>
        </p:txBody>
      </p:sp>
    </p:spTree>
    <p:extLst>
      <p:ext uri="{BB962C8B-B14F-4D97-AF65-F5344CB8AC3E}">
        <p14:creationId xmlns:p14="http://schemas.microsoft.com/office/powerpoint/2010/main" val="444264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252525"/>
                </a:solidFill>
                <a:effectLst/>
              </a:rPr>
              <a:t>Previous discussion may have included these key words. The tutor should highlight this key vocabulary and ask learners to give a definition or an example to show their understanding.</a:t>
            </a:r>
          </a:p>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6</a:t>
            </a:fld>
            <a:endParaRPr lang="en-US"/>
          </a:p>
        </p:txBody>
      </p:sp>
    </p:spTree>
    <p:extLst>
      <p:ext uri="{BB962C8B-B14F-4D97-AF65-F5344CB8AC3E}">
        <p14:creationId xmlns:p14="http://schemas.microsoft.com/office/powerpoint/2010/main" val="2718727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252525"/>
                </a:solidFill>
                <a:effectLst/>
              </a:rPr>
              <a:t>Note: Physical geoboards are useful as they allow learners to progress from concrete to pictorial representations.</a:t>
            </a:r>
          </a:p>
          <a:p>
            <a:r>
              <a:rPr lang="en-US" dirty="0">
                <a:solidFill>
                  <a:srgbClr val="252525"/>
                </a:solidFill>
                <a:effectLst/>
              </a:rPr>
              <a:t>Your construction department might be able to make some geoboards for you using approximately 80-100 mm square offcuts and nine nails, but if geoboards are not available, learners can go straight to dotty paper (Handout 2).</a:t>
            </a:r>
          </a:p>
          <a:p>
            <a:r>
              <a:rPr lang="en-US" dirty="0">
                <a:solidFill>
                  <a:srgbClr val="252525"/>
                </a:solidFill>
                <a:effectLst/>
              </a:rPr>
              <a:t>Alternatively, they could use </a:t>
            </a:r>
            <a:r>
              <a:rPr lang="en-US" u="sng" dirty="0">
                <a:solidFill>
                  <a:srgbClr val="252525"/>
                </a:solidFill>
                <a:effectLst/>
                <a:hlinkClick r:id="rId3"/>
              </a:rPr>
              <a:t>Geoboard (mathsbot.com)</a:t>
            </a:r>
            <a:r>
              <a:rPr lang="en-US" dirty="0">
                <a:solidFill>
                  <a:srgbClr val="252525"/>
                </a:solidFill>
                <a:effectLst/>
              </a:rPr>
              <a:t> on their phones or other devices. This is also useful for tutors to use for review purposes.</a:t>
            </a:r>
          </a:p>
          <a:p>
            <a:r>
              <a:rPr lang="en-US" dirty="0">
                <a:solidFill>
                  <a:srgbClr val="252525"/>
                </a:solidFill>
                <a:effectLst/>
              </a:rPr>
              <a:t>1. Give learners a 9-pin geoboard and/or 9-dot dotty paper (Resource 2) and ask them to make as many triangles and quadrilaterals as they can. If using geoboards, ask learners to record the different shapes they make by sketching on the dotty paper.</a:t>
            </a:r>
          </a:p>
          <a:p>
            <a:r>
              <a:rPr lang="en-US" dirty="0">
                <a:solidFill>
                  <a:srgbClr val="252525"/>
                </a:solidFill>
                <a:effectLst/>
              </a:rPr>
              <a:t>You might like to separate the tasks (triangles and quadrilaterals) to focus on one at a time.</a:t>
            </a:r>
          </a:p>
          <a:p>
            <a:r>
              <a:rPr lang="en-US" dirty="0">
                <a:solidFill>
                  <a:srgbClr val="252525"/>
                </a:solidFill>
                <a:effectLst/>
              </a:rPr>
              <a:t>2. The tutor circulates and provides prompts to develop thinking. For example: What do you notice? Are any of your shapes the same? Does it matter where they are on the grid? Do you know the specific name of this shape?</a:t>
            </a:r>
          </a:p>
          <a:p>
            <a:r>
              <a:rPr lang="en-US" dirty="0">
                <a:solidFill>
                  <a:srgbClr val="252525"/>
                </a:solidFill>
                <a:effectLst/>
              </a:rPr>
              <a:t>Note: There are eight distinct triangles and sixteen quadrilaterals in total, but learners will probably not find them all in the time available.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t>7</a:t>
            </a:fld>
            <a:endParaRPr lang="en-US"/>
          </a:p>
        </p:txBody>
      </p:sp>
    </p:spTree>
    <p:extLst>
      <p:ext uri="{BB962C8B-B14F-4D97-AF65-F5344CB8AC3E}">
        <p14:creationId xmlns:p14="http://schemas.microsoft.com/office/powerpoint/2010/main" val="24292701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solidFill>
                  <a:srgbClr val="252525"/>
                </a:solidFill>
                <a:effectLst/>
              </a:rPr>
              <a:t>Tutor to ask for learners’ opinions on who is correct and why.</a:t>
            </a:r>
          </a:p>
          <a:p>
            <a:pPr marL="171450" indent="-171450">
              <a:buFont typeface="Arial" panose="020B0604020202020204" pitchFamily="34" charset="0"/>
              <a:buChar char="•"/>
            </a:pPr>
            <a:r>
              <a:rPr lang="en-US" dirty="0">
                <a:solidFill>
                  <a:srgbClr val="252525"/>
                </a:solidFill>
                <a:effectLst/>
              </a:rPr>
              <a:t>Elicit from learner responses (or highlight to them) that all have a right angle and the 3 sides of one triangle equal the 3 sides of each of the other triangles (they can measure 2 sides of 1 unit in length).</a:t>
            </a:r>
          </a:p>
          <a:p>
            <a:pPr marL="171450" indent="-171450">
              <a:buFont typeface="Arial" panose="020B0604020202020204" pitchFamily="34" charset="0"/>
              <a:buChar char="•"/>
            </a:pPr>
            <a:r>
              <a:rPr lang="en-US" dirty="0">
                <a:solidFill>
                  <a:srgbClr val="252525"/>
                </a:solidFill>
                <a:effectLst/>
              </a:rPr>
              <a:t>Review the idea of congruence, highlighting that the triangles fit exactly on top of another and that different orientations do not make them different shapes. Tip: Tracing paper could be used to test if the shapes are congruent.</a:t>
            </a:r>
          </a:p>
          <a:p>
            <a:pPr marL="171450" indent="-171450">
              <a:buFont typeface="Arial" panose="020B0604020202020204" pitchFamily="34" charset="0"/>
              <a:buChar char="•"/>
            </a:pPr>
            <a:r>
              <a:rPr lang="en-US" dirty="0">
                <a:solidFill>
                  <a:srgbClr val="252525"/>
                </a:solidFill>
                <a:effectLst/>
              </a:rPr>
              <a:t>Some learners may be familiar with congruence rules for triangles (SAS, SSS, etc.), but in general, do not worry about covering this here.</a:t>
            </a:r>
          </a:p>
          <a:p>
            <a:pPr marL="171450" indent="-171450">
              <a:buFont typeface="Arial" panose="020B0604020202020204" pitchFamily="34" charset="0"/>
              <a:buChar char="•"/>
            </a:pPr>
            <a:r>
              <a:rPr lang="en-US" dirty="0">
                <a:solidFill>
                  <a:srgbClr val="252525"/>
                </a:solidFill>
                <a:effectLst/>
              </a:rPr>
              <a:t>Highlight that if the side lengths were different, then the triangles would be different.</a:t>
            </a:r>
          </a:p>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8</a:t>
            </a:fld>
            <a:endParaRPr lang="en-US"/>
          </a:p>
        </p:txBody>
      </p:sp>
    </p:spTree>
    <p:extLst>
      <p:ext uri="{BB962C8B-B14F-4D97-AF65-F5344CB8AC3E}">
        <p14:creationId xmlns:p14="http://schemas.microsoft.com/office/powerpoint/2010/main" val="38922443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252525"/>
                </a:solidFill>
                <a:effectLst/>
              </a:rPr>
              <a:t>The tutor should ask the class if these shapes are congruent. Why? Why not? This reinforces the previous slide.</a:t>
            </a:r>
          </a:p>
          <a:p>
            <a:r>
              <a:rPr lang="en-US" dirty="0">
                <a:solidFill>
                  <a:srgbClr val="252525"/>
                </a:solidFill>
                <a:effectLst/>
              </a:rPr>
              <a:t>The tutor should introduce the term and concept of similarity.</a:t>
            </a:r>
          </a:p>
        </p:txBody>
      </p:sp>
      <p:sp>
        <p:nvSpPr>
          <p:cNvPr id="4" name="Slide Number Placeholder 3"/>
          <p:cNvSpPr>
            <a:spLocks noGrp="1"/>
          </p:cNvSpPr>
          <p:nvPr>
            <p:ph type="sldNum" sz="quarter" idx="10"/>
          </p:nvPr>
        </p:nvSpPr>
        <p:spPr/>
        <p:txBody>
          <a:bodyPr/>
          <a:lstStyle/>
          <a:p>
            <a:fld id="{C30292A9-7A47-3844-B146-D6E152DCFCB4}" type="slidenum">
              <a:rPr lang="en-US" smtClean="0"/>
              <a:t>9</a:t>
            </a:fld>
            <a:endParaRPr lang="en-US"/>
          </a:p>
        </p:txBody>
      </p:sp>
    </p:spTree>
    <p:extLst>
      <p:ext uri="{BB962C8B-B14F-4D97-AF65-F5344CB8AC3E}">
        <p14:creationId xmlns:p14="http://schemas.microsoft.com/office/powerpoint/2010/main" val="849674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E9299-7A4A-CF4C-8CAB-26B755E61A8A}"/>
              </a:ext>
            </a:extLst>
          </p:cNvPr>
          <p:cNvSpPr>
            <a:spLocks noGrp="1"/>
          </p:cNvSpPr>
          <p:nvPr>
            <p:ph type="ctrTitle"/>
          </p:nvPr>
        </p:nvSpPr>
        <p:spPr>
          <a:xfrm>
            <a:off x="1524000" y="1122363"/>
            <a:ext cx="9144000" cy="2387600"/>
          </a:xfrm>
        </p:spPr>
        <p:txBody>
          <a:bodyPr anchor="b">
            <a:normAutofit/>
          </a:bodyPr>
          <a:lstStyle>
            <a:lvl1pPr algn="ctr">
              <a:defRPr sz="4000"/>
            </a:lvl1pPr>
          </a:lstStyle>
          <a:p>
            <a:r>
              <a:rPr lang="en-US" dirty="0"/>
              <a:t>Click to edit Master title style</a:t>
            </a:r>
          </a:p>
        </p:txBody>
      </p:sp>
      <p:sp>
        <p:nvSpPr>
          <p:cNvPr id="3" name="Subtitle 2">
            <a:extLst>
              <a:ext uri="{FF2B5EF4-FFF2-40B4-BE49-F238E27FC236}">
                <a16:creationId xmlns:a16="http://schemas.microsoft.com/office/drawing/2014/main" id="{65D758C2-1153-B944-8767-1B9FC695E29A}"/>
              </a:ext>
            </a:extLst>
          </p:cNvPr>
          <p:cNvSpPr>
            <a:spLocks noGrp="1"/>
          </p:cNvSpPr>
          <p:nvPr>
            <p:ph type="subTitle" idx="1"/>
          </p:nvPr>
        </p:nvSpPr>
        <p:spPr>
          <a:xfrm>
            <a:off x="1524000" y="3602038"/>
            <a:ext cx="9144000" cy="1655762"/>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AF295346-481B-9148-9F45-047F4B17DC95}"/>
              </a:ext>
            </a:extLst>
          </p:cNvPr>
          <p:cNvSpPr>
            <a:spLocks noGrp="1"/>
          </p:cNvSpPr>
          <p:nvPr>
            <p:ph type="dt" sz="half" idx="10"/>
          </p:nvPr>
        </p:nvSpPr>
        <p:spPr/>
        <p:txBody>
          <a:bodyPr/>
          <a:lstStyle/>
          <a:p>
            <a:fld id="{FC300532-AFFC-6B4B-A157-C5716CAB66AF}" type="datetime1">
              <a:rPr lang="en-US" smtClean="0"/>
              <a:t>3/20/2023</a:t>
            </a:fld>
            <a:endParaRPr lang="en-US"/>
          </a:p>
        </p:txBody>
      </p:sp>
      <p:sp>
        <p:nvSpPr>
          <p:cNvPr id="5" name="Footer Placeholder 4">
            <a:extLst>
              <a:ext uri="{FF2B5EF4-FFF2-40B4-BE49-F238E27FC236}">
                <a16:creationId xmlns:a16="http://schemas.microsoft.com/office/drawing/2014/main" id="{614CA7E3-54F5-CE4C-A0C9-173A337E03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58FADA-7263-6346-880C-D8050662ABCF}"/>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4099684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66B33-5A5D-9340-BCC9-7C2AC9BE89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2C00CF-AFD8-BF4A-A0BA-E817DCCDFCC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CB277A-C330-5846-877B-A41F5A6FD899}"/>
              </a:ext>
            </a:extLst>
          </p:cNvPr>
          <p:cNvSpPr>
            <a:spLocks noGrp="1"/>
          </p:cNvSpPr>
          <p:nvPr>
            <p:ph type="dt" sz="half" idx="10"/>
          </p:nvPr>
        </p:nvSpPr>
        <p:spPr/>
        <p:txBody>
          <a:bodyPr/>
          <a:lstStyle/>
          <a:p>
            <a:fld id="{2C6AB177-FA41-CE43-A4F3-2784EC194D6E}" type="datetime1">
              <a:rPr lang="en-US" smtClean="0"/>
              <a:t>3/20/2023</a:t>
            </a:fld>
            <a:endParaRPr lang="en-US"/>
          </a:p>
        </p:txBody>
      </p:sp>
      <p:sp>
        <p:nvSpPr>
          <p:cNvPr id="5" name="Footer Placeholder 4">
            <a:extLst>
              <a:ext uri="{FF2B5EF4-FFF2-40B4-BE49-F238E27FC236}">
                <a16:creationId xmlns:a16="http://schemas.microsoft.com/office/drawing/2014/main" id="{F1DDB542-32A0-B041-ABC1-F2BF9E7F78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FB01DE-E4A2-9E4A-9F5E-920011075211}"/>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860691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888DED-5D49-0D49-9626-848FD149FA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705394-05C5-2442-AEE2-630A13F3B73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A01C0A-FBB6-AF43-BCEF-0A9F36242D25}"/>
              </a:ext>
            </a:extLst>
          </p:cNvPr>
          <p:cNvSpPr>
            <a:spLocks noGrp="1"/>
          </p:cNvSpPr>
          <p:nvPr>
            <p:ph type="dt" sz="half" idx="10"/>
          </p:nvPr>
        </p:nvSpPr>
        <p:spPr/>
        <p:txBody>
          <a:bodyPr/>
          <a:lstStyle/>
          <a:p>
            <a:fld id="{7D578521-1942-204E-9D75-7B1AB6186D23}" type="datetime1">
              <a:rPr lang="en-US" smtClean="0"/>
              <a:t>3/20/2023</a:t>
            </a:fld>
            <a:endParaRPr lang="en-US"/>
          </a:p>
        </p:txBody>
      </p:sp>
      <p:sp>
        <p:nvSpPr>
          <p:cNvPr id="5" name="Footer Placeholder 4">
            <a:extLst>
              <a:ext uri="{FF2B5EF4-FFF2-40B4-BE49-F238E27FC236}">
                <a16:creationId xmlns:a16="http://schemas.microsoft.com/office/drawing/2014/main" id="{5FE63140-48CF-E94E-B47A-EB7847D178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4FDEEE-7B90-9644-8191-DDC372D97522}"/>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19827606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8013A-3248-CD49-A89C-46D39D7FD820}"/>
              </a:ext>
            </a:extLst>
          </p:cNvPr>
          <p:cNvSpPr>
            <a:spLocks noGrp="1"/>
          </p:cNvSpPr>
          <p:nvPr>
            <p:ph type="ctrTitle"/>
          </p:nvPr>
        </p:nvSpPr>
        <p:spPr>
          <a:xfrm>
            <a:off x="1524000" y="1122363"/>
            <a:ext cx="9144000" cy="2387600"/>
          </a:xfrm>
          <a:prstGeom prst="rect">
            <a:avLst/>
          </a:prstGeom>
        </p:spPr>
        <p:txBody>
          <a:bodyPr anchor="b"/>
          <a:lstStyle>
            <a:lvl1pPr algn="ctr">
              <a:defRPr sz="4000">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7FDCBD20-65C8-604B-8223-E04FB69451F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8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5FC0A9B5-C2E7-2449-9E0E-F6AFDCAEDA4A}"/>
              </a:ext>
            </a:extLst>
          </p:cNvPr>
          <p:cNvSpPr>
            <a:spLocks noGrp="1"/>
          </p:cNvSpPr>
          <p:nvPr>
            <p:ph type="dt" sz="half" idx="10"/>
          </p:nvPr>
        </p:nvSpPr>
        <p:spPr/>
        <p:txBody>
          <a:bodyPr/>
          <a:lstStyle/>
          <a:p>
            <a:fld id="{05A9E283-DB39-F44B-AFA4-F687808D57BF}" type="datetime1">
              <a:rPr lang="en-US" smtClean="0"/>
              <a:t>3/20/2023</a:t>
            </a:fld>
            <a:endParaRPr lang="en-US"/>
          </a:p>
        </p:txBody>
      </p:sp>
      <p:sp>
        <p:nvSpPr>
          <p:cNvPr id="5" name="Footer Placeholder 4">
            <a:extLst>
              <a:ext uri="{FF2B5EF4-FFF2-40B4-BE49-F238E27FC236}">
                <a16:creationId xmlns:a16="http://schemas.microsoft.com/office/drawing/2014/main" id="{1594118D-3C70-8A41-907B-A497C920D4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3E65BC-C24D-2D45-B0BB-EF6D1D635B1A}"/>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41318013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F5B31-45EB-C24F-9E36-7D17E6430751}"/>
              </a:ext>
            </a:extLst>
          </p:cNvPr>
          <p:cNvSpPr>
            <a:spLocks noGrp="1"/>
          </p:cNvSpPr>
          <p:nvPr>
            <p:ph type="title"/>
          </p:nvPr>
        </p:nvSpPr>
        <p:spPr>
          <a:xfrm>
            <a:off x="838200" y="365125"/>
            <a:ext cx="10515600" cy="1325563"/>
          </a:xfrm>
          <a:prstGeom prst="rect">
            <a:avLst/>
          </a:prstGeom>
        </p:spPr>
        <p:txBody>
          <a:bodyPr/>
          <a:lstStyle>
            <a:lvl1pPr>
              <a:defRPr sz="3600" b="1">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D0A11802-820E-BE41-8BBE-378F5DAB03AA}"/>
              </a:ext>
            </a:extLst>
          </p:cNvPr>
          <p:cNvSpPr>
            <a:spLocks noGrp="1"/>
          </p:cNvSpPr>
          <p:nvPr>
            <p:ph idx="1"/>
          </p:nvPr>
        </p:nvSpPr>
        <p:spPr>
          <a:xfrm>
            <a:off x="838200" y="1825625"/>
            <a:ext cx="10515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DBE6C28-AC16-BF48-AC5A-1EE1FE1277E8}"/>
              </a:ext>
            </a:extLst>
          </p:cNvPr>
          <p:cNvSpPr>
            <a:spLocks noGrp="1"/>
          </p:cNvSpPr>
          <p:nvPr>
            <p:ph type="dt" sz="half" idx="10"/>
          </p:nvPr>
        </p:nvSpPr>
        <p:spPr/>
        <p:txBody>
          <a:bodyPr/>
          <a:lstStyle/>
          <a:p>
            <a:fld id="{848144BD-0A74-C343-84B2-D8F01B20524B}" type="datetime1">
              <a:rPr lang="en-US" smtClean="0"/>
              <a:t>3/20/2023</a:t>
            </a:fld>
            <a:endParaRPr lang="en-US"/>
          </a:p>
        </p:txBody>
      </p:sp>
      <p:sp>
        <p:nvSpPr>
          <p:cNvPr id="5" name="Footer Placeholder 4">
            <a:extLst>
              <a:ext uri="{FF2B5EF4-FFF2-40B4-BE49-F238E27FC236}">
                <a16:creationId xmlns:a16="http://schemas.microsoft.com/office/drawing/2014/main" id="{A5BAF1AC-29AF-9D4C-8C91-291F1E1535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C52D71-6938-9944-BD93-B364434160E6}"/>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42093295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7B0C8-8BEE-7D47-9B4D-F905347D6719}"/>
              </a:ext>
            </a:extLst>
          </p:cNvPr>
          <p:cNvSpPr>
            <a:spLocks noGrp="1"/>
          </p:cNvSpPr>
          <p:nvPr>
            <p:ph type="title"/>
          </p:nvPr>
        </p:nvSpPr>
        <p:spPr>
          <a:xfrm>
            <a:off x="831850" y="1709738"/>
            <a:ext cx="10515600" cy="2852737"/>
          </a:xfrm>
          <a:prstGeom prst="rect">
            <a:avLst/>
          </a:prstGeom>
        </p:spPr>
        <p:txBody>
          <a:bodyPr anchor="b"/>
          <a:lstStyle>
            <a:lvl1pPr>
              <a:defRPr sz="4000">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F5A075DF-6830-994F-930B-9A7111A974C6}"/>
              </a:ext>
            </a:extLst>
          </p:cNvPr>
          <p:cNvSpPr>
            <a:spLocks noGrp="1"/>
          </p:cNvSpPr>
          <p:nvPr>
            <p:ph type="body" idx="1"/>
          </p:nvPr>
        </p:nvSpPr>
        <p:spPr>
          <a:xfrm>
            <a:off x="831850" y="4589463"/>
            <a:ext cx="10515600" cy="1500187"/>
          </a:xfrm>
          <a:prstGeom prst="rect">
            <a:avLst/>
          </a:prstGeom>
        </p:spPr>
        <p:txBody>
          <a:bodyPr/>
          <a:lstStyle>
            <a:lvl1pPr marL="0" indent="0">
              <a:buNone/>
              <a:defRPr sz="28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CDED8FDA-DE34-D64E-841A-686C4CAF4B21}"/>
              </a:ext>
            </a:extLst>
          </p:cNvPr>
          <p:cNvSpPr>
            <a:spLocks noGrp="1"/>
          </p:cNvSpPr>
          <p:nvPr>
            <p:ph type="dt" sz="half" idx="10"/>
          </p:nvPr>
        </p:nvSpPr>
        <p:spPr/>
        <p:txBody>
          <a:bodyPr/>
          <a:lstStyle/>
          <a:p>
            <a:fld id="{50B8A290-B8B3-DF49-A0D1-C9992EDB112D}" type="datetime1">
              <a:rPr lang="en-US" smtClean="0"/>
              <a:t>3/20/2023</a:t>
            </a:fld>
            <a:endParaRPr lang="en-US"/>
          </a:p>
        </p:txBody>
      </p:sp>
      <p:sp>
        <p:nvSpPr>
          <p:cNvPr id="5" name="Footer Placeholder 4">
            <a:extLst>
              <a:ext uri="{FF2B5EF4-FFF2-40B4-BE49-F238E27FC236}">
                <a16:creationId xmlns:a16="http://schemas.microsoft.com/office/drawing/2014/main" id="{096AFB61-A685-5B49-BBC3-4550598B60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0F3E9B-8688-3246-A29D-CA93D76DB8E7}"/>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13051629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CC053-5046-384A-AF29-B8F5FDD138EC}"/>
              </a:ext>
            </a:extLst>
          </p:cNvPr>
          <p:cNvSpPr>
            <a:spLocks noGrp="1"/>
          </p:cNvSpPr>
          <p:nvPr>
            <p:ph type="title"/>
          </p:nvPr>
        </p:nvSpPr>
        <p:spPr>
          <a:xfrm>
            <a:off x="838200" y="365125"/>
            <a:ext cx="10515600" cy="1325563"/>
          </a:xfrm>
          <a:prstGeom prst="rect">
            <a:avLst/>
          </a:prstGeom>
        </p:spPr>
        <p:txBody>
          <a:bodyPr/>
          <a:lstStyle>
            <a:lvl1pPr>
              <a:defRPr sz="3600" b="1">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6BA91068-C6AE-6C41-9AF4-DEBE37FE87AB}"/>
              </a:ext>
            </a:extLst>
          </p:cNvPr>
          <p:cNvSpPr>
            <a:spLocks noGrp="1"/>
          </p:cNvSpPr>
          <p:nvPr>
            <p:ph sz="half" idx="1"/>
          </p:nvPr>
        </p:nvSpPr>
        <p:spPr>
          <a:xfrm>
            <a:off x="838200" y="1825625"/>
            <a:ext cx="5181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9CFF627F-C7DA-E143-AECD-24BC99F64E55}"/>
              </a:ext>
            </a:extLst>
          </p:cNvPr>
          <p:cNvSpPr>
            <a:spLocks noGrp="1"/>
          </p:cNvSpPr>
          <p:nvPr>
            <p:ph sz="half" idx="2"/>
          </p:nvPr>
        </p:nvSpPr>
        <p:spPr>
          <a:xfrm>
            <a:off x="6172200" y="1825625"/>
            <a:ext cx="5181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F5E8725F-1BFE-884A-8C48-257026E836C3}"/>
              </a:ext>
            </a:extLst>
          </p:cNvPr>
          <p:cNvSpPr>
            <a:spLocks noGrp="1"/>
          </p:cNvSpPr>
          <p:nvPr>
            <p:ph type="dt" sz="half" idx="10"/>
          </p:nvPr>
        </p:nvSpPr>
        <p:spPr/>
        <p:txBody>
          <a:bodyPr/>
          <a:lstStyle/>
          <a:p>
            <a:fld id="{C57218E9-7F47-C044-907D-624F6064ACA4}" type="datetime1">
              <a:rPr lang="en-US" smtClean="0"/>
              <a:t>3/20/2023</a:t>
            </a:fld>
            <a:endParaRPr lang="en-US"/>
          </a:p>
        </p:txBody>
      </p:sp>
      <p:sp>
        <p:nvSpPr>
          <p:cNvPr id="6" name="Footer Placeholder 5">
            <a:extLst>
              <a:ext uri="{FF2B5EF4-FFF2-40B4-BE49-F238E27FC236}">
                <a16:creationId xmlns:a16="http://schemas.microsoft.com/office/drawing/2014/main" id="{7D5F0B32-AB7B-C348-A61C-205DC7F22F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DEADAC-0764-DF4B-8EEF-D609EADF616B}"/>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13321094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5EFE7-41F6-D845-AD97-74826EFC6B2F}"/>
              </a:ext>
            </a:extLst>
          </p:cNvPr>
          <p:cNvSpPr>
            <a:spLocks noGrp="1"/>
          </p:cNvSpPr>
          <p:nvPr>
            <p:ph type="title"/>
          </p:nvPr>
        </p:nvSpPr>
        <p:spPr>
          <a:xfrm>
            <a:off x="839788" y="365125"/>
            <a:ext cx="10515600" cy="1325563"/>
          </a:xfrm>
          <a:prstGeom prst="rect">
            <a:avLst/>
          </a:prstGeom>
        </p:spPr>
        <p:txBody>
          <a:bodyPr/>
          <a:lstStyle>
            <a:lvl1pPr>
              <a:defRPr sz="3600" b="1">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48635AB2-5796-944C-B5A8-95A3957468B5}"/>
              </a:ext>
            </a:extLst>
          </p:cNvPr>
          <p:cNvSpPr>
            <a:spLocks noGrp="1"/>
          </p:cNvSpPr>
          <p:nvPr>
            <p:ph type="body" idx="1"/>
          </p:nvPr>
        </p:nvSpPr>
        <p:spPr>
          <a:xfrm>
            <a:off x="839788" y="1681163"/>
            <a:ext cx="5157787" cy="823912"/>
          </a:xfrm>
          <a:prstGeom prst="rect">
            <a:avLst/>
          </a:prstGeom>
        </p:spPr>
        <p:txBody>
          <a:bodyPr anchor="b"/>
          <a:lstStyle>
            <a:lvl1pPr marL="0" indent="0">
              <a:buNone/>
              <a:defRPr sz="28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37A04CAB-CE95-6A4A-BC48-A5A6E28BC0F4}"/>
              </a:ext>
            </a:extLst>
          </p:cNvPr>
          <p:cNvSpPr>
            <a:spLocks noGrp="1"/>
          </p:cNvSpPr>
          <p:nvPr>
            <p:ph sz="half" idx="2"/>
          </p:nvPr>
        </p:nvSpPr>
        <p:spPr>
          <a:xfrm>
            <a:off x="839788" y="2505075"/>
            <a:ext cx="5157787" cy="368458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DC7A78F3-DBCE-BB4E-8AE5-1F978F3D02A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8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799B274-DA5D-AF45-A15B-FCD0600286CA}"/>
              </a:ext>
            </a:extLst>
          </p:cNvPr>
          <p:cNvSpPr>
            <a:spLocks noGrp="1"/>
          </p:cNvSpPr>
          <p:nvPr>
            <p:ph sz="quarter" idx="4"/>
          </p:nvPr>
        </p:nvSpPr>
        <p:spPr>
          <a:xfrm>
            <a:off x="6172200" y="2505075"/>
            <a:ext cx="5183188" cy="368458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70A64DE8-F42B-F140-88D7-B915772859AC}"/>
              </a:ext>
            </a:extLst>
          </p:cNvPr>
          <p:cNvSpPr>
            <a:spLocks noGrp="1"/>
          </p:cNvSpPr>
          <p:nvPr>
            <p:ph type="dt" sz="half" idx="10"/>
          </p:nvPr>
        </p:nvSpPr>
        <p:spPr/>
        <p:txBody>
          <a:bodyPr/>
          <a:lstStyle/>
          <a:p>
            <a:fld id="{F400DCB8-AD22-A54F-9910-29E01F6E01AB}" type="datetime1">
              <a:rPr lang="en-US" smtClean="0"/>
              <a:t>3/20/2023</a:t>
            </a:fld>
            <a:endParaRPr lang="en-US"/>
          </a:p>
        </p:txBody>
      </p:sp>
      <p:sp>
        <p:nvSpPr>
          <p:cNvPr id="8" name="Footer Placeholder 7">
            <a:extLst>
              <a:ext uri="{FF2B5EF4-FFF2-40B4-BE49-F238E27FC236}">
                <a16:creationId xmlns:a16="http://schemas.microsoft.com/office/drawing/2014/main" id="{5F55894D-314E-2248-8372-3ACCB8E33AF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76AF1A3-8C35-6444-880B-489D3E3BDB17}"/>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36375700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D6E35-E288-6E46-8AE2-C620DACF8532}"/>
              </a:ext>
            </a:extLst>
          </p:cNvPr>
          <p:cNvSpPr>
            <a:spLocks noGrp="1"/>
          </p:cNvSpPr>
          <p:nvPr>
            <p:ph type="title"/>
          </p:nvPr>
        </p:nvSpPr>
        <p:spPr>
          <a:xfrm>
            <a:off x="838200" y="365125"/>
            <a:ext cx="10515600" cy="1325563"/>
          </a:xfrm>
          <a:prstGeom prst="rect">
            <a:avLst/>
          </a:prstGeom>
        </p:spPr>
        <p:txBody>
          <a:bodyPr/>
          <a:lstStyle>
            <a:lvl1pPr>
              <a:defRPr sz="3600" b="1" baseline="0">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2A909971-F513-8245-B1F9-9A705DE1F26E}"/>
              </a:ext>
            </a:extLst>
          </p:cNvPr>
          <p:cNvSpPr>
            <a:spLocks noGrp="1"/>
          </p:cNvSpPr>
          <p:nvPr>
            <p:ph type="dt" sz="half" idx="10"/>
          </p:nvPr>
        </p:nvSpPr>
        <p:spPr/>
        <p:txBody>
          <a:bodyPr/>
          <a:lstStyle/>
          <a:p>
            <a:fld id="{D5B38A18-D63C-654F-A494-634F276E3E8E}" type="datetime1">
              <a:rPr lang="en-US" smtClean="0"/>
              <a:t>3/20/2023</a:t>
            </a:fld>
            <a:endParaRPr lang="en-US"/>
          </a:p>
        </p:txBody>
      </p:sp>
      <p:sp>
        <p:nvSpPr>
          <p:cNvPr id="4" name="Footer Placeholder 3">
            <a:extLst>
              <a:ext uri="{FF2B5EF4-FFF2-40B4-BE49-F238E27FC236}">
                <a16:creationId xmlns:a16="http://schemas.microsoft.com/office/drawing/2014/main" id="{552AA84A-0BFD-AF4D-9F99-6584F52DF8A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770928-A687-0F40-B8F0-2D6BD37CAE39}"/>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30566964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080357-36FF-4C49-B3FF-1542030E0175}"/>
              </a:ext>
            </a:extLst>
          </p:cNvPr>
          <p:cNvSpPr>
            <a:spLocks noGrp="1"/>
          </p:cNvSpPr>
          <p:nvPr>
            <p:ph type="dt" sz="half" idx="10"/>
          </p:nvPr>
        </p:nvSpPr>
        <p:spPr/>
        <p:txBody>
          <a:bodyPr/>
          <a:lstStyle/>
          <a:p>
            <a:fld id="{4C329174-E8AA-2147-9375-45B31203D791}" type="datetime1">
              <a:rPr lang="en-US" smtClean="0"/>
              <a:t>3/20/2023</a:t>
            </a:fld>
            <a:endParaRPr lang="en-US"/>
          </a:p>
        </p:txBody>
      </p:sp>
      <p:sp>
        <p:nvSpPr>
          <p:cNvPr id="3" name="Footer Placeholder 2">
            <a:extLst>
              <a:ext uri="{FF2B5EF4-FFF2-40B4-BE49-F238E27FC236}">
                <a16:creationId xmlns:a16="http://schemas.microsoft.com/office/drawing/2014/main" id="{2C532AE4-F24A-A649-9728-E49CB5FE98A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464B81A-0898-824E-86F6-312F2B037E32}"/>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15880382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F9C27-E5B0-3345-A4AB-CFB2F6835849}"/>
              </a:ext>
            </a:extLst>
          </p:cNvPr>
          <p:cNvSpPr>
            <a:spLocks noGrp="1"/>
          </p:cNvSpPr>
          <p:nvPr>
            <p:ph type="title"/>
          </p:nvPr>
        </p:nvSpPr>
        <p:spPr>
          <a:xfrm>
            <a:off x="839788" y="457200"/>
            <a:ext cx="3932237" cy="1600200"/>
          </a:xfrm>
          <a:prstGeom prst="rect">
            <a:avLst/>
          </a:prstGeom>
        </p:spPr>
        <p:txBody>
          <a:bodyPr anchor="b"/>
          <a:lstStyle>
            <a:lvl1pPr>
              <a:defRPr sz="2800" b="1">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224FF64-A4EF-874D-8148-B50CAAACD892}"/>
              </a:ext>
            </a:extLst>
          </p:cNvPr>
          <p:cNvSpPr>
            <a:spLocks noGrp="1"/>
          </p:cNvSpPr>
          <p:nvPr>
            <p:ph idx="1"/>
          </p:nvPr>
        </p:nvSpPr>
        <p:spPr>
          <a:xfrm>
            <a:off x="5183188" y="987425"/>
            <a:ext cx="6172200" cy="4873625"/>
          </a:xfrm>
          <a:prstGeom prst="rect">
            <a:avLst/>
          </a:prstGeo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9B450630-1DFB-8040-B781-5D0E3233E901}"/>
              </a:ext>
            </a:extLst>
          </p:cNvPr>
          <p:cNvSpPr>
            <a:spLocks noGrp="1"/>
          </p:cNvSpPr>
          <p:nvPr>
            <p:ph type="body" sz="half" idx="2"/>
          </p:nvPr>
        </p:nvSpPr>
        <p:spPr>
          <a:xfrm>
            <a:off x="839788" y="2057400"/>
            <a:ext cx="3932237" cy="3811588"/>
          </a:xfrm>
          <a:prstGeom prst="rect">
            <a:avLst/>
          </a:prstGeom>
        </p:spPr>
        <p:txBody>
          <a:bodyPr/>
          <a:lstStyle>
            <a:lvl1pPr marL="0" indent="0">
              <a:buNone/>
              <a:defRPr sz="24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8F0DDAF7-3456-A247-8D5C-0A8EBD0B4DE9}"/>
              </a:ext>
            </a:extLst>
          </p:cNvPr>
          <p:cNvSpPr>
            <a:spLocks noGrp="1"/>
          </p:cNvSpPr>
          <p:nvPr>
            <p:ph type="dt" sz="half" idx="10"/>
          </p:nvPr>
        </p:nvSpPr>
        <p:spPr/>
        <p:txBody>
          <a:bodyPr/>
          <a:lstStyle/>
          <a:p>
            <a:fld id="{899A88EE-9189-5A4E-9528-35D4F42BEA3C}" type="datetime1">
              <a:rPr lang="en-US" smtClean="0"/>
              <a:t>3/20/2023</a:t>
            </a:fld>
            <a:endParaRPr lang="en-US"/>
          </a:p>
        </p:txBody>
      </p:sp>
      <p:sp>
        <p:nvSpPr>
          <p:cNvPr id="6" name="Footer Placeholder 5">
            <a:extLst>
              <a:ext uri="{FF2B5EF4-FFF2-40B4-BE49-F238E27FC236}">
                <a16:creationId xmlns:a16="http://schemas.microsoft.com/office/drawing/2014/main" id="{240FA3EF-BB27-4142-A314-3F13BEB8F8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573FCC-E67D-914C-8071-528E22BB0760}"/>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3538319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9BBF6-712C-894B-B338-770EE55BCDD4}"/>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DFE58E9-0799-7844-87FB-63296043F8E8}"/>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0A0A057-D11A-AF46-A095-382D89609D75}"/>
              </a:ext>
            </a:extLst>
          </p:cNvPr>
          <p:cNvSpPr>
            <a:spLocks noGrp="1"/>
          </p:cNvSpPr>
          <p:nvPr>
            <p:ph type="dt" sz="half" idx="10"/>
          </p:nvPr>
        </p:nvSpPr>
        <p:spPr/>
        <p:txBody>
          <a:bodyPr/>
          <a:lstStyle/>
          <a:p>
            <a:fld id="{490D23E7-40F4-C14B-965A-8AC6D86EFD48}" type="datetime1">
              <a:rPr lang="en-US" smtClean="0"/>
              <a:t>3/20/2023</a:t>
            </a:fld>
            <a:endParaRPr lang="en-US"/>
          </a:p>
        </p:txBody>
      </p:sp>
      <p:sp>
        <p:nvSpPr>
          <p:cNvPr id="5" name="Footer Placeholder 4">
            <a:extLst>
              <a:ext uri="{FF2B5EF4-FFF2-40B4-BE49-F238E27FC236}">
                <a16:creationId xmlns:a16="http://schemas.microsoft.com/office/drawing/2014/main" id="{071B5B23-F3DA-BA40-BDB9-E14D617B76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93DFE2-06A3-8A4B-A944-ECD3E22A4A0A}"/>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19832062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23CFB-F218-FE4B-8BB7-6CC1B13A9D3A}"/>
              </a:ext>
            </a:extLst>
          </p:cNvPr>
          <p:cNvSpPr>
            <a:spLocks noGrp="1"/>
          </p:cNvSpPr>
          <p:nvPr>
            <p:ph type="title"/>
          </p:nvPr>
        </p:nvSpPr>
        <p:spPr>
          <a:xfrm>
            <a:off x="839788" y="457200"/>
            <a:ext cx="3932237" cy="1600200"/>
          </a:xfrm>
          <a:prstGeom prst="rect">
            <a:avLst/>
          </a:prstGeom>
        </p:spPr>
        <p:txBody>
          <a:bodyPr anchor="b"/>
          <a:lstStyle>
            <a:lvl1pPr>
              <a:defRPr sz="2800" b="1">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Picture Placeholder 2">
            <a:extLst>
              <a:ext uri="{FF2B5EF4-FFF2-40B4-BE49-F238E27FC236}">
                <a16:creationId xmlns:a16="http://schemas.microsoft.com/office/drawing/2014/main" id="{889AFFD7-11D4-1746-B361-401D1D238FF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EB5B14A-7DB4-694D-AD86-D834B1CDFE4F}"/>
              </a:ext>
            </a:extLst>
          </p:cNvPr>
          <p:cNvSpPr>
            <a:spLocks noGrp="1"/>
          </p:cNvSpPr>
          <p:nvPr>
            <p:ph type="body" sz="half" idx="2"/>
          </p:nvPr>
        </p:nvSpPr>
        <p:spPr>
          <a:xfrm>
            <a:off x="839788" y="2057400"/>
            <a:ext cx="3932237" cy="3811588"/>
          </a:xfrm>
          <a:prstGeom prst="rect">
            <a:avLst/>
          </a:prstGeom>
        </p:spPr>
        <p:txBody>
          <a:bodyPr/>
          <a:lstStyle>
            <a:lvl1pPr marL="0" indent="0">
              <a:buNone/>
              <a:defRPr sz="24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148DFDA-9439-DD43-9821-1A465EA8636E}"/>
              </a:ext>
            </a:extLst>
          </p:cNvPr>
          <p:cNvSpPr>
            <a:spLocks noGrp="1"/>
          </p:cNvSpPr>
          <p:nvPr>
            <p:ph type="dt" sz="half" idx="10"/>
          </p:nvPr>
        </p:nvSpPr>
        <p:spPr/>
        <p:txBody>
          <a:bodyPr/>
          <a:lstStyle/>
          <a:p>
            <a:fld id="{7032B1FB-8BFA-A84E-B83A-BE54B3EA6B17}" type="datetime1">
              <a:rPr lang="en-US" smtClean="0"/>
              <a:t>3/20/2023</a:t>
            </a:fld>
            <a:endParaRPr lang="en-US"/>
          </a:p>
        </p:txBody>
      </p:sp>
      <p:sp>
        <p:nvSpPr>
          <p:cNvPr id="6" name="Footer Placeholder 5">
            <a:extLst>
              <a:ext uri="{FF2B5EF4-FFF2-40B4-BE49-F238E27FC236}">
                <a16:creationId xmlns:a16="http://schemas.microsoft.com/office/drawing/2014/main" id="{8B526C68-32CC-CA45-B6C3-5070857542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E5578E-F248-B144-AD91-40F0E6F90C5A}"/>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7004295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46885-65B4-5E40-98D6-F8377F61FE4C}"/>
              </a:ext>
            </a:extLst>
          </p:cNvPr>
          <p:cNvSpPr>
            <a:spLocks noGrp="1"/>
          </p:cNvSpPr>
          <p:nvPr>
            <p:ph type="title"/>
          </p:nvPr>
        </p:nvSpPr>
        <p:spPr>
          <a:xfrm>
            <a:off x="838200" y="365125"/>
            <a:ext cx="10515600" cy="1325563"/>
          </a:xfrm>
          <a:prstGeom prst="rect">
            <a:avLst/>
          </a:prstGeom>
        </p:spPr>
        <p:txBody>
          <a:bodyPr/>
          <a:lstStyle>
            <a:lvl1pPr>
              <a:defRPr sz="3600" b="1">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878FAB7D-778E-B443-9C49-CA14C625F51E}"/>
              </a:ext>
            </a:extLst>
          </p:cNvPr>
          <p:cNvSpPr>
            <a:spLocks noGrp="1"/>
          </p:cNvSpPr>
          <p:nvPr>
            <p:ph type="body" orient="vert" idx="1"/>
          </p:nvPr>
        </p:nvSpPr>
        <p:spPr>
          <a:xfrm>
            <a:off x="838200" y="1825625"/>
            <a:ext cx="10515600" cy="4351338"/>
          </a:xfrm>
          <a:prstGeom prst="rect">
            <a:avLst/>
          </a:prstGeo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A7EFCAC-9FC8-2F43-B14F-0289E67FAC64}"/>
              </a:ext>
            </a:extLst>
          </p:cNvPr>
          <p:cNvSpPr>
            <a:spLocks noGrp="1"/>
          </p:cNvSpPr>
          <p:nvPr>
            <p:ph type="dt" sz="half" idx="10"/>
          </p:nvPr>
        </p:nvSpPr>
        <p:spPr/>
        <p:txBody>
          <a:bodyPr/>
          <a:lstStyle/>
          <a:p>
            <a:fld id="{A6E590D3-6790-B348-A017-66135251B151}" type="datetime1">
              <a:rPr lang="en-US" smtClean="0"/>
              <a:t>3/20/2023</a:t>
            </a:fld>
            <a:endParaRPr lang="en-US"/>
          </a:p>
        </p:txBody>
      </p:sp>
      <p:sp>
        <p:nvSpPr>
          <p:cNvPr id="5" name="Footer Placeholder 4">
            <a:extLst>
              <a:ext uri="{FF2B5EF4-FFF2-40B4-BE49-F238E27FC236}">
                <a16:creationId xmlns:a16="http://schemas.microsoft.com/office/drawing/2014/main" id="{5CE52450-DA91-344A-BF3A-87DC3B6888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F1BD14-FC3F-A248-8687-C4A0071B9788}"/>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27426640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0E8DF8-B610-594D-8FBB-72CC98FFF8AF}"/>
              </a:ext>
            </a:extLst>
          </p:cNvPr>
          <p:cNvSpPr>
            <a:spLocks noGrp="1"/>
          </p:cNvSpPr>
          <p:nvPr>
            <p:ph type="title" orient="vert"/>
          </p:nvPr>
        </p:nvSpPr>
        <p:spPr>
          <a:xfrm>
            <a:off x="8724900" y="365125"/>
            <a:ext cx="2628900" cy="5811838"/>
          </a:xfrm>
          <a:prstGeom prst="rect">
            <a:avLst/>
          </a:prstGeom>
        </p:spPr>
        <p:txBody>
          <a:bodyPr vert="eaVert"/>
          <a:lstStyle>
            <a:lvl1pPr>
              <a:defRPr sz="3600">
                <a:latin typeface="Arial" panose="020B0604020202020204" pitchFamily="34" charset="0"/>
                <a:cs typeface="Arial" panose="020B0604020202020204" pitchFamily="34" charset="0"/>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193443CC-1F93-D948-A9E8-C3289413EB37}"/>
              </a:ext>
            </a:extLst>
          </p:cNvPr>
          <p:cNvSpPr>
            <a:spLocks noGrp="1"/>
          </p:cNvSpPr>
          <p:nvPr>
            <p:ph type="body" orient="vert" idx="1"/>
          </p:nvPr>
        </p:nvSpPr>
        <p:spPr>
          <a:xfrm>
            <a:off x="838200" y="365125"/>
            <a:ext cx="7734300" cy="5811838"/>
          </a:xfrm>
          <a:prstGeom prst="rect">
            <a:avLst/>
          </a:prstGeo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647C0B7-1831-2841-9DC9-AA89688565C7}"/>
              </a:ext>
            </a:extLst>
          </p:cNvPr>
          <p:cNvSpPr>
            <a:spLocks noGrp="1"/>
          </p:cNvSpPr>
          <p:nvPr>
            <p:ph type="dt" sz="half" idx="10"/>
          </p:nvPr>
        </p:nvSpPr>
        <p:spPr/>
        <p:txBody>
          <a:bodyPr/>
          <a:lstStyle/>
          <a:p>
            <a:fld id="{FC356D6D-65C6-8E4B-9F66-DF088DE91A33}" type="datetime1">
              <a:rPr lang="en-US" smtClean="0"/>
              <a:t>3/20/2023</a:t>
            </a:fld>
            <a:endParaRPr lang="en-US"/>
          </a:p>
        </p:txBody>
      </p:sp>
      <p:sp>
        <p:nvSpPr>
          <p:cNvPr id="5" name="Footer Placeholder 4">
            <a:extLst>
              <a:ext uri="{FF2B5EF4-FFF2-40B4-BE49-F238E27FC236}">
                <a16:creationId xmlns:a16="http://schemas.microsoft.com/office/drawing/2014/main" id="{63A52383-7CA5-AF44-8E5C-A339198E5C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A34063-8A2B-F44D-A1D5-B7566A1DA9B2}"/>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3004239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DB25C-5BC8-5741-96E2-575DEB0A00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87A4623-1CC0-D846-B84F-4C72F5F133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B7FA13E-7A12-1042-9D21-E96427238DD3}"/>
              </a:ext>
            </a:extLst>
          </p:cNvPr>
          <p:cNvSpPr>
            <a:spLocks noGrp="1"/>
          </p:cNvSpPr>
          <p:nvPr>
            <p:ph type="dt" sz="half" idx="10"/>
          </p:nvPr>
        </p:nvSpPr>
        <p:spPr/>
        <p:txBody>
          <a:bodyPr/>
          <a:lstStyle/>
          <a:p>
            <a:fld id="{7A1AC4B9-12C9-FB44-AC9D-ED994028918A}" type="datetime1">
              <a:rPr lang="en-US" smtClean="0"/>
              <a:t>3/20/2023</a:t>
            </a:fld>
            <a:endParaRPr lang="en-US"/>
          </a:p>
        </p:txBody>
      </p:sp>
      <p:sp>
        <p:nvSpPr>
          <p:cNvPr id="5" name="Footer Placeholder 4">
            <a:extLst>
              <a:ext uri="{FF2B5EF4-FFF2-40B4-BE49-F238E27FC236}">
                <a16:creationId xmlns:a16="http://schemas.microsoft.com/office/drawing/2014/main" id="{5400A479-4CBC-5B4D-8D62-578763717E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8F5A7C-FA91-BE4F-A72B-317008C8822D}"/>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1895442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571B6-3CF8-454F-AAA8-40717B48C2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FEDA33-B84D-6F4D-A145-D2B700B5F5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4DF14CB-76BE-E74C-B7EB-9E85283743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6BDD26B-D800-9244-BC67-6035178ABCAB}"/>
              </a:ext>
            </a:extLst>
          </p:cNvPr>
          <p:cNvSpPr>
            <a:spLocks noGrp="1"/>
          </p:cNvSpPr>
          <p:nvPr>
            <p:ph type="dt" sz="half" idx="10"/>
          </p:nvPr>
        </p:nvSpPr>
        <p:spPr/>
        <p:txBody>
          <a:bodyPr/>
          <a:lstStyle/>
          <a:p>
            <a:fld id="{1101DFF8-D00C-FB44-B806-B6B270705AEB}" type="datetime1">
              <a:rPr lang="en-US" smtClean="0"/>
              <a:t>3/20/2023</a:t>
            </a:fld>
            <a:endParaRPr lang="en-US"/>
          </a:p>
        </p:txBody>
      </p:sp>
      <p:sp>
        <p:nvSpPr>
          <p:cNvPr id="6" name="Footer Placeholder 5">
            <a:extLst>
              <a:ext uri="{FF2B5EF4-FFF2-40B4-BE49-F238E27FC236}">
                <a16:creationId xmlns:a16="http://schemas.microsoft.com/office/drawing/2014/main" id="{80FA71B0-1356-CE44-839D-14B49C3AC0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3BD825-FDD3-AE47-868C-0405C300388F}"/>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738437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1DBAD-EF53-8641-957C-47C8A0CF618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E338973-FBEB-0B45-8B22-E682B77755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504063-3ECF-2A40-B4B2-D798607021B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9E6B636-F832-FE46-AFAC-A655154482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86203D1-709A-F440-A2B2-2354D0328C1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8105BDA-E7DE-A54B-A53D-AA1179002A8E}"/>
              </a:ext>
            </a:extLst>
          </p:cNvPr>
          <p:cNvSpPr>
            <a:spLocks noGrp="1"/>
          </p:cNvSpPr>
          <p:nvPr>
            <p:ph type="dt" sz="half" idx="10"/>
          </p:nvPr>
        </p:nvSpPr>
        <p:spPr/>
        <p:txBody>
          <a:bodyPr/>
          <a:lstStyle/>
          <a:p>
            <a:fld id="{F58EA0CC-CB2D-324E-AC2B-9E0B7B128A47}" type="datetime1">
              <a:rPr lang="en-US" smtClean="0"/>
              <a:t>3/20/2023</a:t>
            </a:fld>
            <a:endParaRPr lang="en-US"/>
          </a:p>
        </p:txBody>
      </p:sp>
      <p:sp>
        <p:nvSpPr>
          <p:cNvPr id="8" name="Footer Placeholder 7">
            <a:extLst>
              <a:ext uri="{FF2B5EF4-FFF2-40B4-BE49-F238E27FC236}">
                <a16:creationId xmlns:a16="http://schemas.microsoft.com/office/drawing/2014/main" id="{F763DB5F-F468-FE46-A96D-BDEFCD3C69B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F046405-2AE0-C14B-8959-4DBC7D1B1D47}"/>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3587526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E6E30-01CA-B54F-A141-0B9C6CC42A1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47C3E65-99BB-E540-A491-F9EE12CBA358}"/>
              </a:ext>
            </a:extLst>
          </p:cNvPr>
          <p:cNvSpPr>
            <a:spLocks noGrp="1"/>
          </p:cNvSpPr>
          <p:nvPr>
            <p:ph type="dt" sz="half" idx="10"/>
          </p:nvPr>
        </p:nvSpPr>
        <p:spPr/>
        <p:txBody>
          <a:bodyPr/>
          <a:lstStyle/>
          <a:p>
            <a:fld id="{15D9A89F-5B75-E346-8D1C-51D16750FD93}" type="datetime1">
              <a:rPr lang="en-US" smtClean="0"/>
              <a:t>3/20/2023</a:t>
            </a:fld>
            <a:endParaRPr lang="en-US"/>
          </a:p>
        </p:txBody>
      </p:sp>
      <p:sp>
        <p:nvSpPr>
          <p:cNvPr id="4" name="Footer Placeholder 3">
            <a:extLst>
              <a:ext uri="{FF2B5EF4-FFF2-40B4-BE49-F238E27FC236}">
                <a16:creationId xmlns:a16="http://schemas.microsoft.com/office/drawing/2014/main" id="{87000866-511C-3941-A764-EBB155AE57D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FC9C672-EE08-4046-BB96-26736A94282F}"/>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3172471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C9E546-42AD-D14C-9301-45E199364AE9}"/>
              </a:ext>
            </a:extLst>
          </p:cNvPr>
          <p:cNvSpPr>
            <a:spLocks noGrp="1"/>
          </p:cNvSpPr>
          <p:nvPr>
            <p:ph type="dt" sz="half" idx="10"/>
          </p:nvPr>
        </p:nvSpPr>
        <p:spPr/>
        <p:txBody>
          <a:bodyPr/>
          <a:lstStyle/>
          <a:p>
            <a:fld id="{F13AE772-966B-1946-9ABE-AC27881A4A01}" type="datetime1">
              <a:rPr lang="en-US" smtClean="0"/>
              <a:t>3/20/2023</a:t>
            </a:fld>
            <a:endParaRPr lang="en-US"/>
          </a:p>
        </p:txBody>
      </p:sp>
      <p:sp>
        <p:nvSpPr>
          <p:cNvPr id="3" name="Footer Placeholder 2">
            <a:extLst>
              <a:ext uri="{FF2B5EF4-FFF2-40B4-BE49-F238E27FC236}">
                <a16:creationId xmlns:a16="http://schemas.microsoft.com/office/drawing/2014/main" id="{9615A7F6-2EC6-B54D-8FA8-D9EF76EC539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3D52C0A-9B3B-624B-A092-B4A616BDE35F}"/>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646660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0682B-29D1-9B46-A84B-E30E72B0F8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4C740C-FBAA-6C4B-A863-5BBBA5CBC5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31B158-757E-AE41-B565-37ED88B1A2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865F3C-6C02-BB45-8932-C69F3CAAFBCB}"/>
              </a:ext>
            </a:extLst>
          </p:cNvPr>
          <p:cNvSpPr>
            <a:spLocks noGrp="1"/>
          </p:cNvSpPr>
          <p:nvPr>
            <p:ph type="dt" sz="half" idx="10"/>
          </p:nvPr>
        </p:nvSpPr>
        <p:spPr/>
        <p:txBody>
          <a:bodyPr/>
          <a:lstStyle/>
          <a:p>
            <a:fld id="{726698A7-B758-DD40-8590-83E3E30C99FC}" type="datetime1">
              <a:rPr lang="en-US" smtClean="0"/>
              <a:t>3/20/2023</a:t>
            </a:fld>
            <a:endParaRPr lang="en-US"/>
          </a:p>
        </p:txBody>
      </p:sp>
      <p:sp>
        <p:nvSpPr>
          <p:cNvPr id="6" name="Footer Placeholder 5">
            <a:extLst>
              <a:ext uri="{FF2B5EF4-FFF2-40B4-BE49-F238E27FC236}">
                <a16:creationId xmlns:a16="http://schemas.microsoft.com/office/drawing/2014/main" id="{92C2AC59-F5EC-594E-9C3B-39CA8EF72D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41DF19-4F9F-5340-B271-B255C0A916D7}"/>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2136959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9186C-FEC9-2943-96A2-78568536FD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62AED95-B008-8747-B10E-38272F70FC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0E3CE7C-B467-854B-B6A6-FB7EC70DF1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6A31EA-73C9-F847-BC58-915C2EFC2DF6}"/>
              </a:ext>
            </a:extLst>
          </p:cNvPr>
          <p:cNvSpPr>
            <a:spLocks noGrp="1"/>
          </p:cNvSpPr>
          <p:nvPr>
            <p:ph type="dt" sz="half" idx="10"/>
          </p:nvPr>
        </p:nvSpPr>
        <p:spPr/>
        <p:txBody>
          <a:bodyPr/>
          <a:lstStyle/>
          <a:p>
            <a:fld id="{2E405BBD-3E32-C644-8DE8-2C42C7A22893}" type="datetime1">
              <a:rPr lang="en-US" smtClean="0"/>
              <a:t>3/20/2023</a:t>
            </a:fld>
            <a:endParaRPr lang="en-US"/>
          </a:p>
        </p:txBody>
      </p:sp>
      <p:sp>
        <p:nvSpPr>
          <p:cNvPr id="6" name="Footer Placeholder 5">
            <a:extLst>
              <a:ext uri="{FF2B5EF4-FFF2-40B4-BE49-F238E27FC236}">
                <a16:creationId xmlns:a16="http://schemas.microsoft.com/office/drawing/2014/main" id="{4975143B-FCE1-B642-A9D9-CA2BA60397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6B9DFA-1F03-D14A-88EF-5089C19F4D7A}"/>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1234630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09BE31-4571-0E40-805F-BA98CF6C51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A16792C-EF41-644D-8712-B3CE832D52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8F5CA98-0782-2A49-B1CA-9A7E992844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F4E2D3-EC21-BF4A-B917-324189F30406}" type="datetime1">
              <a:rPr lang="en-US" smtClean="0"/>
              <a:t>3/20/2023</a:t>
            </a:fld>
            <a:endParaRPr lang="en-US"/>
          </a:p>
        </p:txBody>
      </p:sp>
      <p:sp>
        <p:nvSpPr>
          <p:cNvPr id="5" name="Footer Placeholder 4">
            <a:extLst>
              <a:ext uri="{FF2B5EF4-FFF2-40B4-BE49-F238E27FC236}">
                <a16:creationId xmlns:a16="http://schemas.microsoft.com/office/drawing/2014/main" id="{6D0E0CFD-0BC6-8842-AFDB-7AAC0BAD59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CCDDF30-F721-7F45-97FF-8B0353251D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5AAEF5-C690-5D4B-B5C7-510283CCFE4D}" type="slidenum">
              <a:rPr lang="en-US" smtClean="0"/>
              <a:t>‹#›</a:t>
            </a:fld>
            <a:endParaRPr lang="en-US"/>
          </a:p>
        </p:txBody>
      </p:sp>
    </p:spTree>
    <p:extLst>
      <p:ext uri="{BB962C8B-B14F-4D97-AF65-F5344CB8AC3E}">
        <p14:creationId xmlns:p14="http://schemas.microsoft.com/office/powerpoint/2010/main" val="4078917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3600" b="1" kern="1200">
          <a:solidFill>
            <a:schemeClr val="accent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6C54EAE-9FC9-1846-B193-14EE7AB2C2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4C01E3-789F-164C-A668-09207D43FCA9}" type="datetime1">
              <a:rPr lang="en-US" smtClean="0"/>
              <a:t>3/20/2023</a:t>
            </a:fld>
            <a:endParaRPr lang="en-US"/>
          </a:p>
        </p:txBody>
      </p:sp>
      <p:sp>
        <p:nvSpPr>
          <p:cNvPr id="5" name="Footer Placeholder 4">
            <a:extLst>
              <a:ext uri="{FF2B5EF4-FFF2-40B4-BE49-F238E27FC236}">
                <a16:creationId xmlns:a16="http://schemas.microsoft.com/office/drawing/2014/main" id="{DFEBF88A-710E-CF43-A77F-2F8EC52AF3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788CE41-835D-024E-8759-EB5C471BF0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a:solidFill>
                  <a:srgbClr val="000000"/>
                </a:solidFill>
                <a:latin typeface="Arial" panose="020B0604020202020204" pitchFamily="34" charset="0"/>
                <a:cs typeface="Arial" panose="020B0604020202020204" pitchFamily="34" charset="0"/>
              </a:defRPr>
            </a:lvl1pPr>
          </a:lstStyle>
          <a:p>
            <a:fld id="{892959B6-490E-A144-8C7C-88267F972F69}" type="slidenum">
              <a:rPr lang="en-US" smtClean="0"/>
              <a:pPr/>
              <a:t>‹#›</a:t>
            </a:fld>
            <a:endParaRPr lang="en-US" dirty="0"/>
          </a:p>
        </p:txBody>
      </p:sp>
      <p:cxnSp>
        <p:nvCxnSpPr>
          <p:cNvPr id="7" name="Straight Connector 6">
            <a:extLst>
              <a:ext uri="{FF2B5EF4-FFF2-40B4-BE49-F238E27FC236}">
                <a16:creationId xmlns:a16="http://schemas.microsoft.com/office/drawing/2014/main" id="{2BD2323F-B1E1-6C4E-9AE6-649001D33CD4}"/>
              </a:ext>
            </a:extLst>
          </p:cNvPr>
          <p:cNvCxnSpPr>
            <a:cxnSpLocks/>
          </p:cNvCxnSpPr>
          <p:nvPr userDrawn="1"/>
        </p:nvCxnSpPr>
        <p:spPr>
          <a:xfrm>
            <a:off x="539999" y="6350379"/>
            <a:ext cx="11088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1315F01-3018-CC4B-BC61-0DF90B809CD2}"/>
              </a:ext>
            </a:extLst>
          </p:cNvPr>
          <p:cNvCxnSpPr>
            <a:cxnSpLocks/>
          </p:cNvCxnSpPr>
          <p:nvPr userDrawn="1"/>
        </p:nvCxnSpPr>
        <p:spPr>
          <a:xfrm>
            <a:off x="539999" y="1039899"/>
            <a:ext cx="11088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28371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8.svg"/></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8.sv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png"/><Relationship Id="rId7" Type="http://schemas.openxmlformats.org/officeDocument/2006/relationships/image" Target="../media/image37.jpeg"/><Relationship Id="rId12" Type="http://schemas.openxmlformats.org/officeDocument/2006/relationships/image" Target="../media/image42.jpe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36.jpeg"/><Relationship Id="rId11" Type="http://schemas.openxmlformats.org/officeDocument/2006/relationships/image" Target="../media/image41.jpeg"/><Relationship Id="rId5" Type="http://schemas.openxmlformats.org/officeDocument/2006/relationships/image" Target="../media/image35.jpeg"/><Relationship Id="rId10" Type="http://schemas.openxmlformats.org/officeDocument/2006/relationships/image" Target="../media/image40.jpeg"/><Relationship Id="rId4" Type="http://schemas.openxmlformats.org/officeDocument/2006/relationships/image" Target="../media/image34.jpeg"/><Relationship Id="rId9" Type="http://schemas.openxmlformats.org/officeDocument/2006/relationships/image" Target="../media/image39.jpeg"/></Relationships>
</file>

<file path=ppt/slides/_rels/slide16.xml.rels><?xml version="1.0" encoding="UTF-8" standalone="yes"?>
<Relationships xmlns="http://schemas.openxmlformats.org/package/2006/relationships"><Relationship Id="rId8" Type="http://schemas.openxmlformats.org/officeDocument/2006/relationships/image" Target="../media/image48.jpeg"/><Relationship Id="rId13" Type="http://schemas.openxmlformats.org/officeDocument/2006/relationships/image" Target="../media/image53.jpeg"/><Relationship Id="rId18" Type="http://schemas.openxmlformats.org/officeDocument/2006/relationships/image" Target="../media/image58.jpeg"/><Relationship Id="rId3" Type="http://schemas.openxmlformats.org/officeDocument/2006/relationships/image" Target="../media/image43.png"/><Relationship Id="rId7" Type="http://schemas.openxmlformats.org/officeDocument/2006/relationships/image" Target="../media/image47.jpeg"/><Relationship Id="rId12" Type="http://schemas.openxmlformats.org/officeDocument/2006/relationships/image" Target="../media/image52.jpeg"/><Relationship Id="rId17" Type="http://schemas.openxmlformats.org/officeDocument/2006/relationships/image" Target="../media/image57.jpeg"/><Relationship Id="rId2" Type="http://schemas.openxmlformats.org/officeDocument/2006/relationships/notesSlide" Target="../notesSlides/notesSlide16.xml"/><Relationship Id="rId16" Type="http://schemas.openxmlformats.org/officeDocument/2006/relationships/image" Target="../media/image56.jpeg"/><Relationship Id="rId1" Type="http://schemas.openxmlformats.org/officeDocument/2006/relationships/slideLayout" Target="../slideLayouts/slideLayout13.xml"/><Relationship Id="rId6" Type="http://schemas.openxmlformats.org/officeDocument/2006/relationships/image" Target="../media/image46.jpeg"/><Relationship Id="rId11" Type="http://schemas.openxmlformats.org/officeDocument/2006/relationships/image" Target="../media/image51.jpeg"/><Relationship Id="rId5" Type="http://schemas.openxmlformats.org/officeDocument/2006/relationships/image" Target="../media/image45.jpeg"/><Relationship Id="rId15" Type="http://schemas.openxmlformats.org/officeDocument/2006/relationships/image" Target="../media/image55.jpeg"/><Relationship Id="rId10" Type="http://schemas.openxmlformats.org/officeDocument/2006/relationships/image" Target="../media/image50.jpeg"/><Relationship Id="rId19" Type="http://schemas.openxmlformats.org/officeDocument/2006/relationships/image" Target="../media/image59.jpeg"/><Relationship Id="rId4" Type="http://schemas.openxmlformats.org/officeDocument/2006/relationships/image" Target="../media/image44.jpeg"/><Relationship Id="rId9" Type="http://schemas.openxmlformats.org/officeDocument/2006/relationships/image" Target="../media/image49.jpeg"/><Relationship Id="rId14" Type="http://schemas.openxmlformats.org/officeDocument/2006/relationships/image" Target="../media/image54.jpe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61.jpg"/><Relationship Id="rId5" Type="http://schemas.openxmlformats.org/officeDocument/2006/relationships/image" Target="../media/image60.jpg"/><Relationship Id="rId4" Type="http://schemas.openxmlformats.org/officeDocument/2006/relationships/image" Target="../media/image14.sv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18.sv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3.xml"/><Relationship Id="rId5" Type="http://schemas.openxmlformats.org/officeDocument/2006/relationships/image" Target="../media/image62.jpeg"/><Relationship Id="rId4" Type="http://schemas.openxmlformats.org/officeDocument/2006/relationships/image" Target="../media/image14.svg"/></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14.sv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13.xml"/><Relationship Id="rId5" Type="http://schemas.openxmlformats.org/officeDocument/2006/relationships/image" Target="../media/image65.jpeg"/><Relationship Id="rId4" Type="http://schemas.openxmlformats.org/officeDocument/2006/relationships/image" Target="../media/image14.sv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13.xml"/><Relationship Id="rId5" Type="http://schemas.openxmlformats.org/officeDocument/2006/relationships/image" Target="../media/image66.jpeg"/><Relationship Id="rId4" Type="http://schemas.openxmlformats.org/officeDocument/2006/relationships/image" Target="../media/image14.sv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5.jpeg"/><Relationship Id="rId4" Type="http://schemas.openxmlformats.org/officeDocument/2006/relationships/image" Target="../media/image14.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8.sv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19.jpg"/><Relationship Id="rId4" Type="http://schemas.openxmlformats.org/officeDocument/2006/relationships/image" Target="../media/image14.sv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8AF66-BDEC-4533-9866-E930CF55A033}"/>
              </a:ext>
            </a:extLst>
          </p:cNvPr>
          <p:cNvSpPr>
            <a:spLocks noGrp="1"/>
          </p:cNvSpPr>
          <p:nvPr>
            <p:ph type="ctrTitle"/>
          </p:nvPr>
        </p:nvSpPr>
        <p:spPr>
          <a:xfrm>
            <a:off x="1524000" y="1275406"/>
            <a:ext cx="9144000" cy="1422000"/>
          </a:xfrm>
          <a:solidFill>
            <a:schemeClr val="accent1"/>
          </a:solidFill>
        </p:spPr>
        <p:txBody>
          <a:bodyPr>
            <a:normAutofit/>
          </a:bodyPr>
          <a:lstStyle/>
          <a:p>
            <a:pPr algn="l"/>
            <a:r>
              <a:rPr lang="en-US" sz="4000" b="1" dirty="0">
                <a:solidFill>
                  <a:schemeClr val="bg1"/>
                </a:solidFill>
                <a:latin typeface="Arial" panose="020B0604020202020204" pitchFamily="34" charset="0"/>
                <a:cs typeface="Arial" panose="020B0604020202020204" pitchFamily="34" charset="0"/>
              </a:rPr>
              <a:t>Lesson </a:t>
            </a:r>
            <a:r>
              <a:rPr lang="en-US" dirty="0">
                <a:solidFill>
                  <a:schemeClr val="bg1"/>
                </a:solidFill>
              </a:rPr>
              <a:t>35</a:t>
            </a:r>
            <a:r>
              <a:rPr lang="en-US" sz="4000" b="1" dirty="0">
                <a:solidFill>
                  <a:schemeClr val="bg1"/>
                </a:solidFill>
                <a:latin typeface="Arial" panose="020B0604020202020204" pitchFamily="34" charset="0"/>
                <a:cs typeface="Arial" panose="020B0604020202020204" pitchFamily="34" charset="0"/>
              </a:rPr>
              <a:t>: </a:t>
            </a:r>
            <a:br>
              <a:rPr lang="en-US" sz="4000" b="1" dirty="0">
                <a:solidFill>
                  <a:schemeClr val="bg1"/>
                </a:solidFill>
                <a:latin typeface="Arial" panose="020B0604020202020204" pitchFamily="34" charset="0"/>
                <a:cs typeface="Arial" panose="020B0604020202020204" pitchFamily="34" charset="0"/>
              </a:rPr>
            </a:br>
            <a:r>
              <a:rPr lang="en-US" sz="4000" b="1" dirty="0">
                <a:solidFill>
                  <a:schemeClr val="bg1"/>
                </a:solidFill>
                <a:latin typeface="Arial" panose="020B0604020202020204" pitchFamily="34" charset="0"/>
                <a:cs typeface="Arial" panose="020B0604020202020204" pitchFamily="34" charset="0"/>
              </a:rPr>
              <a:t>Properties of 2D Shapes</a:t>
            </a:r>
            <a:endParaRPr lang="en-GB" sz="4000" dirty="0"/>
          </a:p>
        </p:txBody>
      </p:sp>
      <p:sp>
        <p:nvSpPr>
          <p:cNvPr id="4" name="Slide Number Placeholder 3">
            <a:extLst>
              <a:ext uri="{FF2B5EF4-FFF2-40B4-BE49-F238E27FC236}">
                <a16:creationId xmlns:a16="http://schemas.microsoft.com/office/drawing/2014/main" id="{8D6827A3-B91F-4385-896A-93F2EEC9C0C2}"/>
              </a:ext>
              <a:ext uri="{C183D7F6-B498-43B3-948B-1728B52AA6E4}">
                <adec:decorative xmlns:adec="http://schemas.microsoft.com/office/drawing/2017/decorative" val="1"/>
              </a:ext>
            </a:extLst>
          </p:cNvPr>
          <p:cNvSpPr>
            <a:spLocks noGrp="1"/>
          </p:cNvSpPr>
          <p:nvPr>
            <p:ph type="sldNum" sz="quarter" idx="12"/>
          </p:nvPr>
        </p:nvSpPr>
        <p:spPr/>
        <p:txBody>
          <a:bodyPr/>
          <a:lstStyle/>
          <a:p>
            <a:fld id="{A75AAEF5-C690-5D4B-B5C7-510283CCFE4D}" type="slidenum">
              <a:rPr lang="en-US" smtClean="0"/>
              <a:t>1</a:t>
            </a:fld>
            <a:endParaRPr lang="en-US" dirty="0"/>
          </a:p>
        </p:txBody>
      </p:sp>
      <p:pic>
        <p:nvPicPr>
          <p:cNvPr id="5" name="Picture 4">
            <a:extLst>
              <a:ext uri="{FF2B5EF4-FFF2-40B4-BE49-F238E27FC236}">
                <a16:creationId xmlns:a16="http://schemas.microsoft.com/office/drawing/2014/main" id="{D9F9FCDE-7D00-428D-8EE4-B16B206587B7}"/>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95464" y="262672"/>
            <a:ext cx="2123825" cy="638948"/>
          </a:xfrm>
          <a:prstGeom prst="rect">
            <a:avLst/>
          </a:prstGeom>
        </p:spPr>
      </p:pic>
      <p:sp>
        <p:nvSpPr>
          <p:cNvPr id="3" name="Subtitle 2">
            <a:extLst>
              <a:ext uri="{FF2B5EF4-FFF2-40B4-BE49-F238E27FC236}">
                <a16:creationId xmlns:a16="http://schemas.microsoft.com/office/drawing/2014/main" id="{6D17EB91-628E-46AE-9928-24046C5C62CF}"/>
              </a:ext>
            </a:extLst>
          </p:cNvPr>
          <p:cNvSpPr>
            <a:spLocks noGrp="1"/>
          </p:cNvSpPr>
          <p:nvPr>
            <p:ph type="subTitle" idx="1"/>
          </p:nvPr>
        </p:nvSpPr>
        <p:spPr>
          <a:xfrm>
            <a:off x="1524000" y="2740738"/>
            <a:ext cx="9144000" cy="3615611"/>
          </a:xfrm>
          <a:ln w="38100">
            <a:solidFill>
              <a:schemeClr val="accent1"/>
            </a:solidFill>
          </a:ln>
        </p:spPr>
        <p:txBody>
          <a:bodyPr>
            <a:noAutofit/>
          </a:bodyPr>
          <a:lstStyle/>
          <a:p>
            <a:pPr algn="l">
              <a:lnSpc>
                <a:spcPts val="3100"/>
              </a:lnSpc>
              <a:spcAft>
                <a:spcPts val="600"/>
              </a:spcAft>
            </a:pPr>
            <a:r>
              <a:rPr lang="en-GB" b="1" dirty="0">
                <a:solidFill>
                  <a:schemeClr val="accent1"/>
                </a:solidFill>
                <a:latin typeface="Arial" panose="020B0604020202020204" pitchFamily="34" charset="0"/>
                <a:cs typeface="Arial" panose="020B0604020202020204" pitchFamily="34" charset="0"/>
              </a:rPr>
              <a:t>Objectives</a:t>
            </a:r>
            <a:endParaRPr lang="en-GB" dirty="0">
              <a:solidFill>
                <a:schemeClr val="accent1"/>
              </a:solidFill>
              <a:latin typeface="Arial" panose="020B0604020202020204" pitchFamily="34" charset="0"/>
              <a:cs typeface="Arial" panose="020B0604020202020204" pitchFamily="34" charset="0"/>
            </a:endParaRPr>
          </a:p>
          <a:p>
            <a:pPr marL="231775" indent="-231775" algn="l">
              <a:lnSpc>
                <a:spcPct val="120000"/>
              </a:lnSpc>
              <a:spcBef>
                <a:spcPts val="0"/>
              </a:spcBef>
              <a:buFont typeface="Arial" panose="020B0604020202020204" pitchFamily="34" charset="0"/>
              <a:buChar char="•"/>
            </a:pPr>
            <a:r>
              <a:rPr lang="en-US" dirty="0">
                <a:latin typeface="Arial" panose="020B0604020202020204" pitchFamily="34" charset="0"/>
                <a:cs typeface="Arial" panose="020B0604020202020204" pitchFamily="34" charset="0"/>
              </a:rPr>
              <a:t>Name and identify the properties of a range of 2D shapes.</a:t>
            </a:r>
            <a:endParaRPr lang="en-GB" dirty="0">
              <a:latin typeface="Arial" panose="020B0604020202020204" pitchFamily="34" charset="0"/>
              <a:cs typeface="Arial" panose="020B0604020202020204" pitchFamily="34" charset="0"/>
            </a:endParaRPr>
          </a:p>
          <a:p>
            <a:pPr marL="231775" indent="-231775" algn="l">
              <a:lnSpc>
                <a:spcPct val="120000"/>
              </a:lnSpc>
              <a:spcBef>
                <a:spcPts val="0"/>
              </a:spcBef>
              <a:buFont typeface="Arial" panose="020B0604020202020204" pitchFamily="34" charset="0"/>
              <a:buChar char="•"/>
            </a:pPr>
            <a:r>
              <a:rPr lang="en-US" dirty="0">
                <a:latin typeface="Arial" panose="020B0604020202020204" pitchFamily="34" charset="0"/>
                <a:cs typeface="Arial" panose="020B0604020202020204" pitchFamily="34" charset="0"/>
              </a:rPr>
              <a:t>Sort and classify different types of triangles and quadrilaterals according to their properties.</a:t>
            </a:r>
            <a:endParaRPr lang="en-GB" dirty="0">
              <a:latin typeface="Arial" panose="020B0604020202020204" pitchFamily="34" charset="0"/>
              <a:cs typeface="Arial" panose="020B0604020202020204" pitchFamily="34" charset="0"/>
            </a:endParaRPr>
          </a:p>
          <a:p>
            <a:pPr marL="231775" indent="-231775" algn="l">
              <a:lnSpc>
                <a:spcPct val="120000"/>
              </a:lnSpc>
              <a:spcBef>
                <a:spcPts val="0"/>
              </a:spcBef>
              <a:buFont typeface="Arial" panose="020B0604020202020204" pitchFamily="34" charset="0"/>
              <a:buChar char="•"/>
            </a:pPr>
            <a:r>
              <a:rPr lang="en-GB" dirty="0">
                <a:effectLst/>
                <a:latin typeface="Arial" panose="020B0604020202020204" pitchFamily="34" charset="0"/>
                <a:ea typeface="Calibri" panose="020F0502020204030204" pitchFamily="34" charset="0"/>
                <a:cs typeface="Arial" panose="020B0604020202020204" pitchFamily="34" charset="0"/>
              </a:rPr>
              <a:t>Identify the sum of the interior angles of triangles and quadrilaterals.</a:t>
            </a:r>
          </a:p>
        </p:txBody>
      </p:sp>
      <p:sp>
        <p:nvSpPr>
          <p:cNvPr id="8" name="TextBox 7">
            <a:extLst>
              <a:ext uri="{FF2B5EF4-FFF2-40B4-BE49-F238E27FC236}">
                <a16:creationId xmlns:a16="http://schemas.microsoft.com/office/drawing/2014/main" id="{E42EA291-BECB-B057-D1AC-A8F41504F455}"/>
              </a:ext>
            </a:extLst>
          </p:cNvPr>
          <p:cNvSpPr txBox="1"/>
          <p:nvPr/>
        </p:nvSpPr>
        <p:spPr>
          <a:xfrm>
            <a:off x="4673600" y="234074"/>
            <a:ext cx="3473556" cy="646331"/>
          </a:xfrm>
          <a:prstGeom prst="rect">
            <a:avLst/>
          </a:prstGeom>
          <a:noFill/>
        </p:spPr>
        <p:txBody>
          <a:bodyPr wrap="square">
            <a:spAutoFit/>
          </a:bodyPr>
          <a:lstStyle/>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b="1" dirty="0">
                <a:solidFill>
                  <a:srgbClr val="0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endParaRPr lang="en-GB" dirty="0"/>
          </a:p>
        </p:txBody>
      </p:sp>
      <p:pic>
        <p:nvPicPr>
          <p:cNvPr id="9" name="Picture 8" descr="Text&#10;&#10;Description automatically generated">
            <a:extLst>
              <a:ext uri="{FF2B5EF4-FFF2-40B4-BE49-F238E27FC236}">
                <a16:creationId xmlns:a16="http://schemas.microsoft.com/office/drawing/2014/main" id="{E54720B1-0BBA-46B3-BB57-AF8A6A03B52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0800" y="324000"/>
            <a:ext cx="3474000" cy="570825"/>
          </a:xfrm>
          <a:prstGeom prst="rect">
            <a:avLst/>
          </a:prstGeom>
        </p:spPr>
      </p:pic>
      <p:pic>
        <p:nvPicPr>
          <p:cNvPr id="7" name="Picture 6" descr="Graphical user interface&#10;&#10;Description automatically generated">
            <a:extLst>
              <a:ext uri="{FF2B5EF4-FFF2-40B4-BE49-F238E27FC236}">
                <a16:creationId xmlns:a16="http://schemas.microsoft.com/office/drawing/2014/main" id="{44D65F8A-BF2C-45E1-91CF-A5589D819C0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459601" y="262672"/>
            <a:ext cx="2123825" cy="796434"/>
          </a:xfrm>
          <a:prstGeom prst="rect">
            <a:avLst/>
          </a:prstGeom>
        </p:spPr>
      </p:pic>
    </p:spTree>
    <p:extLst>
      <p:ext uri="{BB962C8B-B14F-4D97-AF65-F5344CB8AC3E}">
        <p14:creationId xmlns:p14="http://schemas.microsoft.com/office/powerpoint/2010/main" val="40436588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450533"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Mathematical Language</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10</a:t>
            </a:fld>
            <a:endParaRPr lang="en-US" dirty="0"/>
          </a:p>
        </p:txBody>
      </p:sp>
      <p:pic>
        <p:nvPicPr>
          <p:cNvPr id="100" name="Graphic 99">
            <a:extLst>
              <a:ext uri="{FF2B5EF4-FFF2-40B4-BE49-F238E27FC236}">
                <a16:creationId xmlns:a16="http://schemas.microsoft.com/office/drawing/2014/main" id="{CE9DEDD1-D640-4CD7-8399-24A6221E2BA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55453" y="1215478"/>
            <a:ext cx="914400" cy="914400"/>
          </a:xfrm>
          <a:prstGeom prst="rect">
            <a:avLst/>
          </a:prstGeom>
        </p:spPr>
      </p:pic>
      <p:grpSp>
        <p:nvGrpSpPr>
          <p:cNvPr id="99" name="Group 98">
            <a:extLst>
              <a:ext uri="{FF2B5EF4-FFF2-40B4-BE49-F238E27FC236}">
                <a16:creationId xmlns:a16="http://schemas.microsoft.com/office/drawing/2014/main" id="{C6BE3F2C-E77F-4309-A3C2-357F13AC7A5E}"/>
              </a:ext>
              <a:ext uri="{C183D7F6-B498-43B3-948B-1728B52AA6E4}">
                <adec:decorative xmlns:adec="http://schemas.microsoft.com/office/drawing/2017/decorative" val="1"/>
              </a:ext>
            </a:extLst>
          </p:cNvPr>
          <p:cNvGrpSpPr/>
          <p:nvPr/>
        </p:nvGrpSpPr>
        <p:grpSpPr>
          <a:xfrm>
            <a:off x="1769853" y="1470805"/>
            <a:ext cx="8212347" cy="4749886"/>
            <a:chOff x="1259457" y="1949570"/>
            <a:chExt cx="8212347" cy="3381422"/>
          </a:xfrm>
        </p:grpSpPr>
        <p:sp>
          <p:nvSpPr>
            <p:cNvPr id="6" name="TextBox 5">
              <a:extLst>
                <a:ext uri="{FF2B5EF4-FFF2-40B4-BE49-F238E27FC236}">
                  <a16:creationId xmlns:a16="http://schemas.microsoft.com/office/drawing/2014/main" id="{755AD8CD-D355-45F4-8A8D-03865C1297C0}"/>
                </a:ext>
              </a:extLst>
            </p:cNvPr>
            <p:cNvSpPr txBox="1"/>
            <p:nvPr/>
          </p:nvSpPr>
          <p:spPr>
            <a:xfrm>
              <a:off x="1259457" y="1949570"/>
              <a:ext cx="1990237" cy="523220"/>
            </a:xfrm>
            <a:prstGeom prst="rect">
              <a:avLst/>
            </a:prstGeom>
            <a:solidFill>
              <a:schemeClr val="accent1"/>
            </a:solidFill>
            <a:ln w="38100">
              <a:solidFill>
                <a:schemeClr val="accent1"/>
              </a:solidFill>
            </a:ln>
          </p:spPr>
          <p:txBody>
            <a:bodyPr wrap="square" rtlCol="0">
              <a:spAutoFit/>
            </a:bodyPr>
            <a:lstStyle/>
            <a:p>
              <a:r>
                <a:rPr lang="en-GB" sz="2800" b="1" dirty="0">
                  <a:solidFill>
                    <a:schemeClr val="bg1"/>
                  </a:solidFill>
                  <a:latin typeface="Arial" panose="020B0604020202020204" pitchFamily="34" charset="0"/>
                  <a:cs typeface="Arial" panose="020B0604020202020204" pitchFamily="34" charset="0"/>
                </a:rPr>
                <a:t>KEY IDEA</a:t>
              </a:r>
              <a:endParaRPr lang="en-GB" dirty="0"/>
            </a:p>
          </p:txBody>
        </p:sp>
        <p:sp>
          <p:nvSpPr>
            <p:cNvPr id="98" name="Rectangle 97">
              <a:extLst>
                <a:ext uri="{FF2B5EF4-FFF2-40B4-BE49-F238E27FC236}">
                  <a16:creationId xmlns:a16="http://schemas.microsoft.com/office/drawing/2014/main" id="{CAAA4A74-A70B-4650-8E46-6F6AAFBACCA0}"/>
                </a:ext>
              </a:extLst>
            </p:cNvPr>
            <p:cNvSpPr/>
            <p:nvPr/>
          </p:nvSpPr>
          <p:spPr>
            <a:xfrm>
              <a:off x="1259457" y="1949570"/>
              <a:ext cx="8212347" cy="3381422"/>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a:extLst>
              <a:ext uri="{FF2B5EF4-FFF2-40B4-BE49-F238E27FC236}">
                <a16:creationId xmlns:a16="http://schemas.microsoft.com/office/drawing/2014/main" id="{B0AB6807-1007-2C40-ACD3-85A647021B46}"/>
              </a:ext>
            </a:extLst>
          </p:cNvPr>
          <p:cNvSpPr txBox="1"/>
          <p:nvPr/>
        </p:nvSpPr>
        <p:spPr>
          <a:xfrm>
            <a:off x="2043531" y="2181054"/>
            <a:ext cx="7551002" cy="3693319"/>
          </a:xfrm>
          <a:prstGeom prst="rect">
            <a:avLst/>
          </a:prstGeom>
          <a:noFill/>
        </p:spPr>
        <p:txBody>
          <a:bodyPr wrap="square" rtlCol="0">
            <a:spAutoFit/>
          </a:bodyPr>
          <a:lstStyle/>
          <a:p>
            <a:pPr marL="457200" indent="-457200" algn="l" fontAlgn="base">
              <a:buFont typeface="Arial" panose="020B0604020202020204" pitchFamily="34" charset="0"/>
              <a:buChar char="•"/>
            </a:pPr>
            <a:r>
              <a:rPr lang="en-GB" sz="2800" b="1" i="0" dirty="0">
                <a:effectLst/>
                <a:latin typeface="Arial" panose="020B0604020202020204" pitchFamily="34" charset="0"/>
                <a:cs typeface="Arial" panose="020B0604020202020204" pitchFamily="34" charset="0"/>
              </a:rPr>
              <a:t>Congruent shapes</a:t>
            </a:r>
            <a:r>
              <a:rPr lang="en-GB" sz="2800" b="0" i="0" dirty="0">
                <a:effectLst/>
                <a:latin typeface="Arial" panose="020B0604020202020204" pitchFamily="34" charset="0"/>
                <a:cs typeface="Arial" panose="020B0604020202020204" pitchFamily="34" charset="0"/>
              </a:rPr>
              <a:t> are exactly the same. </a:t>
            </a:r>
          </a:p>
          <a:p>
            <a:pPr lvl="1" fontAlgn="base">
              <a:spcAft>
                <a:spcPts val="1200"/>
              </a:spcAft>
            </a:pPr>
            <a:r>
              <a:rPr lang="en-GB" sz="2800" b="0" i="0" dirty="0">
                <a:effectLst/>
                <a:latin typeface="Arial" panose="020B0604020202020204" pitchFamily="34" charset="0"/>
                <a:cs typeface="Arial" panose="020B0604020202020204" pitchFamily="34" charset="0"/>
              </a:rPr>
              <a:t>If two shapes are congruent they will fit exactly on top of one another. </a:t>
            </a:r>
          </a:p>
          <a:p>
            <a:pPr marL="457200" indent="-457200" fontAlgn="base">
              <a:buFont typeface="Arial" panose="020B0604020202020204" pitchFamily="34" charset="0"/>
              <a:buChar char="•"/>
            </a:pPr>
            <a:r>
              <a:rPr lang="en-GB" sz="2800" b="1" i="0" dirty="0">
                <a:effectLst/>
                <a:latin typeface="Arial" panose="020B0604020202020204" pitchFamily="34" charset="0"/>
                <a:cs typeface="Arial" panose="020B0604020202020204" pitchFamily="34" charset="0"/>
              </a:rPr>
              <a:t>Similar shapes</a:t>
            </a:r>
            <a:r>
              <a:rPr lang="en-GB" sz="2800" b="0" i="0" dirty="0">
                <a:effectLst/>
                <a:latin typeface="Arial" panose="020B0604020202020204" pitchFamily="34" charset="0"/>
                <a:cs typeface="Arial" panose="020B0604020202020204" pitchFamily="34" charset="0"/>
              </a:rPr>
              <a:t> are enlargements of each other using a scale factor. </a:t>
            </a:r>
            <a:r>
              <a:rPr lang="en-GB" sz="2800" dirty="0">
                <a:latin typeface="Arial" panose="020B0604020202020204" pitchFamily="34" charset="0"/>
                <a:cs typeface="Arial" panose="020B0604020202020204" pitchFamily="34" charset="0"/>
              </a:rPr>
              <a:t>Similar shapes can be bigger or smaller than the original shape but all sides and angles will be increased or decreased proportionally. </a:t>
            </a:r>
          </a:p>
        </p:txBody>
      </p:sp>
    </p:spTree>
    <p:extLst>
      <p:ext uri="{BB962C8B-B14F-4D97-AF65-F5344CB8AC3E}">
        <p14:creationId xmlns:p14="http://schemas.microsoft.com/office/powerpoint/2010/main" val="21659626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70400"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b="1" dirty="0">
                <a:solidFill>
                  <a:schemeClr val="accent1"/>
                </a:solidFill>
                <a:latin typeface="Arial" panose="020B0604020202020204" pitchFamily="34" charset="0"/>
                <a:cs typeface="Arial" panose="020B0604020202020204" pitchFamily="34" charset="0"/>
              </a:rPr>
              <a:t>Triangles – how many did you find?</a:t>
            </a:r>
            <a:endPar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11</a:t>
            </a:fld>
            <a:endParaRPr lang="en-US" dirty="0"/>
          </a:p>
        </p:txBody>
      </p:sp>
      <p:sp>
        <p:nvSpPr>
          <p:cNvPr id="11" name="Isosceles Triangle 10">
            <a:extLst>
              <a:ext uri="{FF2B5EF4-FFF2-40B4-BE49-F238E27FC236}">
                <a16:creationId xmlns:a16="http://schemas.microsoft.com/office/drawing/2014/main" id="{31A2B6B6-4AED-44B2-8258-1C2513B6F75E}"/>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0F82D19D-1FB9-47B5-A87D-36C07F3B87C2}"/>
              </a:ext>
            </a:extLst>
          </p:cNvPr>
          <p:cNvSpPr txBox="1"/>
          <p:nvPr/>
        </p:nvSpPr>
        <p:spPr>
          <a:xfrm>
            <a:off x="10562" y="112167"/>
            <a:ext cx="1406193" cy="461665"/>
          </a:xfrm>
          <a:prstGeom prst="rect">
            <a:avLst/>
          </a:prstGeom>
          <a:solidFill>
            <a:schemeClr val="accent1"/>
          </a:solidFill>
          <a:ln>
            <a:solidFill>
              <a:schemeClr val="accent1"/>
            </a:solid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pic>
        <p:nvPicPr>
          <p:cNvPr id="2" name="Picture 1" descr="&quot;SHORT: A page showing 8 groups of 9 black dots. In each of the groups a different triangle has been drawn in red by joining three dots.&#10;LONG: Eight groups of 9 black dots, each showing a different triangle in red. In the top row, the first triangle is the smallest possible right-angled triangle, with the right angle on the bottom left corner dot. The second triangle is an enlarged version of the first, with the hypotenuse going from top left dot to bottom right dot. The third triangle is isosceles with the base along the bottom 3 dots and apex at the centre dot. The fourth is an isosceles triangle with the base between the centre dot on the top row and the centre dot on the right column, and the apex at the bottom left dot. In the bottom row the first triangle is isosceles with the base along the bottom 3 dots and the apex at the centre dot of the top row. The second triangle is ossicles with the base between the centre dot in the left-hand column and the top dot in the right-hand column, and the apex is at the central dot. The third triangle has a short side between the bottom dot in the left-hand column and the middle dot in the same column, with the apex at the top right dot. The fourth triangle is right-angled with the right angle at the middle dot of the left-hand column and the hypotenuse between the top-left dot and the middle dot of the right-hand column.&quot;&#10;">
            <a:extLst>
              <a:ext uri="{FF2B5EF4-FFF2-40B4-BE49-F238E27FC236}">
                <a16:creationId xmlns:a16="http://schemas.microsoft.com/office/drawing/2014/main" id="{CEA4CC4A-8B1B-E7C5-20A5-0DD78CCD07C9}"/>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114073" y="1258830"/>
            <a:ext cx="6029927" cy="4702701"/>
          </a:xfrm>
          <a:prstGeom prst="rect">
            <a:avLst/>
          </a:prstGeom>
        </p:spPr>
      </p:pic>
    </p:spTree>
    <p:extLst>
      <p:ext uri="{BB962C8B-B14F-4D97-AF65-F5344CB8AC3E}">
        <p14:creationId xmlns:p14="http://schemas.microsoft.com/office/powerpoint/2010/main" val="15224838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70400"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b="1" dirty="0">
                <a:solidFill>
                  <a:schemeClr val="accent1"/>
                </a:solidFill>
                <a:latin typeface="Arial" panose="020B0604020202020204" pitchFamily="34" charset="0"/>
                <a:cs typeface="Arial" panose="020B0604020202020204" pitchFamily="34" charset="0"/>
              </a:rPr>
              <a:t>Quadrilaterals – how many did you find?</a:t>
            </a:r>
            <a:endPar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12</a:t>
            </a:fld>
            <a:endParaRPr lang="en-US" dirty="0"/>
          </a:p>
        </p:txBody>
      </p:sp>
      <p:sp>
        <p:nvSpPr>
          <p:cNvPr id="11" name="Isosceles Triangle 10">
            <a:extLst>
              <a:ext uri="{FF2B5EF4-FFF2-40B4-BE49-F238E27FC236}">
                <a16:creationId xmlns:a16="http://schemas.microsoft.com/office/drawing/2014/main" id="{31A2B6B6-4AED-44B2-8258-1C2513B6F75E}"/>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0F82D19D-1FB9-47B5-A87D-36C07F3B87C2}"/>
              </a:ext>
            </a:extLst>
          </p:cNvPr>
          <p:cNvSpPr txBox="1"/>
          <p:nvPr/>
        </p:nvSpPr>
        <p:spPr>
          <a:xfrm>
            <a:off x="10562" y="112167"/>
            <a:ext cx="1406193" cy="461665"/>
          </a:xfrm>
          <a:prstGeom prst="rect">
            <a:avLst/>
          </a:prstGeom>
          <a:solidFill>
            <a:schemeClr val="accent1"/>
          </a:solidFill>
          <a:ln>
            <a:solidFill>
              <a:schemeClr val="accent1"/>
            </a:solid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pic>
        <p:nvPicPr>
          <p:cNvPr id="9" name="Picture 8" descr="&quot;SHORT: A page showing 16 groups of 9 black dots. In each of the groups a different quadrilateral has been drawn in red by joining four dots.&#10;LONG: 16 groups of 9 black dots, each showing a different quadrilateral in red. In the top row of groups, the first quadrilateral is a square made by joining the four corner dots; the second quadrilateral is a smaller square made by joining the first dot to the bottom row, the second dot in the bottom row, the centre dot and the first dot of the middle row; the third quadrilateral is a rectangle made by joining the top left and top right corners, the third dot in the middle row and the first dot in the middle row. In the second row of groups, the first quadrilateral is a diamond shape made by joining the four middle dots of the edges; the second quadrilateral is a lozenge shape made by joining the first dot of the middle row, the second dot of the top row, the third dot of the top row and the second dot of the middle row; the third quadrilateral is a parallelogram made by joining the bottom left-hand corner to the top right-hand coroner, the second dot in the top row and the first dot in the middle row. In the third row of groups, the first quadrilateral is made by joining the first dot in the middle row, the third dot in the middle row, the second dot in the top row and the first dot in the top row; the second quadrilateral is a kite shape made by joining the dot in the top left-hand corner to the second dot in the top row, the dot in the bottom left-hand corner and the first dot in the middle row; the third quadrilateral is made by joining the top-left dot to the third dot in the middle row, the bottom-left dot and the centre dot. In the fourth row of groups, the first quadrilateral is made by joining the top and bottom dots of the first column, the third dot of the middle row and the second dot of the top row; the second quadrilateral is a parallelogram made by joining the top left dot, the second dot in the top row, the bottom right dot and the second dot in the bottom row; the third quadrilateral is made by joining the top left dot, the top right dot, the bottom right dot and the second dot in the bottom row. In the fifth row of groups, the first quadrilateral is made by joining the bottom left dot to the second dot in the top row, the centre dot and the third dot in the middle row; the second quadrilateral is made by joining the first dot in the middle row, the second dot in the top row, the third dot in the bottom row and the centre dot; the third quadrilateral is made by joining the top left dot, the top right dot, the centre dot and the second dot in the bottom row. In the final row, there is a single group with a quadrilateral made by joining the first dot in the middle row, the second dot in the top row, the top right dot and the second dot in the bottom row.&quot;&#10;">
            <a:extLst>
              <a:ext uri="{FF2B5EF4-FFF2-40B4-BE49-F238E27FC236}">
                <a16:creationId xmlns:a16="http://schemas.microsoft.com/office/drawing/2014/main" id="{689366B1-15BE-5D2A-525C-93EC4242DCCA}"/>
              </a:ext>
            </a:extLst>
          </p:cNvPr>
          <p:cNvPicPr>
            <a:picLocks noChangeAspect="1"/>
          </p:cNvPicPr>
          <p:nvPr/>
        </p:nvPicPr>
        <p:blipFill>
          <a:blip r:embed="rId3"/>
          <a:stretch>
            <a:fillRect/>
          </a:stretch>
        </p:blipFill>
        <p:spPr>
          <a:xfrm rot="16200000">
            <a:off x="3396730" y="-104934"/>
            <a:ext cx="4792098" cy="7457590"/>
          </a:xfrm>
          <a:prstGeom prst="rect">
            <a:avLst/>
          </a:prstGeom>
        </p:spPr>
      </p:pic>
    </p:spTree>
    <p:extLst>
      <p:ext uri="{BB962C8B-B14F-4D97-AF65-F5344CB8AC3E}">
        <p14:creationId xmlns:p14="http://schemas.microsoft.com/office/powerpoint/2010/main" val="9743866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450533"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Common Shapes </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13</a:t>
            </a:fld>
            <a:endParaRPr lang="en-US" dirty="0"/>
          </a:p>
        </p:txBody>
      </p:sp>
      <p:pic>
        <p:nvPicPr>
          <p:cNvPr id="100" name="Graphic 99">
            <a:extLst>
              <a:ext uri="{FF2B5EF4-FFF2-40B4-BE49-F238E27FC236}">
                <a16:creationId xmlns:a16="http://schemas.microsoft.com/office/drawing/2014/main" id="{CE9DEDD1-D640-4CD7-8399-24A6221E2BA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55453" y="1215478"/>
            <a:ext cx="914400" cy="914400"/>
          </a:xfrm>
          <a:prstGeom prst="rect">
            <a:avLst/>
          </a:prstGeom>
        </p:spPr>
      </p:pic>
      <p:grpSp>
        <p:nvGrpSpPr>
          <p:cNvPr id="99" name="Group 98">
            <a:extLst>
              <a:ext uri="{FF2B5EF4-FFF2-40B4-BE49-F238E27FC236}">
                <a16:creationId xmlns:a16="http://schemas.microsoft.com/office/drawing/2014/main" id="{C6BE3F2C-E77F-4309-A3C2-357F13AC7A5E}"/>
              </a:ext>
              <a:ext uri="{C183D7F6-B498-43B3-948B-1728B52AA6E4}">
                <adec:decorative xmlns:adec="http://schemas.microsoft.com/office/drawing/2017/decorative" val="1"/>
              </a:ext>
            </a:extLst>
          </p:cNvPr>
          <p:cNvGrpSpPr/>
          <p:nvPr/>
        </p:nvGrpSpPr>
        <p:grpSpPr>
          <a:xfrm>
            <a:off x="1736189" y="1162253"/>
            <a:ext cx="8719621" cy="5003020"/>
            <a:chOff x="1259457" y="1949570"/>
            <a:chExt cx="8212347" cy="3381422"/>
          </a:xfrm>
        </p:grpSpPr>
        <p:sp>
          <p:nvSpPr>
            <p:cNvPr id="6" name="TextBox 5">
              <a:extLst>
                <a:ext uri="{FF2B5EF4-FFF2-40B4-BE49-F238E27FC236}">
                  <a16:creationId xmlns:a16="http://schemas.microsoft.com/office/drawing/2014/main" id="{755AD8CD-D355-45F4-8A8D-03865C1297C0}"/>
                </a:ext>
              </a:extLst>
            </p:cNvPr>
            <p:cNvSpPr txBox="1"/>
            <p:nvPr/>
          </p:nvSpPr>
          <p:spPr>
            <a:xfrm>
              <a:off x="1259457" y="1949570"/>
              <a:ext cx="1990237" cy="523220"/>
            </a:xfrm>
            <a:prstGeom prst="rect">
              <a:avLst/>
            </a:prstGeom>
            <a:solidFill>
              <a:schemeClr val="accent1"/>
            </a:solidFill>
            <a:ln w="38100">
              <a:solidFill>
                <a:schemeClr val="accent1"/>
              </a:solidFill>
            </a:ln>
          </p:spPr>
          <p:txBody>
            <a:bodyPr wrap="square" rtlCol="0">
              <a:spAutoFit/>
            </a:bodyPr>
            <a:lstStyle/>
            <a:p>
              <a:r>
                <a:rPr lang="en-GB" sz="2800" b="1" dirty="0">
                  <a:solidFill>
                    <a:schemeClr val="bg1"/>
                  </a:solidFill>
                  <a:latin typeface="Arial" panose="020B0604020202020204" pitchFamily="34" charset="0"/>
                  <a:cs typeface="Arial" panose="020B0604020202020204" pitchFamily="34" charset="0"/>
                </a:rPr>
                <a:t>KEY IDEA</a:t>
              </a:r>
              <a:endParaRPr lang="en-GB" dirty="0"/>
            </a:p>
          </p:txBody>
        </p:sp>
        <p:sp>
          <p:nvSpPr>
            <p:cNvPr id="98" name="Rectangle 97">
              <a:extLst>
                <a:ext uri="{FF2B5EF4-FFF2-40B4-BE49-F238E27FC236}">
                  <a16:creationId xmlns:a16="http://schemas.microsoft.com/office/drawing/2014/main" id="{CAAA4A74-A70B-4650-8E46-6F6AAFBACCA0}"/>
                </a:ext>
              </a:extLst>
            </p:cNvPr>
            <p:cNvSpPr/>
            <p:nvPr/>
          </p:nvSpPr>
          <p:spPr>
            <a:xfrm>
              <a:off x="1259457" y="1949570"/>
              <a:ext cx="8212347" cy="3381422"/>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a:extLst>
              <a:ext uri="{FF2B5EF4-FFF2-40B4-BE49-F238E27FC236}">
                <a16:creationId xmlns:a16="http://schemas.microsoft.com/office/drawing/2014/main" id="{B0AB6807-1007-2C40-ACD3-85A647021B46}"/>
              </a:ext>
            </a:extLst>
          </p:cNvPr>
          <p:cNvSpPr txBox="1"/>
          <p:nvPr/>
        </p:nvSpPr>
        <p:spPr>
          <a:xfrm>
            <a:off x="2043531" y="2181054"/>
            <a:ext cx="7551002" cy="2308324"/>
          </a:xfrm>
          <a:prstGeom prst="rect">
            <a:avLst/>
          </a:prstGeom>
          <a:noFill/>
        </p:spPr>
        <p:txBody>
          <a:bodyPr wrap="square" rtlCol="0">
            <a:spAutoFit/>
          </a:bodyPr>
          <a:lstStyle/>
          <a:p>
            <a:pPr marL="609585" indent="-609585">
              <a:buFont typeface="Arial" panose="020B0604020202020204" pitchFamily="34" charset="0"/>
              <a:buChar char="•"/>
            </a:pPr>
            <a:r>
              <a:rPr lang="en-GB" sz="2400" dirty="0">
                <a:latin typeface="Arial" panose="020B0604020202020204" pitchFamily="34" charset="0"/>
                <a:cs typeface="Arial" panose="020B0604020202020204" pitchFamily="34" charset="0"/>
              </a:rPr>
              <a:t>A </a:t>
            </a:r>
            <a:r>
              <a:rPr lang="en-GB" sz="2400" b="1" dirty="0">
                <a:latin typeface="Arial" panose="020B0604020202020204" pitchFamily="34" charset="0"/>
                <a:cs typeface="Arial" panose="020B0604020202020204" pitchFamily="34" charset="0"/>
              </a:rPr>
              <a:t>polygon</a:t>
            </a:r>
            <a:r>
              <a:rPr lang="en-GB" sz="2400" dirty="0">
                <a:latin typeface="Arial" panose="020B0604020202020204" pitchFamily="34" charset="0"/>
                <a:cs typeface="Arial" panose="020B0604020202020204" pitchFamily="34" charset="0"/>
              </a:rPr>
              <a:t> is a closed figure made up of line segments in a two-dimensional plane</a:t>
            </a:r>
            <a:endParaRPr lang="en-US" sz="2400" kern="1600" dirty="0">
              <a:latin typeface="Arial" panose="020B0604020202020204" pitchFamily="34" charset="0"/>
              <a:cs typeface="Arial" panose="020B0604020202020204" pitchFamily="34" charset="0"/>
            </a:endParaRPr>
          </a:p>
          <a:p>
            <a:pPr marL="609585" indent="-609585">
              <a:buFont typeface="Arial" panose="020B0604020202020204" pitchFamily="34" charset="0"/>
              <a:buChar char="•"/>
            </a:pPr>
            <a:r>
              <a:rPr lang="en-US" sz="2400" kern="1600" dirty="0">
                <a:latin typeface="Arial" panose="020B0604020202020204" pitchFamily="34" charset="0"/>
                <a:cs typeface="Arial" panose="020B0604020202020204" pitchFamily="34" charset="0"/>
              </a:rPr>
              <a:t>A </a:t>
            </a:r>
            <a:r>
              <a:rPr lang="en-US" sz="2400" b="1" kern="1600" dirty="0">
                <a:latin typeface="Arial" panose="020B0604020202020204" pitchFamily="34" charset="0"/>
                <a:cs typeface="Arial" panose="020B0604020202020204" pitchFamily="34" charset="0"/>
              </a:rPr>
              <a:t>triangle</a:t>
            </a:r>
            <a:r>
              <a:rPr lang="en-US" sz="2400" kern="1600" dirty="0">
                <a:latin typeface="Arial" panose="020B0604020202020204" pitchFamily="34" charset="0"/>
                <a:cs typeface="Arial" panose="020B0604020202020204" pitchFamily="34" charset="0"/>
              </a:rPr>
              <a:t> is a polygon with 3 sides and 3 angles </a:t>
            </a:r>
          </a:p>
          <a:p>
            <a:pPr marL="609585" indent="-609585">
              <a:buFont typeface="Arial" panose="020B0604020202020204" pitchFamily="34" charset="0"/>
              <a:buChar char="•"/>
            </a:pPr>
            <a:r>
              <a:rPr lang="en-US" sz="2400" kern="1600" dirty="0">
                <a:latin typeface="Arial" panose="020B0604020202020204" pitchFamily="34" charset="0"/>
                <a:cs typeface="Arial" panose="020B0604020202020204" pitchFamily="34" charset="0"/>
              </a:rPr>
              <a:t>A </a:t>
            </a:r>
            <a:r>
              <a:rPr lang="en-US" sz="2400" b="1" kern="1600" dirty="0">
                <a:latin typeface="Arial" panose="020B0604020202020204" pitchFamily="34" charset="0"/>
                <a:cs typeface="Arial" panose="020B0604020202020204" pitchFamily="34" charset="0"/>
              </a:rPr>
              <a:t>quadrilateral</a:t>
            </a:r>
            <a:r>
              <a:rPr lang="en-US" sz="2400" kern="1600" dirty="0">
                <a:latin typeface="Arial" panose="020B0604020202020204" pitchFamily="34" charset="0"/>
                <a:cs typeface="Arial" panose="020B0604020202020204" pitchFamily="34" charset="0"/>
              </a:rPr>
              <a:t> is a polygon with 4 sides and 4 angles</a:t>
            </a:r>
          </a:p>
          <a:p>
            <a:pPr marL="609585" indent="-609585">
              <a:buFont typeface="Arial" panose="020B0604020202020204" pitchFamily="34" charset="0"/>
              <a:buChar char="•"/>
            </a:pPr>
            <a:r>
              <a:rPr lang="en-US" sz="2400" kern="1600" dirty="0">
                <a:latin typeface="Arial" panose="020B0604020202020204" pitchFamily="34" charset="0"/>
                <a:cs typeface="Arial" panose="020B0604020202020204" pitchFamily="34" charset="0"/>
              </a:rPr>
              <a:t>Other common polygons include:</a:t>
            </a:r>
          </a:p>
        </p:txBody>
      </p:sp>
      <p:sp>
        <p:nvSpPr>
          <p:cNvPr id="2" name="TextBox 1">
            <a:extLst>
              <a:ext uri="{FF2B5EF4-FFF2-40B4-BE49-F238E27FC236}">
                <a16:creationId xmlns:a16="http://schemas.microsoft.com/office/drawing/2014/main" id="{EE21D252-FCB7-782C-0140-9F1F394B978D}"/>
              </a:ext>
            </a:extLst>
          </p:cNvPr>
          <p:cNvSpPr txBox="1"/>
          <p:nvPr/>
        </p:nvSpPr>
        <p:spPr>
          <a:xfrm>
            <a:off x="6499187" y="4545701"/>
            <a:ext cx="4222825" cy="1200329"/>
          </a:xfrm>
          <a:prstGeom prst="rect">
            <a:avLst/>
          </a:prstGeom>
          <a:noFill/>
        </p:spPr>
        <p:txBody>
          <a:bodyPr wrap="square" rtlCol="0">
            <a:spAutoFit/>
          </a:bodyPr>
          <a:lstStyle/>
          <a:p>
            <a:pPr marL="285750" indent="-285750">
              <a:buFontTx/>
              <a:buChar char="-"/>
            </a:pPr>
            <a:r>
              <a:rPr lang="en-US" sz="2400" b="1" kern="1600" dirty="0">
                <a:latin typeface="Arial" panose="020B0604020202020204" pitchFamily="34" charset="0"/>
                <a:cs typeface="Arial" panose="020B0604020202020204" pitchFamily="34" charset="0"/>
              </a:rPr>
              <a:t>octagons</a:t>
            </a:r>
            <a:r>
              <a:rPr lang="en-US" sz="2400" kern="1600" dirty="0">
                <a:latin typeface="Arial" panose="020B0604020202020204" pitchFamily="34" charset="0"/>
                <a:cs typeface="Arial" panose="020B0604020202020204" pitchFamily="34" charset="0"/>
              </a:rPr>
              <a:t> (8 sides)</a:t>
            </a:r>
          </a:p>
          <a:p>
            <a:pPr marL="285750" indent="-285750">
              <a:buFontTx/>
              <a:buChar char="-"/>
            </a:pPr>
            <a:r>
              <a:rPr lang="en-US" sz="2400" b="1" kern="1600" dirty="0">
                <a:latin typeface="Arial" panose="020B0604020202020204" pitchFamily="34" charset="0"/>
                <a:cs typeface="Arial" panose="020B0604020202020204" pitchFamily="34" charset="0"/>
              </a:rPr>
              <a:t>nonagons</a:t>
            </a:r>
            <a:r>
              <a:rPr lang="en-US" sz="2400" kern="1600" dirty="0">
                <a:latin typeface="Arial" panose="020B0604020202020204" pitchFamily="34" charset="0"/>
                <a:cs typeface="Arial" panose="020B0604020202020204" pitchFamily="34" charset="0"/>
              </a:rPr>
              <a:t> (9 sides)</a:t>
            </a:r>
          </a:p>
          <a:p>
            <a:pPr marL="285750" indent="-285750">
              <a:buFontTx/>
              <a:buChar char="-"/>
            </a:pPr>
            <a:r>
              <a:rPr lang="en-US" sz="2400" b="1" kern="1600" dirty="0">
                <a:latin typeface="Arial" panose="020B0604020202020204" pitchFamily="34" charset="0"/>
                <a:cs typeface="Arial" panose="020B0604020202020204" pitchFamily="34" charset="0"/>
              </a:rPr>
              <a:t>decagons</a:t>
            </a:r>
            <a:r>
              <a:rPr lang="en-US" sz="2400" kern="1600" dirty="0">
                <a:latin typeface="Arial" panose="020B0604020202020204" pitchFamily="34" charset="0"/>
                <a:cs typeface="Arial" panose="020B0604020202020204" pitchFamily="34" charset="0"/>
              </a:rPr>
              <a:t> (10 sides)</a:t>
            </a:r>
          </a:p>
        </p:txBody>
      </p:sp>
      <p:sp>
        <p:nvSpPr>
          <p:cNvPr id="3" name="TextBox 2">
            <a:extLst>
              <a:ext uri="{FF2B5EF4-FFF2-40B4-BE49-F238E27FC236}">
                <a16:creationId xmlns:a16="http://schemas.microsoft.com/office/drawing/2014/main" id="{FF382EE9-ADCF-2006-5B5A-7628C09905E2}"/>
              </a:ext>
            </a:extLst>
          </p:cNvPr>
          <p:cNvSpPr txBox="1"/>
          <p:nvPr/>
        </p:nvSpPr>
        <p:spPr>
          <a:xfrm>
            <a:off x="2683687" y="4558498"/>
            <a:ext cx="4222825" cy="1200329"/>
          </a:xfrm>
          <a:prstGeom prst="rect">
            <a:avLst/>
          </a:prstGeom>
          <a:noFill/>
        </p:spPr>
        <p:txBody>
          <a:bodyPr wrap="square" rtlCol="0">
            <a:spAutoFit/>
          </a:bodyPr>
          <a:lstStyle/>
          <a:p>
            <a:pPr marL="457200" indent="-457200">
              <a:buFontTx/>
              <a:buChar char="-"/>
            </a:pPr>
            <a:r>
              <a:rPr lang="en-US" sz="2400" b="1" kern="1600" dirty="0">
                <a:latin typeface="Arial" panose="020B0604020202020204" pitchFamily="34" charset="0"/>
                <a:cs typeface="Arial" panose="020B0604020202020204" pitchFamily="34" charset="0"/>
              </a:rPr>
              <a:t>pentagons </a:t>
            </a:r>
            <a:r>
              <a:rPr lang="en-US" sz="2400" kern="1600" dirty="0">
                <a:latin typeface="Arial" panose="020B0604020202020204" pitchFamily="34" charset="0"/>
                <a:cs typeface="Arial" panose="020B0604020202020204" pitchFamily="34" charset="0"/>
              </a:rPr>
              <a:t>(5 sides)</a:t>
            </a:r>
          </a:p>
          <a:p>
            <a:pPr marL="457200" indent="-457200">
              <a:buFontTx/>
              <a:buChar char="-"/>
            </a:pPr>
            <a:r>
              <a:rPr lang="en-US" sz="2400" b="1" kern="1600" dirty="0">
                <a:latin typeface="Arial" panose="020B0604020202020204" pitchFamily="34" charset="0"/>
                <a:cs typeface="Arial" panose="020B0604020202020204" pitchFamily="34" charset="0"/>
              </a:rPr>
              <a:t>hexagons</a:t>
            </a:r>
            <a:r>
              <a:rPr lang="en-US" sz="2400" kern="1600" dirty="0">
                <a:latin typeface="Arial" panose="020B0604020202020204" pitchFamily="34" charset="0"/>
                <a:cs typeface="Arial" panose="020B0604020202020204" pitchFamily="34" charset="0"/>
              </a:rPr>
              <a:t> (6 sides)</a:t>
            </a:r>
          </a:p>
          <a:p>
            <a:pPr marL="457200" indent="-457200">
              <a:buFontTx/>
              <a:buChar char="-"/>
            </a:pPr>
            <a:r>
              <a:rPr lang="en-US" sz="2400" b="1" kern="1600" dirty="0">
                <a:latin typeface="Arial" panose="020B0604020202020204" pitchFamily="34" charset="0"/>
                <a:cs typeface="Arial" panose="020B0604020202020204" pitchFamily="34" charset="0"/>
              </a:rPr>
              <a:t>heptagons</a:t>
            </a:r>
            <a:r>
              <a:rPr lang="en-US" sz="2400" kern="1600" dirty="0">
                <a:latin typeface="Arial" panose="020B0604020202020204" pitchFamily="34" charset="0"/>
                <a:cs typeface="Arial" panose="020B0604020202020204" pitchFamily="34" charset="0"/>
              </a:rPr>
              <a:t> (7 sides)</a:t>
            </a:r>
            <a:endParaRPr lang="en-US" sz="3600" kern="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06789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Table&#10;&#10;Description automatically generated">
            <a:extLst>
              <a:ext uri="{FF2B5EF4-FFF2-40B4-BE49-F238E27FC236}">
                <a16:creationId xmlns:a16="http://schemas.microsoft.com/office/drawing/2014/main" id="{EF73D5C1-C2B5-FCD4-3E21-B59530F267A0}"/>
              </a:ext>
            </a:extLst>
          </p:cNvPr>
          <p:cNvPicPr>
            <a:picLocks noChangeAspect="1"/>
          </p:cNvPicPr>
          <p:nvPr/>
        </p:nvPicPr>
        <p:blipFill>
          <a:blip r:embed="rId3"/>
          <a:stretch>
            <a:fillRect/>
          </a:stretch>
        </p:blipFill>
        <p:spPr>
          <a:xfrm>
            <a:off x="7481920" y="997873"/>
            <a:ext cx="4709200" cy="5831873"/>
          </a:xfrm>
          <a:prstGeom prst="rect">
            <a:avLst/>
          </a:prstGeom>
        </p:spPr>
      </p:pic>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450533"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Sorting Triangles and Quadrilaterals</a:t>
            </a:r>
          </a:p>
        </p:txBody>
      </p:sp>
      <p:sp>
        <p:nvSpPr>
          <p:cNvPr id="2" name="TextBox 1">
            <a:extLst>
              <a:ext uri="{FF2B5EF4-FFF2-40B4-BE49-F238E27FC236}">
                <a16:creationId xmlns:a16="http://schemas.microsoft.com/office/drawing/2014/main" id="{9542B5F9-BFE1-D46B-EC09-457CD758E62A}"/>
              </a:ext>
            </a:extLst>
          </p:cNvPr>
          <p:cNvSpPr txBox="1"/>
          <p:nvPr/>
        </p:nvSpPr>
        <p:spPr>
          <a:xfrm>
            <a:off x="429100" y="1084761"/>
            <a:ext cx="5257739" cy="3108543"/>
          </a:xfrm>
          <a:prstGeom prst="rect">
            <a:avLst/>
          </a:prstGeom>
          <a:noFill/>
        </p:spPr>
        <p:txBody>
          <a:bodyPr wrap="square" rtlCol="0">
            <a:spAutoFit/>
          </a:bodyPr>
          <a:lstStyle/>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2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800" dirty="0">
                <a:solidFill>
                  <a:srgbClr val="000000"/>
                </a:solidFill>
                <a:latin typeface="Arial" panose="020B0604020202020204" pitchFamily="34" charset="0"/>
                <a:cs typeface="Arial" panose="020B0604020202020204" pitchFamily="34" charset="0"/>
              </a:rPr>
              <a:t>Place each shape in a cell on the table.</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800" dirty="0">
                <a:solidFill>
                  <a:srgbClr val="000000"/>
                </a:solidFill>
                <a:latin typeface="Arial" panose="020B0604020202020204" pitchFamily="34" charset="0"/>
                <a:cs typeface="Arial" panose="020B0604020202020204" pitchFamily="34" charset="0"/>
              </a:rPr>
              <a:t>Cells may have one card, more than one card, or no cards.</a:t>
            </a:r>
          </a:p>
          <a:p>
            <a:pPr marR="0" lvl="0" algn="l" defTabSz="914400" rtl="0" eaLnBrk="1" fontAlgn="auto" latinLnBrk="0" hangingPunct="1">
              <a:lnSpc>
                <a:spcPct val="100000"/>
              </a:lnSpc>
              <a:spcBef>
                <a:spcPts val="0"/>
              </a:spcBef>
              <a:spcAft>
                <a:spcPts val="0"/>
              </a:spcAft>
              <a:buClrTx/>
              <a:buSzTx/>
              <a:tabLst/>
              <a:defRPr/>
            </a:pPr>
            <a:r>
              <a:rPr lang="en-GB" sz="2800" dirty="0">
                <a:solidFill>
                  <a:srgbClr val="000000"/>
                </a:solidFill>
                <a:latin typeface="Arial" panose="020B0604020202020204" pitchFamily="34" charset="0"/>
                <a:cs typeface="Arial" panose="020B0604020202020204" pitchFamily="34" charset="0"/>
              </a:rPr>
              <a:t>  </a:t>
            </a:r>
          </a:p>
        </p:txBody>
      </p:sp>
      <p:pic>
        <p:nvPicPr>
          <p:cNvPr id="5" name="Picture 4" descr="A group of 9 black dots with an isosceles triangle drawn in red. The base of the triangle is between the first and third dots in the bottom row, and the apex is at the second dot in the top row.&#10;">
            <a:extLst>
              <a:ext uri="{FF2B5EF4-FFF2-40B4-BE49-F238E27FC236}">
                <a16:creationId xmlns:a16="http://schemas.microsoft.com/office/drawing/2014/main" id="{E75EBF63-570A-4416-0886-56CAE8A5C519}"/>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2358135" y="4002101"/>
            <a:ext cx="1608092" cy="1608092"/>
          </a:xfrm>
          <a:prstGeom prst="rect">
            <a:avLst/>
          </a:prstGeom>
        </p:spPr>
      </p:pic>
      <p:grpSp>
        <p:nvGrpSpPr>
          <p:cNvPr id="7" name="Group 6" descr="Worksheet available icon">
            <a:extLst>
              <a:ext uri="{FF2B5EF4-FFF2-40B4-BE49-F238E27FC236}">
                <a16:creationId xmlns:a16="http://schemas.microsoft.com/office/drawing/2014/main" id="{E569963B-1D6F-D19D-2913-12D3F645814D}"/>
              </a:ext>
            </a:extLst>
          </p:cNvPr>
          <p:cNvGrpSpPr/>
          <p:nvPr/>
        </p:nvGrpSpPr>
        <p:grpSpPr>
          <a:xfrm>
            <a:off x="9495879" y="183812"/>
            <a:ext cx="2102384" cy="753403"/>
            <a:chOff x="9495879" y="211521"/>
            <a:chExt cx="2102384" cy="753403"/>
          </a:xfrm>
        </p:grpSpPr>
        <p:pic>
          <p:nvPicPr>
            <p:cNvPr id="8" name="Graphic 6" descr="Document">
              <a:extLst>
                <a:ext uri="{FF2B5EF4-FFF2-40B4-BE49-F238E27FC236}">
                  <a16:creationId xmlns:a16="http://schemas.microsoft.com/office/drawing/2014/main" id="{B62FCF15-BDDA-1A05-B976-557A44BD87ED}"/>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844860" y="211521"/>
              <a:ext cx="753403" cy="753403"/>
            </a:xfrm>
            <a:prstGeom prst="rect">
              <a:avLst/>
            </a:prstGeom>
          </p:spPr>
        </p:pic>
        <p:sp>
          <p:nvSpPr>
            <p:cNvPr id="9" name="TextBox 8">
              <a:extLst>
                <a:ext uri="{FF2B5EF4-FFF2-40B4-BE49-F238E27FC236}">
                  <a16:creationId xmlns:a16="http://schemas.microsoft.com/office/drawing/2014/main" id="{498C7C49-70FB-8F98-DDA0-06EA28B78C7D}"/>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r>
                <a:rPr lang="en-GB" sz="2000" b="1" dirty="0">
                  <a:latin typeface="Arial" panose="020B0604020202020204" pitchFamily="34" charset="0"/>
                  <a:cs typeface="Arial" panose="020B0604020202020204" pitchFamily="34" charset="0"/>
                </a:rPr>
                <a:t>Handout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cxnSp>
        <p:nvCxnSpPr>
          <p:cNvPr id="4" name="Straight Arrow Connector 3">
            <a:extLst>
              <a:ext uri="{FF2B5EF4-FFF2-40B4-BE49-F238E27FC236}">
                <a16:creationId xmlns:a16="http://schemas.microsoft.com/office/drawing/2014/main" id="{1503C39D-09EA-3786-D37C-C903887650B7}"/>
              </a:ext>
            </a:extLst>
          </p:cNvPr>
          <p:cNvCxnSpPr>
            <a:cxnSpLocks/>
          </p:cNvCxnSpPr>
          <p:nvPr/>
        </p:nvCxnSpPr>
        <p:spPr>
          <a:xfrm>
            <a:off x="4182894" y="4796419"/>
            <a:ext cx="107977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43161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592AF1F-AD8D-3BA7-40DE-423141EEE544}"/>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921343" y="318201"/>
            <a:ext cx="5168686" cy="6403274"/>
          </a:xfrm>
          <a:prstGeom prst="rect">
            <a:avLst/>
          </a:prstGeom>
        </p:spPr>
      </p:pic>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70400"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b="1" dirty="0">
                <a:solidFill>
                  <a:schemeClr val="accent1"/>
                </a:solidFill>
                <a:latin typeface="Arial" panose="020B0604020202020204" pitchFamily="34" charset="0"/>
                <a:cs typeface="Arial" panose="020B0604020202020204" pitchFamily="34" charset="0"/>
              </a:rPr>
              <a:t>Sorting triangles</a:t>
            </a:r>
            <a:endPar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sp>
        <p:nvSpPr>
          <p:cNvPr id="11" name="Isosceles Triangle 10">
            <a:extLst>
              <a:ext uri="{FF2B5EF4-FFF2-40B4-BE49-F238E27FC236}">
                <a16:creationId xmlns:a16="http://schemas.microsoft.com/office/drawing/2014/main" id="{31A2B6B6-4AED-44B2-8258-1C2513B6F75E}"/>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0F82D19D-1FB9-47B5-A87D-36C07F3B87C2}"/>
              </a:ext>
            </a:extLst>
          </p:cNvPr>
          <p:cNvSpPr txBox="1"/>
          <p:nvPr/>
        </p:nvSpPr>
        <p:spPr>
          <a:xfrm>
            <a:off x="10562" y="112167"/>
            <a:ext cx="1406193" cy="461665"/>
          </a:xfrm>
          <a:prstGeom prst="rect">
            <a:avLst/>
          </a:prstGeom>
          <a:solidFill>
            <a:schemeClr val="accent1"/>
          </a:solidFill>
          <a:ln>
            <a:solidFill>
              <a:schemeClr val="accent1"/>
            </a:solid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sp>
        <p:nvSpPr>
          <p:cNvPr id="3" name="TextBox 2">
            <a:extLst>
              <a:ext uri="{FF2B5EF4-FFF2-40B4-BE49-F238E27FC236}">
                <a16:creationId xmlns:a16="http://schemas.microsoft.com/office/drawing/2014/main" id="{CCBC0099-AE42-F10A-DFE9-B9B26552130C}"/>
              </a:ext>
            </a:extLst>
          </p:cNvPr>
          <p:cNvSpPr txBox="1"/>
          <p:nvPr/>
        </p:nvSpPr>
        <p:spPr>
          <a:xfrm>
            <a:off x="490483" y="1515138"/>
            <a:ext cx="6132442" cy="1041182"/>
          </a:xfrm>
          <a:prstGeom prst="rect">
            <a:avLst/>
          </a:prstGeom>
          <a:noFill/>
        </p:spPr>
        <p:txBody>
          <a:bodyPr wrap="square">
            <a:spAutoFit/>
          </a:bodyPr>
          <a:lstStyle/>
          <a:p>
            <a:pPr>
              <a:lnSpc>
                <a:spcPct val="115000"/>
              </a:lnSpc>
              <a:spcBef>
                <a:spcPts val="400"/>
              </a:spcBef>
              <a:spcAft>
                <a:spcPts val="400"/>
              </a:spcAft>
            </a:pPr>
            <a:r>
              <a:rPr lang="en-GB" sz="2800" dirty="0">
                <a:solidFill>
                  <a:srgbClr val="404040"/>
                </a:solidFill>
                <a:effectLst/>
                <a:latin typeface="Arial" panose="020B0604020202020204" pitchFamily="34" charset="0"/>
                <a:ea typeface="Calibri" panose="020F0502020204030204" pitchFamily="34" charset="0"/>
                <a:cs typeface="Arial" panose="020B0604020202020204" pitchFamily="34" charset="0"/>
              </a:rPr>
              <a:t>Can you draw a triangle that would fit in the empty cells?</a:t>
            </a:r>
          </a:p>
        </p:txBody>
      </p:sp>
      <p:sp>
        <p:nvSpPr>
          <p:cNvPr id="6" name="TextBox 5">
            <a:extLst>
              <a:ext uri="{FF2B5EF4-FFF2-40B4-BE49-F238E27FC236}">
                <a16:creationId xmlns:a16="http://schemas.microsoft.com/office/drawing/2014/main" id="{509F47F5-9C8E-EB7D-DF4C-805AFDFD52F3}"/>
              </a:ext>
            </a:extLst>
          </p:cNvPr>
          <p:cNvSpPr txBox="1"/>
          <p:nvPr/>
        </p:nvSpPr>
        <p:spPr>
          <a:xfrm>
            <a:off x="535256" y="3045877"/>
            <a:ext cx="6132442" cy="1143839"/>
          </a:xfrm>
          <a:prstGeom prst="rect">
            <a:avLst/>
          </a:prstGeom>
          <a:noFill/>
        </p:spPr>
        <p:txBody>
          <a:bodyPr wrap="square">
            <a:spAutoFit/>
          </a:bodyPr>
          <a:lstStyle/>
          <a:p>
            <a:pPr>
              <a:lnSpc>
                <a:spcPct val="115000"/>
              </a:lnSpc>
              <a:spcBef>
                <a:spcPts val="400"/>
              </a:spcBef>
              <a:spcAft>
                <a:spcPts val="400"/>
              </a:spcAft>
            </a:pPr>
            <a:r>
              <a:rPr lang="en-GB" sz="2800" dirty="0">
                <a:solidFill>
                  <a:srgbClr val="404040"/>
                </a:solidFill>
                <a:effectLst/>
                <a:latin typeface="Arial" panose="020B0604020202020204" pitchFamily="34" charset="0"/>
                <a:ea typeface="Calibri" panose="020F0502020204030204" pitchFamily="34" charset="0"/>
                <a:cs typeface="Arial" panose="020B0604020202020204" pitchFamily="34" charset="0"/>
              </a:rPr>
              <a:t>Are any cells impossible to fill? </a:t>
            </a:r>
          </a:p>
          <a:p>
            <a:pPr>
              <a:lnSpc>
                <a:spcPct val="115000"/>
              </a:lnSpc>
              <a:spcBef>
                <a:spcPts val="400"/>
              </a:spcBef>
              <a:spcAft>
                <a:spcPts val="400"/>
              </a:spcAft>
            </a:pPr>
            <a:r>
              <a:rPr lang="en-GB" sz="2800" dirty="0">
                <a:solidFill>
                  <a:srgbClr val="404040"/>
                </a:solidFill>
                <a:effectLst/>
                <a:latin typeface="Arial" panose="020B0604020202020204" pitchFamily="34" charset="0"/>
                <a:ea typeface="Calibri" panose="020F0502020204030204" pitchFamily="34" charset="0"/>
                <a:cs typeface="Arial" panose="020B0604020202020204" pitchFamily="34" charset="0"/>
              </a:rPr>
              <a:t>Can you explain why?</a:t>
            </a:r>
          </a:p>
        </p:txBody>
      </p:sp>
      <p:grpSp>
        <p:nvGrpSpPr>
          <p:cNvPr id="7" name="Group 6">
            <a:extLst>
              <a:ext uri="{FF2B5EF4-FFF2-40B4-BE49-F238E27FC236}">
                <a16:creationId xmlns:a16="http://schemas.microsoft.com/office/drawing/2014/main" id="{71678E0F-7180-69A5-ACC0-1CCC88C0563B}"/>
              </a:ext>
            </a:extLst>
          </p:cNvPr>
          <p:cNvGrpSpPr/>
          <p:nvPr/>
        </p:nvGrpSpPr>
        <p:grpSpPr>
          <a:xfrm>
            <a:off x="7697011" y="899957"/>
            <a:ext cx="4161525" cy="3733623"/>
            <a:chOff x="7591953" y="433367"/>
            <a:chExt cx="4575229" cy="4159379"/>
          </a:xfrm>
        </p:grpSpPr>
        <p:pic>
          <p:nvPicPr>
            <p:cNvPr id="25" name="Picture 24" descr="A group of 9 black dots with a  right-angled triangle drawn in red. The base of the triangle is between the first and second dots on the bottom row of dots, and the apex is at the centre dot of the first column.&#10;">
              <a:extLst>
                <a:ext uri="{FF2B5EF4-FFF2-40B4-BE49-F238E27FC236}">
                  <a16:creationId xmlns:a16="http://schemas.microsoft.com/office/drawing/2014/main" id="{F701A3FA-9687-1B93-912C-FAD8FCC2E310}"/>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0104316" y="2585363"/>
              <a:ext cx="888550" cy="900367"/>
            </a:xfrm>
            <a:prstGeom prst="rect">
              <a:avLst/>
            </a:prstGeom>
          </p:spPr>
        </p:pic>
        <p:pic>
          <p:nvPicPr>
            <p:cNvPr id="33" name="Picture 32" descr="A group of 9 black dots with an isosceles triangle drawn in red. The base of the triangle is between the first and third dots in the bottom row, and the apex is at the first dot in the top row.&#10;">
              <a:extLst>
                <a:ext uri="{FF2B5EF4-FFF2-40B4-BE49-F238E27FC236}">
                  <a16:creationId xmlns:a16="http://schemas.microsoft.com/office/drawing/2014/main" id="{978423F3-4566-66DB-C316-1272CCAE7843}"/>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11320951" y="2573621"/>
              <a:ext cx="846231" cy="857486"/>
            </a:xfrm>
            <a:prstGeom prst="rect">
              <a:avLst/>
            </a:prstGeom>
          </p:spPr>
        </p:pic>
        <p:pic>
          <p:nvPicPr>
            <p:cNvPr id="34" name="Picture 33" descr="A group of 9 black dots with an isosceles triangle drawn in red. The base of the triangle is between the first and third dots in the bottom row, and the apex is at the second dot in the middle row.&#10;">
              <a:extLst>
                <a:ext uri="{FF2B5EF4-FFF2-40B4-BE49-F238E27FC236}">
                  <a16:creationId xmlns:a16="http://schemas.microsoft.com/office/drawing/2014/main" id="{82D3AC8F-A461-A3A7-F271-2780A9BE0F8E}"/>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11210723" y="3692379"/>
              <a:ext cx="888550" cy="900367"/>
            </a:xfrm>
            <a:prstGeom prst="rect">
              <a:avLst/>
            </a:prstGeom>
          </p:spPr>
        </p:pic>
        <p:pic>
          <p:nvPicPr>
            <p:cNvPr id="35" name="Picture 34" descr="A group of 9 black dots with an isosceles triangle drawn in red. The shortest side of the triangle is between the top dot in the first row and the third dot in the middle row, and the apex is at the first  dot in the third row.&#10;">
              <a:extLst>
                <a:ext uri="{FF2B5EF4-FFF2-40B4-BE49-F238E27FC236}">
                  <a16:creationId xmlns:a16="http://schemas.microsoft.com/office/drawing/2014/main" id="{574C7ADE-84A2-13A1-FB87-065676E1DA63}"/>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7661497" y="3638613"/>
              <a:ext cx="941610" cy="954132"/>
            </a:xfrm>
            <a:prstGeom prst="rect">
              <a:avLst/>
            </a:prstGeom>
          </p:spPr>
        </p:pic>
        <p:pic>
          <p:nvPicPr>
            <p:cNvPr id="36" name="Picture 35" descr="A group of 9 black dots with an isosceles triangle drawn in red. The base of the triangle is between the first and third dots in the bottom row, and the apex is at the second dot in the top row.&#10;">
              <a:extLst>
                <a:ext uri="{FF2B5EF4-FFF2-40B4-BE49-F238E27FC236}">
                  <a16:creationId xmlns:a16="http://schemas.microsoft.com/office/drawing/2014/main" id="{1540D972-0DDD-7A20-7481-A12DA1E1F115}"/>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8596364" y="2639943"/>
              <a:ext cx="888551" cy="900368"/>
            </a:xfrm>
            <a:prstGeom prst="rect">
              <a:avLst/>
            </a:prstGeom>
          </p:spPr>
        </p:pic>
        <p:pic>
          <p:nvPicPr>
            <p:cNvPr id="37" name="Picture 36" descr="A group of 9 black dots with a scalene triangle drawn in red. The shortest side of the triangle is between the first and second dots of the middle row, and the apex is at the  top dot of the third column.&#10;">
              <a:extLst>
                <a:ext uri="{FF2B5EF4-FFF2-40B4-BE49-F238E27FC236}">
                  <a16:creationId xmlns:a16="http://schemas.microsoft.com/office/drawing/2014/main" id="{55980C4A-1C6B-51BF-180A-F089EC4FE6BD}"/>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8544577" y="433367"/>
              <a:ext cx="888550" cy="900367"/>
            </a:xfrm>
            <a:prstGeom prst="rect">
              <a:avLst/>
            </a:prstGeom>
          </p:spPr>
        </p:pic>
        <p:pic>
          <p:nvPicPr>
            <p:cNvPr id="38" name="Picture 37" descr="A group of 9 black dots with a scalene triangle drawn in red. The shortest side of the triangle is between the bottom and middle dots of the first column, and the apex is at the  top dot of the third column.&#10;">
              <a:extLst>
                <a:ext uri="{FF2B5EF4-FFF2-40B4-BE49-F238E27FC236}">
                  <a16:creationId xmlns:a16="http://schemas.microsoft.com/office/drawing/2014/main" id="{16B9DC28-B7FB-9702-7A53-CB47AE714F0C}"/>
                </a:ext>
              </a:extLst>
            </p:cNvPr>
            <p:cNvPicPr>
              <a:picLocks noChangeAspect="1"/>
            </p:cNvPicPr>
            <p:nvPr/>
          </p:nvPicPr>
          <p:blipFill>
            <a:blip r:embed="rId10" cstate="screen">
              <a:extLst>
                <a:ext uri="{28A0092B-C50C-407E-A947-70E740481C1C}">
                  <a14:useLocalDpi xmlns:a14="http://schemas.microsoft.com/office/drawing/2010/main"/>
                </a:ext>
              </a:extLst>
            </a:blip>
            <a:srcRect/>
            <a:stretch/>
          </p:blipFill>
          <p:spPr>
            <a:xfrm>
              <a:off x="7591953" y="1408662"/>
              <a:ext cx="952625" cy="965294"/>
            </a:xfrm>
            <a:prstGeom prst="rect">
              <a:avLst/>
            </a:prstGeom>
          </p:spPr>
        </p:pic>
        <p:pic>
          <p:nvPicPr>
            <p:cNvPr id="39" name="Picture 38" descr="A group of 9 black dots with a right-angled triangle drawn in red.&#10;">
              <a:extLst>
                <a:ext uri="{FF2B5EF4-FFF2-40B4-BE49-F238E27FC236}">
                  <a16:creationId xmlns:a16="http://schemas.microsoft.com/office/drawing/2014/main" id="{CF8D4642-3958-50C7-F57A-1AB472DF0FAD}"/>
                </a:ext>
              </a:extLst>
            </p:cNvPr>
            <p:cNvPicPr>
              <a:picLocks noChangeAspect="1"/>
            </p:cNvPicPr>
            <p:nvPr/>
          </p:nvPicPr>
          <p:blipFill>
            <a:blip r:embed="rId11" cstate="screen">
              <a:extLst>
                <a:ext uri="{28A0092B-C50C-407E-A947-70E740481C1C}">
                  <a14:useLocalDpi xmlns:a14="http://schemas.microsoft.com/office/drawing/2010/main"/>
                </a:ext>
              </a:extLst>
            </a:blip>
            <a:srcRect/>
            <a:stretch/>
          </p:blipFill>
          <p:spPr>
            <a:xfrm rot="5400000">
              <a:off x="10690982" y="611997"/>
              <a:ext cx="968669" cy="955956"/>
            </a:xfrm>
            <a:prstGeom prst="rect">
              <a:avLst/>
            </a:prstGeom>
          </p:spPr>
        </p:pic>
      </p:grpSp>
      <p:pic>
        <p:nvPicPr>
          <p:cNvPr id="40" name="Picture 39" descr="An equilateral triangle. All three sides are marked with a single bar passing through the centre of the side to indicate that they are of equal length. All three angles are marked with an arc to indicate that they are equal.&#10;">
            <a:extLst>
              <a:ext uri="{FF2B5EF4-FFF2-40B4-BE49-F238E27FC236}">
                <a16:creationId xmlns:a16="http://schemas.microsoft.com/office/drawing/2014/main" id="{36BF2FBA-8FD9-0A13-0FA6-D44BBDC5F225}"/>
              </a:ext>
            </a:extLst>
          </p:cNvPr>
          <p:cNvPicPr>
            <a:picLocks noChangeAspect="1"/>
          </p:cNvPicPr>
          <p:nvPr/>
        </p:nvPicPr>
        <p:blipFill>
          <a:blip r:embed="rId12" cstate="screen">
            <a:extLst>
              <a:ext uri="{28A0092B-C50C-407E-A947-70E740481C1C}">
                <a14:useLocalDpi xmlns:a14="http://schemas.microsoft.com/office/drawing/2010/main"/>
              </a:ext>
            </a:extLst>
          </a:blip>
          <a:srcRect/>
          <a:stretch/>
        </p:blipFill>
        <p:spPr>
          <a:xfrm>
            <a:off x="7968009" y="5129659"/>
            <a:ext cx="1401345" cy="1246921"/>
          </a:xfrm>
          <a:prstGeom prst="rect">
            <a:avLst/>
          </a:prstGeom>
        </p:spPr>
      </p:pic>
    </p:spTree>
    <p:extLst>
      <p:ext uri="{BB962C8B-B14F-4D97-AF65-F5344CB8AC3E}">
        <p14:creationId xmlns:p14="http://schemas.microsoft.com/office/powerpoint/2010/main" val="2253643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0A45A36-4DC5-7E15-49A0-2F5F82170ED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58000" y="-17453"/>
            <a:ext cx="5299276" cy="6858000"/>
          </a:xfrm>
          <a:prstGeom prst="rect">
            <a:avLst/>
          </a:prstGeom>
        </p:spPr>
      </p:pic>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70400" y="112165"/>
            <a:ext cx="75879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b="1" dirty="0">
                <a:solidFill>
                  <a:schemeClr val="accent1"/>
                </a:solidFill>
                <a:latin typeface="Arial" panose="020B0604020202020204" pitchFamily="34" charset="0"/>
                <a:cs typeface="Arial" panose="020B0604020202020204" pitchFamily="34" charset="0"/>
              </a:rPr>
              <a:t>Sorting quadrilaterals</a:t>
            </a:r>
            <a:endPar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16</a:t>
            </a:fld>
            <a:endParaRPr lang="en-US" dirty="0"/>
          </a:p>
        </p:txBody>
      </p:sp>
      <p:sp>
        <p:nvSpPr>
          <p:cNvPr id="11" name="Isosceles Triangle 10">
            <a:extLst>
              <a:ext uri="{FF2B5EF4-FFF2-40B4-BE49-F238E27FC236}">
                <a16:creationId xmlns:a16="http://schemas.microsoft.com/office/drawing/2014/main" id="{31A2B6B6-4AED-44B2-8258-1C2513B6F75E}"/>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0F82D19D-1FB9-47B5-A87D-36C07F3B87C2}"/>
              </a:ext>
            </a:extLst>
          </p:cNvPr>
          <p:cNvSpPr txBox="1"/>
          <p:nvPr/>
        </p:nvSpPr>
        <p:spPr>
          <a:xfrm>
            <a:off x="10562" y="112167"/>
            <a:ext cx="1406193" cy="461665"/>
          </a:xfrm>
          <a:prstGeom prst="rect">
            <a:avLst/>
          </a:prstGeom>
          <a:solidFill>
            <a:schemeClr val="accent1"/>
          </a:solidFill>
          <a:ln>
            <a:solidFill>
              <a:schemeClr val="accent1"/>
            </a:solid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pic>
        <p:nvPicPr>
          <p:cNvPr id="3" name="Picture 2" descr="A group of 9 black dots with a lozenge shape made by joining the first dot of the middle row, the top left dot, the third dot of the middle row and the bottom right dot.&#10;">
            <a:extLst>
              <a:ext uri="{FF2B5EF4-FFF2-40B4-BE49-F238E27FC236}">
                <a16:creationId xmlns:a16="http://schemas.microsoft.com/office/drawing/2014/main" id="{57FEA842-28EB-012F-A3CF-4643535330AD}"/>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rot="16200000">
            <a:off x="11474759" y="6206112"/>
            <a:ext cx="585691" cy="585691"/>
          </a:xfrm>
          <a:prstGeom prst="rect">
            <a:avLst/>
          </a:prstGeom>
        </p:spPr>
      </p:pic>
      <p:sp>
        <p:nvSpPr>
          <p:cNvPr id="6" name="TextBox 5">
            <a:extLst>
              <a:ext uri="{FF2B5EF4-FFF2-40B4-BE49-F238E27FC236}">
                <a16:creationId xmlns:a16="http://schemas.microsoft.com/office/drawing/2014/main" id="{8CACD1B9-8C9F-7128-3AEC-C614206BC26D}"/>
              </a:ext>
            </a:extLst>
          </p:cNvPr>
          <p:cNvSpPr txBox="1"/>
          <p:nvPr/>
        </p:nvSpPr>
        <p:spPr>
          <a:xfrm>
            <a:off x="264587" y="2609321"/>
            <a:ext cx="6132442" cy="1639360"/>
          </a:xfrm>
          <a:prstGeom prst="rect">
            <a:avLst/>
          </a:prstGeom>
          <a:noFill/>
        </p:spPr>
        <p:txBody>
          <a:bodyPr wrap="square">
            <a:spAutoFit/>
          </a:bodyPr>
          <a:lstStyle/>
          <a:p>
            <a:pPr>
              <a:lnSpc>
                <a:spcPct val="115000"/>
              </a:lnSpc>
              <a:spcBef>
                <a:spcPts val="400"/>
              </a:spcBef>
              <a:spcAft>
                <a:spcPts val="400"/>
              </a:spcAft>
            </a:pPr>
            <a:r>
              <a:rPr lang="en-GB" sz="2800" dirty="0">
                <a:solidFill>
                  <a:srgbClr val="404040"/>
                </a:solidFill>
                <a:effectLst/>
                <a:latin typeface="Arial" panose="020B0604020202020204" pitchFamily="34" charset="0"/>
                <a:ea typeface="Calibri" panose="020F0502020204030204" pitchFamily="34" charset="0"/>
                <a:cs typeface="Arial" panose="020B0604020202020204" pitchFamily="34" charset="0"/>
              </a:rPr>
              <a:t>Is it possible to fill any of the empty cells? </a:t>
            </a:r>
          </a:p>
          <a:p>
            <a:pPr>
              <a:lnSpc>
                <a:spcPct val="115000"/>
              </a:lnSpc>
              <a:spcBef>
                <a:spcPts val="400"/>
              </a:spcBef>
              <a:spcAft>
                <a:spcPts val="400"/>
              </a:spcAft>
            </a:pPr>
            <a:r>
              <a:rPr lang="en-GB" sz="2800" dirty="0">
                <a:solidFill>
                  <a:srgbClr val="404040"/>
                </a:solidFill>
                <a:effectLst/>
                <a:latin typeface="Arial" panose="020B0604020202020204" pitchFamily="34" charset="0"/>
                <a:ea typeface="Calibri" panose="020F0502020204030204" pitchFamily="34" charset="0"/>
                <a:cs typeface="Arial" panose="020B0604020202020204" pitchFamily="34" charset="0"/>
              </a:rPr>
              <a:t>Can you explain why?</a:t>
            </a:r>
          </a:p>
        </p:txBody>
      </p:sp>
      <p:pic>
        <p:nvPicPr>
          <p:cNvPr id="7" name="Picture 6" descr="A group of 9 black dots with a square made by joining the four corner dots.&#10;">
            <a:extLst>
              <a:ext uri="{FF2B5EF4-FFF2-40B4-BE49-F238E27FC236}">
                <a16:creationId xmlns:a16="http://schemas.microsoft.com/office/drawing/2014/main" id="{F2BE6B70-A30D-9D09-698F-0030B229C54E}"/>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10698681" y="4950487"/>
            <a:ext cx="527972" cy="527972"/>
          </a:xfrm>
          <a:prstGeom prst="rect">
            <a:avLst/>
          </a:prstGeom>
        </p:spPr>
      </p:pic>
      <p:pic>
        <p:nvPicPr>
          <p:cNvPr id="25" name="Picture 24" descr="A group of 9 black dots with a rectangle made by joining the top left dot, top right dot, the first dot t=in the middle row and the third dot in the middle row.&#10;">
            <a:extLst>
              <a:ext uri="{FF2B5EF4-FFF2-40B4-BE49-F238E27FC236}">
                <a16:creationId xmlns:a16="http://schemas.microsoft.com/office/drawing/2014/main" id="{2F10CBB2-88A9-6F1C-FC62-DBA9FAB361E2}"/>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11435830" y="4948173"/>
            <a:ext cx="584363" cy="584363"/>
          </a:xfrm>
          <a:prstGeom prst="rect">
            <a:avLst/>
          </a:prstGeom>
        </p:spPr>
      </p:pic>
      <p:pic>
        <p:nvPicPr>
          <p:cNvPr id="33" name="Picture 32" descr="A group of 9 black dots with a lozenge shape made by joining the first dot of the middle row, the second dot of the top row, the third dot of the top row and the second dot of the middle row.&#10;">
            <a:extLst>
              <a:ext uri="{FF2B5EF4-FFF2-40B4-BE49-F238E27FC236}">
                <a16:creationId xmlns:a16="http://schemas.microsoft.com/office/drawing/2014/main" id="{5A94F331-E4C1-1843-449F-690E60C731AF}"/>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10718042" y="5531605"/>
            <a:ext cx="647927" cy="647927"/>
          </a:xfrm>
          <a:prstGeom prst="rect">
            <a:avLst/>
          </a:prstGeom>
        </p:spPr>
      </p:pic>
      <p:pic>
        <p:nvPicPr>
          <p:cNvPr id="34" name="Picture 33" descr="A group of 9 black dots with a parallelogram made by joining the bottom left-hand corner to the top right-hand coroner, the second dot in the top row and the first dot in the middle row.&#10;">
            <a:extLst>
              <a:ext uri="{FF2B5EF4-FFF2-40B4-BE49-F238E27FC236}">
                <a16:creationId xmlns:a16="http://schemas.microsoft.com/office/drawing/2014/main" id="{D6529E3C-D127-EAA8-5E9B-6C7C9354CB20}"/>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9912341" y="3405675"/>
            <a:ext cx="681752" cy="681752"/>
          </a:xfrm>
          <a:prstGeom prst="rect">
            <a:avLst/>
          </a:prstGeom>
        </p:spPr>
      </p:pic>
      <p:pic>
        <p:nvPicPr>
          <p:cNvPr id="35" name="Picture 34" descr="A group of 9 black dots with a quadrilateral made by joining the top and bottom dots of the first column, the third dot of the middle row and the second dot of the top row.&#10;">
            <a:extLst>
              <a:ext uri="{FF2B5EF4-FFF2-40B4-BE49-F238E27FC236}">
                <a16:creationId xmlns:a16="http://schemas.microsoft.com/office/drawing/2014/main" id="{5532E2C7-0125-7FCD-A158-C77933CB23FD}"/>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9212029" y="3036169"/>
            <a:ext cx="681752" cy="681752"/>
          </a:xfrm>
          <a:prstGeom prst="rect">
            <a:avLst/>
          </a:prstGeom>
        </p:spPr>
      </p:pic>
      <p:pic>
        <p:nvPicPr>
          <p:cNvPr id="36" name="Picture 35" descr="A group of 9 black dots with a kite shape made by joining the dot in the top left-hand corner to the second dot in the top row, the dot in the bottom left-hand corner and the first dot in the middle row.&#10;">
            <a:extLst>
              <a:ext uri="{FF2B5EF4-FFF2-40B4-BE49-F238E27FC236}">
                <a16:creationId xmlns:a16="http://schemas.microsoft.com/office/drawing/2014/main" id="{D7EC85FB-7ED1-53E4-1E38-8B05F9714221}"/>
              </a:ext>
            </a:extLst>
          </p:cNvPr>
          <p:cNvPicPr>
            <a:picLocks noChangeAspect="1"/>
          </p:cNvPicPr>
          <p:nvPr/>
        </p:nvPicPr>
        <p:blipFill>
          <a:blip r:embed="rId10" cstate="screen">
            <a:extLst>
              <a:ext uri="{28A0092B-C50C-407E-A947-70E740481C1C}">
                <a14:useLocalDpi xmlns:a14="http://schemas.microsoft.com/office/drawing/2010/main"/>
              </a:ext>
            </a:extLst>
          </a:blip>
          <a:srcRect/>
          <a:stretch/>
        </p:blipFill>
        <p:spPr>
          <a:xfrm>
            <a:off x="7768295" y="4999921"/>
            <a:ext cx="642271" cy="642271"/>
          </a:xfrm>
          <a:prstGeom prst="rect">
            <a:avLst/>
          </a:prstGeom>
        </p:spPr>
      </p:pic>
      <p:pic>
        <p:nvPicPr>
          <p:cNvPr id="37" name="Picture 36" descr="A group of 9 black dots with a quadrilateral made by joining the top-left dot to the third dot in the middle row, the bottom-left dot and the centre dot.&#10;">
            <a:extLst>
              <a:ext uri="{FF2B5EF4-FFF2-40B4-BE49-F238E27FC236}">
                <a16:creationId xmlns:a16="http://schemas.microsoft.com/office/drawing/2014/main" id="{89E82205-E0CB-514A-B604-4D45B2C714E9}"/>
              </a:ext>
            </a:extLst>
          </p:cNvPr>
          <p:cNvPicPr>
            <a:picLocks noChangeAspect="1"/>
          </p:cNvPicPr>
          <p:nvPr/>
        </p:nvPicPr>
        <p:blipFill>
          <a:blip r:embed="rId11" cstate="screen">
            <a:extLst>
              <a:ext uri="{28A0092B-C50C-407E-A947-70E740481C1C}">
                <a14:useLocalDpi xmlns:a14="http://schemas.microsoft.com/office/drawing/2010/main"/>
              </a:ext>
            </a:extLst>
          </a:blip>
          <a:srcRect/>
          <a:stretch/>
        </p:blipFill>
        <p:spPr>
          <a:xfrm>
            <a:off x="8065462" y="5855568"/>
            <a:ext cx="790456" cy="790456"/>
          </a:xfrm>
          <a:prstGeom prst="rect">
            <a:avLst/>
          </a:prstGeom>
        </p:spPr>
      </p:pic>
      <p:pic>
        <p:nvPicPr>
          <p:cNvPr id="38" name="Picture 37" descr="A group of 9 black dots with a quadrilateral made by joining the first dot of the top row, the second dot of the top row, the third dot of the middle row and the first dot of the bottom row.&#10;">
            <a:extLst>
              <a:ext uri="{FF2B5EF4-FFF2-40B4-BE49-F238E27FC236}">
                <a16:creationId xmlns:a16="http://schemas.microsoft.com/office/drawing/2014/main" id="{15D22718-E59D-5AA1-DBB3-3B9AFCD7A6FB}"/>
              </a:ext>
            </a:extLst>
          </p:cNvPr>
          <p:cNvPicPr>
            <a:picLocks noChangeAspect="1"/>
          </p:cNvPicPr>
          <p:nvPr/>
        </p:nvPicPr>
        <p:blipFill>
          <a:blip r:embed="rId12" cstate="screen">
            <a:extLst>
              <a:ext uri="{28A0092B-C50C-407E-A947-70E740481C1C}">
                <a14:useLocalDpi xmlns:a14="http://schemas.microsoft.com/office/drawing/2010/main"/>
              </a:ext>
            </a:extLst>
          </a:blip>
          <a:srcRect/>
          <a:stretch/>
        </p:blipFill>
        <p:spPr>
          <a:xfrm>
            <a:off x="7827769" y="1170288"/>
            <a:ext cx="631805" cy="631805"/>
          </a:xfrm>
          <a:prstGeom prst="rect">
            <a:avLst/>
          </a:prstGeom>
        </p:spPr>
      </p:pic>
      <p:pic>
        <p:nvPicPr>
          <p:cNvPr id="39" name="Picture 38" descr="A group of 9 black dots with a quadrilateral made by joining the top left, top right, bottom right and the second dot of the bottom row.&#10;">
            <a:extLst>
              <a:ext uri="{FF2B5EF4-FFF2-40B4-BE49-F238E27FC236}">
                <a16:creationId xmlns:a16="http://schemas.microsoft.com/office/drawing/2014/main" id="{FDDB7837-8969-0743-D6E3-C174361B0D1B}"/>
              </a:ext>
            </a:extLst>
          </p:cNvPr>
          <p:cNvPicPr>
            <a:picLocks noChangeAspect="1"/>
          </p:cNvPicPr>
          <p:nvPr/>
        </p:nvPicPr>
        <p:blipFill>
          <a:blip r:embed="rId13" cstate="screen">
            <a:extLst>
              <a:ext uri="{28A0092B-C50C-407E-A947-70E740481C1C}">
                <a14:useLocalDpi xmlns:a14="http://schemas.microsoft.com/office/drawing/2010/main"/>
              </a:ext>
            </a:extLst>
          </a:blip>
          <a:srcRect/>
          <a:stretch/>
        </p:blipFill>
        <p:spPr>
          <a:xfrm>
            <a:off x="9843337" y="4101626"/>
            <a:ext cx="750755" cy="750755"/>
          </a:xfrm>
          <a:prstGeom prst="rect">
            <a:avLst/>
          </a:prstGeom>
        </p:spPr>
      </p:pic>
      <p:pic>
        <p:nvPicPr>
          <p:cNvPr id="40" name="Picture 39" descr="A group of 9 black dots with a quadrilateral made by joining the second dot of the first row, the centre dot, the third dot of the middle row and the bottom left dot.&#10;">
            <a:extLst>
              <a:ext uri="{FF2B5EF4-FFF2-40B4-BE49-F238E27FC236}">
                <a16:creationId xmlns:a16="http://schemas.microsoft.com/office/drawing/2014/main" id="{7BC58865-3DDD-A04F-9A94-F932F62017FB}"/>
              </a:ext>
            </a:extLst>
          </p:cNvPr>
          <p:cNvPicPr>
            <a:picLocks noChangeAspect="1"/>
          </p:cNvPicPr>
          <p:nvPr/>
        </p:nvPicPr>
        <p:blipFill>
          <a:blip r:embed="rId14" cstate="screen">
            <a:extLst>
              <a:ext uri="{28A0092B-C50C-407E-A947-70E740481C1C}">
                <a14:useLocalDpi xmlns:a14="http://schemas.microsoft.com/office/drawing/2010/main"/>
              </a:ext>
            </a:extLst>
          </a:blip>
          <a:srcRect/>
          <a:stretch/>
        </p:blipFill>
        <p:spPr>
          <a:xfrm>
            <a:off x="8468042" y="4999685"/>
            <a:ext cx="707863" cy="707863"/>
          </a:xfrm>
          <a:prstGeom prst="rect">
            <a:avLst/>
          </a:prstGeom>
        </p:spPr>
      </p:pic>
      <p:pic>
        <p:nvPicPr>
          <p:cNvPr id="41" name="Picture 40" descr="A group of 9 black dots with a quadrilateral made by joining the first dot in the middle row, the second dot in the top row, the third dot in the bottom row and the centre dot.  &#10;">
            <a:extLst>
              <a:ext uri="{FF2B5EF4-FFF2-40B4-BE49-F238E27FC236}">
                <a16:creationId xmlns:a16="http://schemas.microsoft.com/office/drawing/2014/main" id="{E2902221-8CD2-4EFD-5AA2-977C40047061}"/>
              </a:ext>
            </a:extLst>
          </p:cNvPr>
          <p:cNvPicPr>
            <a:picLocks noChangeAspect="1"/>
          </p:cNvPicPr>
          <p:nvPr/>
        </p:nvPicPr>
        <p:blipFill>
          <a:blip r:embed="rId15" cstate="screen">
            <a:extLst>
              <a:ext uri="{28A0092B-C50C-407E-A947-70E740481C1C}">
                <a14:useLocalDpi xmlns:a14="http://schemas.microsoft.com/office/drawing/2010/main"/>
              </a:ext>
            </a:extLst>
          </a:blip>
          <a:srcRect/>
          <a:stretch/>
        </p:blipFill>
        <p:spPr>
          <a:xfrm>
            <a:off x="7768295" y="3036169"/>
            <a:ext cx="750755" cy="750755"/>
          </a:xfrm>
          <a:prstGeom prst="rect">
            <a:avLst/>
          </a:prstGeom>
        </p:spPr>
      </p:pic>
      <p:pic>
        <p:nvPicPr>
          <p:cNvPr id="42" name="Picture 41" descr="A group of 9 black dots with a quadrilateral made by joining the top left corner dot to the top right corner, the centre dot and the middle dot in the bottom row.&#10;">
            <a:extLst>
              <a:ext uri="{FF2B5EF4-FFF2-40B4-BE49-F238E27FC236}">
                <a16:creationId xmlns:a16="http://schemas.microsoft.com/office/drawing/2014/main" id="{3A5F7339-C82F-F3FB-9916-EABA664F4099}"/>
              </a:ext>
            </a:extLst>
          </p:cNvPr>
          <p:cNvPicPr>
            <a:picLocks noChangeAspect="1"/>
          </p:cNvPicPr>
          <p:nvPr/>
        </p:nvPicPr>
        <p:blipFill>
          <a:blip r:embed="rId16" cstate="screen">
            <a:extLst>
              <a:ext uri="{28A0092B-C50C-407E-A947-70E740481C1C}">
                <a14:useLocalDpi xmlns:a14="http://schemas.microsoft.com/office/drawing/2010/main"/>
              </a:ext>
            </a:extLst>
          </a:blip>
          <a:srcRect/>
          <a:stretch/>
        </p:blipFill>
        <p:spPr>
          <a:xfrm>
            <a:off x="8290857" y="2133269"/>
            <a:ext cx="750755" cy="750755"/>
          </a:xfrm>
          <a:prstGeom prst="rect">
            <a:avLst/>
          </a:prstGeom>
        </p:spPr>
      </p:pic>
      <p:pic>
        <p:nvPicPr>
          <p:cNvPr id="43" name="Picture 42" descr="A group of 9 black dots with a quadrilateral made by joining the first dot in the middle row, the second dot in the top row, the third dot in the top row and the second dot in the bottom row. &#10;">
            <a:extLst>
              <a:ext uri="{FF2B5EF4-FFF2-40B4-BE49-F238E27FC236}">
                <a16:creationId xmlns:a16="http://schemas.microsoft.com/office/drawing/2014/main" id="{B21D960E-6EEC-230A-6E81-1303D9FDA4CF}"/>
              </a:ext>
            </a:extLst>
          </p:cNvPr>
          <p:cNvPicPr>
            <a:picLocks noChangeAspect="1"/>
          </p:cNvPicPr>
          <p:nvPr/>
        </p:nvPicPr>
        <p:blipFill>
          <a:blip r:embed="rId17" cstate="screen">
            <a:extLst>
              <a:ext uri="{28A0092B-C50C-407E-A947-70E740481C1C}">
                <a14:useLocalDpi xmlns:a14="http://schemas.microsoft.com/office/drawing/2010/main"/>
              </a:ext>
            </a:extLst>
          </a:blip>
          <a:srcRect/>
          <a:stretch/>
        </p:blipFill>
        <p:spPr>
          <a:xfrm>
            <a:off x="7999128" y="4001949"/>
            <a:ext cx="750755" cy="750755"/>
          </a:xfrm>
          <a:prstGeom prst="rect">
            <a:avLst/>
          </a:prstGeom>
        </p:spPr>
      </p:pic>
      <p:pic>
        <p:nvPicPr>
          <p:cNvPr id="44" name="Picture 43" descr="A group of 9 black dots with a small square made by joining the first dot to the top row, the second dot in the top row, the centre dot and the first dot of the middle row.&#10;">
            <a:extLst>
              <a:ext uri="{FF2B5EF4-FFF2-40B4-BE49-F238E27FC236}">
                <a16:creationId xmlns:a16="http://schemas.microsoft.com/office/drawing/2014/main" id="{FD7130ED-AE58-A0CD-7976-62F354C16537}"/>
              </a:ext>
            </a:extLst>
          </p:cNvPr>
          <p:cNvPicPr>
            <a:picLocks noChangeAspect="1"/>
          </p:cNvPicPr>
          <p:nvPr/>
        </p:nvPicPr>
        <p:blipFill>
          <a:blip r:embed="rId18" cstate="screen">
            <a:extLst>
              <a:ext uri="{28A0092B-C50C-407E-A947-70E740481C1C}">
                <a14:useLocalDpi xmlns:a14="http://schemas.microsoft.com/office/drawing/2010/main"/>
              </a:ext>
            </a:extLst>
          </a:blip>
          <a:srcRect/>
          <a:stretch/>
        </p:blipFill>
        <p:spPr>
          <a:xfrm rot="5400000">
            <a:off x="10737039" y="6194903"/>
            <a:ext cx="596900" cy="596900"/>
          </a:xfrm>
          <a:prstGeom prst="rect">
            <a:avLst/>
          </a:prstGeom>
        </p:spPr>
      </p:pic>
      <p:pic>
        <p:nvPicPr>
          <p:cNvPr id="45" name="Picture 44" descr="A group of 9 black dots with a diamond shape made by joining the four middle dots of the edges.&#10;">
            <a:extLst>
              <a:ext uri="{FF2B5EF4-FFF2-40B4-BE49-F238E27FC236}">
                <a16:creationId xmlns:a16="http://schemas.microsoft.com/office/drawing/2014/main" id="{E421FE94-A2F3-663D-B675-3D71B03EDA3C}"/>
              </a:ext>
            </a:extLst>
          </p:cNvPr>
          <p:cNvPicPr>
            <a:picLocks noChangeAspect="1"/>
          </p:cNvPicPr>
          <p:nvPr/>
        </p:nvPicPr>
        <p:blipFill>
          <a:blip r:embed="rId19" cstate="screen">
            <a:extLst>
              <a:ext uri="{28A0092B-C50C-407E-A947-70E740481C1C}">
                <a14:useLocalDpi xmlns:a14="http://schemas.microsoft.com/office/drawing/2010/main"/>
              </a:ext>
            </a:extLst>
          </a:blip>
          <a:srcRect/>
          <a:stretch/>
        </p:blipFill>
        <p:spPr>
          <a:xfrm>
            <a:off x="11495956" y="5571722"/>
            <a:ext cx="585691" cy="585691"/>
          </a:xfrm>
          <a:prstGeom prst="rect">
            <a:avLst/>
          </a:prstGeom>
        </p:spPr>
      </p:pic>
    </p:spTree>
    <p:extLst>
      <p:ext uri="{BB962C8B-B14F-4D97-AF65-F5344CB8AC3E}">
        <p14:creationId xmlns:p14="http://schemas.microsoft.com/office/powerpoint/2010/main" val="2297375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397277" y="58461"/>
            <a:ext cx="1135354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Sum of the interior angles of triangles and quadrilaterals</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17</a:t>
            </a:fld>
            <a:endParaRPr lang="en-US" dirty="0"/>
          </a:p>
        </p:txBody>
      </p:sp>
      <p:sp>
        <p:nvSpPr>
          <p:cNvPr id="12" name="TextBox 11">
            <a:extLst>
              <a:ext uri="{FF2B5EF4-FFF2-40B4-BE49-F238E27FC236}">
                <a16:creationId xmlns:a16="http://schemas.microsoft.com/office/drawing/2014/main" id="{6F5E3286-3AEE-8EDC-1D83-38188F519B79}"/>
              </a:ext>
            </a:extLst>
          </p:cNvPr>
          <p:cNvSpPr txBox="1"/>
          <p:nvPr/>
        </p:nvSpPr>
        <p:spPr>
          <a:xfrm>
            <a:off x="430653" y="1366110"/>
            <a:ext cx="10154219" cy="2246769"/>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lang="en-GB" sz="2800" dirty="0">
                <a:solidFill>
                  <a:srgbClr val="000000"/>
                </a:solidFill>
                <a:latin typeface="Arial" panose="020B0604020202020204" pitchFamily="34" charset="0"/>
                <a:cs typeface="Arial" panose="020B0604020202020204" pitchFamily="34" charset="0"/>
              </a:rPr>
              <a:t>1. Carefully cut out your shape.</a:t>
            </a:r>
          </a:p>
          <a:p>
            <a:pPr marR="0" lvl="0" algn="l" defTabSz="914400" rtl="0" eaLnBrk="1" fontAlgn="auto" latinLnBrk="0" hangingPunct="1">
              <a:lnSpc>
                <a:spcPct val="100000"/>
              </a:lnSpc>
              <a:spcBef>
                <a:spcPts val="0"/>
              </a:spcBef>
              <a:spcAft>
                <a:spcPts val="0"/>
              </a:spcAft>
              <a:buClrTx/>
              <a:buSzTx/>
              <a:tabLst/>
              <a:defRPr/>
            </a:pPr>
            <a:r>
              <a:rPr lang="en-GB" sz="2800" dirty="0">
                <a:solidFill>
                  <a:srgbClr val="000000"/>
                </a:solidFill>
                <a:latin typeface="Arial" panose="020B0604020202020204" pitchFamily="34" charset="0"/>
                <a:cs typeface="Arial" panose="020B0604020202020204" pitchFamily="34" charset="0"/>
              </a:rPr>
              <a:t>2. Shade or colour each angle.</a:t>
            </a:r>
          </a:p>
          <a:p>
            <a:pPr marR="0" lvl="0" algn="l" defTabSz="914400" rtl="0" eaLnBrk="1" fontAlgn="auto" latinLnBrk="0" hangingPunct="1">
              <a:lnSpc>
                <a:spcPct val="100000"/>
              </a:lnSpc>
              <a:spcBef>
                <a:spcPts val="0"/>
              </a:spcBef>
              <a:spcAft>
                <a:spcPts val="0"/>
              </a:spcAft>
              <a:buClrTx/>
              <a:buSzTx/>
              <a:tabLst/>
              <a:defRPr/>
            </a:pPr>
            <a:r>
              <a:rPr kumimoji="0" lang="en-GB" sz="280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3. Tear </a:t>
            </a:r>
            <a:r>
              <a:rPr lang="en-GB" sz="2800" dirty="0">
                <a:solidFill>
                  <a:srgbClr val="000000"/>
                </a:solidFill>
                <a:latin typeface="Arial" panose="020B0604020202020204" pitchFamily="34" charset="0"/>
                <a:cs typeface="Arial" panose="020B0604020202020204" pitchFamily="34" charset="0"/>
              </a:rPr>
              <a:t>each angle off your shape.</a:t>
            </a:r>
          </a:p>
          <a:p>
            <a:pPr marR="0" lvl="0" algn="l" defTabSz="914400" rtl="0" eaLnBrk="1" fontAlgn="auto" latinLnBrk="0" hangingPunct="1">
              <a:lnSpc>
                <a:spcPct val="100000"/>
              </a:lnSpc>
              <a:spcBef>
                <a:spcPts val="0"/>
              </a:spcBef>
              <a:spcAft>
                <a:spcPts val="0"/>
              </a:spcAft>
              <a:buClrTx/>
              <a:buSzTx/>
              <a:tabLst/>
              <a:defRPr/>
            </a:pPr>
            <a:r>
              <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4. Carefully put the straight edges of the angles </a:t>
            </a:r>
          </a:p>
          <a:p>
            <a:pPr marR="0" lvl="0" algn="l" defTabSz="914400" rtl="0" eaLnBrk="1" fontAlgn="auto" latinLnBrk="0" hangingPunct="1">
              <a:lnSpc>
                <a:spcPct val="100000"/>
              </a:lnSpc>
              <a:spcBef>
                <a:spcPts val="0"/>
              </a:spcBef>
              <a:spcAft>
                <a:spcPts val="0"/>
              </a:spcAft>
              <a:buClrTx/>
              <a:buSzTx/>
              <a:tabLst/>
              <a:defRPr/>
            </a:pPr>
            <a:r>
              <a:rPr lang="en-GB" sz="2800" dirty="0">
                <a:solidFill>
                  <a:srgbClr val="000000"/>
                </a:solidFill>
                <a:latin typeface="Arial" panose="020B0604020202020204" pitchFamily="34" charset="0"/>
                <a:cs typeface="Arial" panose="020B0604020202020204" pitchFamily="34" charset="0"/>
              </a:rPr>
              <a:t>together.</a:t>
            </a:r>
            <a:endPar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 name="Rectangle 12">
            <a:extLst>
              <a:ext uri="{FF2B5EF4-FFF2-40B4-BE49-F238E27FC236}">
                <a16:creationId xmlns:a16="http://schemas.microsoft.com/office/drawing/2014/main" id="{DB6D933B-1FE8-7159-436A-C1CB36538F69}"/>
              </a:ext>
            </a:extLst>
          </p:cNvPr>
          <p:cNvSpPr/>
          <p:nvPr/>
        </p:nvSpPr>
        <p:spPr>
          <a:xfrm>
            <a:off x="450532" y="3830382"/>
            <a:ext cx="3462807" cy="523220"/>
          </a:xfrm>
          <a:prstGeom prst="rect">
            <a:avLst/>
          </a:prstGeom>
        </p:spPr>
        <p:txBody>
          <a:bodyPr wrap="none">
            <a:spAutoFit/>
          </a:bodyPr>
          <a:lstStyle/>
          <a:p>
            <a:pPr lvl="0">
              <a:defRPr/>
            </a:pPr>
            <a:r>
              <a:rPr lang="en-GB" sz="2800" dirty="0">
                <a:latin typeface="Arial" panose="020B0604020202020204" pitchFamily="34" charset="0"/>
                <a:cs typeface="Arial" panose="020B0604020202020204" pitchFamily="34" charset="0"/>
              </a:rPr>
              <a:t>What do you notice?</a:t>
            </a:r>
          </a:p>
        </p:txBody>
      </p:sp>
      <p:grpSp>
        <p:nvGrpSpPr>
          <p:cNvPr id="14" name="Group 13" descr="Worksheet available icon">
            <a:extLst>
              <a:ext uri="{FF2B5EF4-FFF2-40B4-BE49-F238E27FC236}">
                <a16:creationId xmlns:a16="http://schemas.microsoft.com/office/drawing/2014/main" id="{F2DD8C9B-EBE8-3CEE-9F88-A4838AD08DDD}"/>
              </a:ext>
            </a:extLst>
          </p:cNvPr>
          <p:cNvGrpSpPr/>
          <p:nvPr/>
        </p:nvGrpSpPr>
        <p:grpSpPr>
          <a:xfrm>
            <a:off x="9772974" y="183812"/>
            <a:ext cx="2102384" cy="753403"/>
            <a:chOff x="9495879" y="211521"/>
            <a:chExt cx="2102384" cy="753403"/>
          </a:xfrm>
        </p:grpSpPr>
        <p:pic>
          <p:nvPicPr>
            <p:cNvPr id="15" name="Graphic 6" descr="Document">
              <a:extLst>
                <a:ext uri="{FF2B5EF4-FFF2-40B4-BE49-F238E27FC236}">
                  <a16:creationId xmlns:a16="http://schemas.microsoft.com/office/drawing/2014/main" id="{FEBF1E97-6A50-9256-53B3-93BEE92365D1}"/>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16" name="TextBox 15">
              <a:extLst>
                <a:ext uri="{FF2B5EF4-FFF2-40B4-BE49-F238E27FC236}">
                  <a16:creationId xmlns:a16="http://schemas.microsoft.com/office/drawing/2014/main" id="{544763C7-3B6E-A25E-FA19-C736BA215F4C}"/>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r>
                <a:rPr lang="en-GB" sz="2000" b="1" dirty="0">
                  <a:latin typeface="Arial" panose="020B0604020202020204" pitchFamily="34" charset="0"/>
                  <a:cs typeface="Arial" panose="020B0604020202020204" pitchFamily="34" charset="0"/>
                </a:rPr>
                <a:t>Handout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pic>
        <p:nvPicPr>
          <p:cNvPr id="17" name="Picture 16" descr="A scalene triangle with one angle shaded blue, one angle shaded pink and one angle shaded green.&#10;">
            <a:extLst>
              <a:ext uri="{FF2B5EF4-FFF2-40B4-BE49-F238E27FC236}">
                <a16:creationId xmlns:a16="http://schemas.microsoft.com/office/drawing/2014/main" id="{1FE60B92-CB24-BB52-7550-2459D1FC65C0}"/>
              </a:ext>
            </a:extLst>
          </p:cNvPr>
          <p:cNvPicPr>
            <a:picLocks noChangeAspect="1"/>
          </p:cNvPicPr>
          <p:nvPr/>
        </p:nvPicPr>
        <p:blipFill>
          <a:blip r:embed="rId5"/>
          <a:stretch>
            <a:fillRect/>
          </a:stretch>
        </p:blipFill>
        <p:spPr>
          <a:xfrm>
            <a:off x="8610600" y="1267762"/>
            <a:ext cx="3416663" cy="2161238"/>
          </a:xfrm>
          <a:prstGeom prst="rect">
            <a:avLst/>
          </a:prstGeom>
        </p:spPr>
      </p:pic>
      <p:pic>
        <p:nvPicPr>
          <p:cNvPr id="19" name="Picture 18" descr="Three shaded angles, blue, pink and green, arranged to form a straight line.&#10;">
            <a:extLst>
              <a:ext uri="{FF2B5EF4-FFF2-40B4-BE49-F238E27FC236}">
                <a16:creationId xmlns:a16="http://schemas.microsoft.com/office/drawing/2014/main" id="{14304D0A-82EE-EED3-1943-B045251715D9}"/>
              </a:ext>
            </a:extLst>
          </p:cNvPr>
          <p:cNvPicPr>
            <a:picLocks noChangeAspect="1"/>
          </p:cNvPicPr>
          <p:nvPr/>
        </p:nvPicPr>
        <p:blipFill>
          <a:blip r:embed="rId6"/>
          <a:stretch>
            <a:fillRect/>
          </a:stretch>
        </p:blipFill>
        <p:spPr>
          <a:xfrm>
            <a:off x="4310603" y="3830382"/>
            <a:ext cx="3228532" cy="2247486"/>
          </a:xfrm>
          <a:prstGeom prst="rect">
            <a:avLst/>
          </a:prstGeom>
        </p:spPr>
      </p:pic>
    </p:spTree>
    <p:extLst>
      <p:ext uri="{BB962C8B-B14F-4D97-AF65-F5344CB8AC3E}">
        <p14:creationId xmlns:p14="http://schemas.microsoft.com/office/powerpoint/2010/main" val="24741866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450533"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600" b="1" dirty="0">
                <a:solidFill>
                  <a:schemeClr val="accent1"/>
                </a:solidFill>
                <a:latin typeface="Arial" panose="020B0604020202020204" pitchFamily="34" charset="0"/>
                <a:cs typeface="Arial" panose="020B0604020202020204" pitchFamily="34" charset="0"/>
              </a:rPr>
              <a:t>Sum of interior angles</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18</a:t>
            </a:fld>
            <a:endParaRPr lang="en-US" dirty="0"/>
          </a:p>
        </p:txBody>
      </p:sp>
      <p:pic>
        <p:nvPicPr>
          <p:cNvPr id="100" name="Graphic 99">
            <a:extLst>
              <a:ext uri="{FF2B5EF4-FFF2-40B4-BE49-F238E27FC236}">
                <a16:creationId xmlns:a16="http://schemas.microsoft.com/office/drawing/2014/main" id="{CE9DEDD1-D640-4CD7-8399-24A6221E2BA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55453" y="1215478"/>
            <a:ext cx="914400" cy="914400"/>
          </a:xfrm>
          <a:prstGeom prst="rect">
            <a:avLst/>
          </a:prstGeom>
        </p:spPr>
      </p:pic>
      <p:grpSp>
        <p:nvGrpSpPr>
          <p:cNvPr id="99" name="Group 98">
            <a:extLst>
              <a:ext uri="{FF2B5EF4-FFF2-40B4-BE49-F238E27FC236}">
                <a16:creationId xmlns:a16="http://schemas.microsoft.com/office/drawing/2014/main" id="{C6BE3F2C-E77F-4309-A3C2-357F13AC7A5E}"/>
              </a:ext>
              <a:ext uri="{C183D7F6-B498-43B3-948B-1728B52AA6E4}">
                <adec:decorative xmlns:adec="http://schemas.microsoft.com/office/drawing/2017/decorative" val="1"/>
              </a:ext>
            </a:extLst>
          </p:cNvPr>
          <p:cNvGrpSpPr/>
          <p:nvPr/>
        </p:nvGrpSpPr>
        <p:grpSpPr>
          <a:xfrm>
            <a:off x="1769853" y="1470805"/>
            <a:ext cx="8212347" cy="3916390"/>
            <a:chOff x="1259457" y="1949570"/>
            <a:chExt cx="8212347" cy="3381422"/>
          </a:xfrm>
        </p:grpSpPr>
        <p:sp>
          <p:nvSpPr>
            <p:cNvPr id="6" name="TextBox 5">
              <a:extLst>
                <a:ext uri="{FF2B5EF4-FFF2-40B4-BE49-F238E27FC236}">
                  <a16:creationId xmlns:a16="http://schemas.microsoft.com/office/drawing/2014/main" id="{755AD8CD-D355-45F4-8A8D-03865C1297C0}"/>
                </a:ext>
              </a:extLst>
            </p:cNvPr>
            <p:cNvSpPr txBox="1"/>
            <p:nvPr/>
          </p:nvSpPr>
          <p:spPr>
            <a:xfrm>
              <a:off x="1259457" y="1949570"/>
              <a:ext cx="1990237" cy="523220"/>
            </a:xfrm>
            <a:prstGeom prst="rect">
              <a:avLst/>
            </a:prstGeom>
            <a:solidFill>
              <a:schemeClr val="accent1"/>
            </a:solidFill>
            <a:ln w="38100">
              <a:solidFill>
                <a:schemeClr val="accent1"/>
              </a:solidFill>
            </a:ln>
          </p:spPr>
          <p:txBody>
            <a:bodyPr wrap="square" rtlCol="0">
              <a:spAutoFit/>
            </a:bodyPr>
            <a:lstStyle/>
            <a:p>
              <a:r>
                <a:rPr lang="en-GB" sz="2800" b="1" dirty="0">
                  <a:solidFill>
                    <a:schemeClr val="bg1"/>
                  </a:solidFill>
                  <a:latin typeface="Arial" panose="020B0604020202020204" pitchFamily="34" charset="0"/>
                  <a:cs typeface="Arial" panose="020B0604020202020204" pitchFamily="34" charset="0"/>
                </a:rPr>
                <a:t>KEY IDEA</a:t>
              </a:r>
              <a:endParaRPr lang="en-GB" dirty="0"/>
            </a:p>
          </p:txBody>
        </p:sp>
        <p:sp>
          <p:nvSpPr>
            <p:cNvPr id="98" name="Rectangle 97">
              <a:extLst>
                <a:ext uri="{FF2B5EF4-FFF2-40B4-BE49-F238E27FC236}">
                  <a16:creationId xmlns:a16="http://schemas.microsoft.com/office/drawing/2014/main" id="{CAAA4A74-A70B-4650-8E46-6F6AAFBACCA0}"/>
                </a:ext>
              </a:extLst>
            </p:cNvPr>
            <p:cNvSpPr/>
            <p:nvPr/>
          </p:nvSpPr>
          <p:spPr>
            <a:xfrm>
              <a:off x="1259457" y="1949570"/>
              <a:ext cx="8212347" cy="3381422"/>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a:extLst>
              <a:ext uri="{FF2B5EF4-FFF2-40B4-BE49-F238E27FC236}">
                <a16:creationId xmlns:a16="http://schemas.microsoft.com/office/drawing/2014/main" id="{B0AB6807-1007-2C40-ACD3-85A647021B46}"/>
              </a:ext>
            </a:extLst>
          </p:cNvPr>
          <p:cNvSpPr txBox="1"/>
          <p:nvPr/>
        </p:nvSpPr>
        <p:spPr>
          <a:xfrm>
            <a:off x="2043531" y="2416320"/>
            <a:ext cx="7551002" cy="1969770"/>
          </a:xfrm>
          <a:prstGeom prst="rect">
            <a:avLst/>
          </a:prstGeom>
          <a:noFill/>
        </p:spPr>
        <p:txBody>
          <a:bodyPr wrap="square" rtlCol="0">
            <a:spAutoFit/>
          </a:bodyPr>
          <a:lstStyle/>
          <a:p>
            <a:pPr marL="457200" indent="-457200">
              <a:spcAft>
                <a:spcPts val="1200"/>
              </a:spcAft>
              <a:buFont typeface="Arial" panose="020B0604020202020204" pitchFamily="34" charset="0"/>
              <a:buChar char="•"/>
            </a:pPr>
            <a:r>
              <a:rPr lang="en-US" sz="2800" dirty="0">
                <a:solidFill>
                  <a:srgbClr val="252525"/>
                </a:solidFill>
                <a:effectLst/>
                <a:latin typeface="Arial" panose="020B0604020202020204" pitchFamily="34" charset="0"/>
                <a:cs typeface="Arial" panose="020B0604020202020204" pitchFamily="34" charset="0"/>
              </a:rPr>
              <a:t>If you add up the three angles in any triangle, the answer is always 180°.</a:t>
            </a:r>
          </a:p>
          <a:p>
            <a:pPr marL="457200" indent="-457200">
              <a:buFont typeface="Arial" panose="020B0604020202020204" pitchFamily="34" charset="0"/>
              <a:buChar char="•"/>
            </a:pPr>
            <a:r>
              <a:rPr lang="en-US" sz="2800" dirty="0">
                <a:solidFill>
                  <a:srgbClr val="252525"/>
                </a:solidFill>
                <a:effectLst/>
                <a:latin typeface="Arial" panose="020B0604020202020204" pitchFamily="34" charset="0"/>
                <a:cs typeface="Arial" panose="020B0604020202020204" pitchFamily="34" charset="0"/>
              </a:rPr>
              <a:t>If you add up the four angles in a quadrilateral, the answer is always 360°.</a:t>
            </a:r>
          </a:p>
        </p:txBody>
      </p:sp>
    </p:spTree>
    <p:extLst>
      <p:ext uri="{BB962C8B-B14F-4D97-AF65-F5344CB8AC3E}">
        <p14:creationId xmlns:p14="http://schemas.microsoft.com/office/powerpoint/2010/main" val="22485288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70400" y="98310"/>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Practice question</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19</a:t>
            </a:fld>
            <a:endParaRPr lang="en-US" dirty="0"/>
          </a:p>
        </p:txBody>
      </p:sp>
      <p:sp>
        <p:nvSpPr>
          <p:cNvPr id="11" name="Isosceles Triangle 10">
            <a:extLst>
              <a:ext uri="{FF2B5EF4-FFF2-40B4-BE49-F238E27FC236}">
                <a16:creationId xmlns:a16="http://schemas.microsoft.com/office/drawing/2014/main" id="{31A2B6B6-4AED-44B2-8258-1C2513B6F75E}"/>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0F82D19D-1FB9-47B5-A87D-36C07F3B87C2}"/>
              </a:ext>
            </a:extLst>
          </p:cNvPr>
          <p:cNvSpPr txBox="1"/>
          <p:nvPr/>
        </p:nvSpPr>
        <p:spPr>
          <a:xfrm>
            <a:off x="10562" y="112167"/>
            <a:ext cx="1406193" cy="461665"/>
          </a:xfrm>
          <a:prstGeom prst="rect">
            <a:avLst/>
          </a:prstGeom>
          <a:solidFill>
            <a:schemeClr val="accent1"/>
          </a:solidFill>
          <a:ln>
            <a:solidFill>
              <a:schemeClr val="accent1"/>
            </a:solid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grpSp>
        <p:nvGrpSpPr>
          <p:cNvPr id="2" name="Group 1" descr="Worksheet available icon">
            <a:extLst>
              <a:ext uri="{FF2B5EF4-FFF2-40B4-BE49-F238E27FC236}">
                <a16:creationId xmlns:a16="http://schemas.microsoft.com/office/drawing/2014/main" id="{A8D863EF-0A32-6933-3257-3BD25BEDA1DE}"/>
              </a:ext>
            </a:extLst>
          </p:cNvPr>
          <p:cNvGrpSpPr/>
          <p:nvPr/>
        </p:nvGrpSpPr>
        <p:grpSpPr>
          <a:xfrm>
            <a:off x="9495879" y="211521"/>
            <a:ext cx="2102384" cy="753403"/>
            <a:chOff x="9495879" y="211521"/>
            <a:chExt cx="2102384" cy="753403"/>
          </a:xfrm>
        </p:grpSpPr>
        <p:pic>
          <p:nvPicPr>
            <p:cNvPr id="3" name="Graphic 6" descr="Document">
              <a:extLst>
                <a:ext uri="{FF2B5EF4-FFF2-40B4-BE49-F238E27FC236}">
                  <a16:creationId xmlns:a16="http://schemas.microsoft.com/office/drawing/2014/main" id="{C385510F-09E8-128C-C79C-6F87E06908E7}"/>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6" name="TextBox 5">
              <a:extLst>
                <a:ext uri="{FF2B5EF4-FFF2-40B4-BE49-F238E27FC236}">
                  <a16:creationId xmlns:a16="http://schemas.microsoft.com/office/drawing/2014/main" id="{2C883A95-7BA2-8F09-1902-62F81CBC887E}"/>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r>
                <a:rPr lang="en-GB" sz="2000" b="1" dirty="0">
                  <a:latin typeface="Arial" panose="020B0604020202020204" pitchFamily="34" charset="0"/>
                  <a:cs typeface="Arial" panose="020B0604020202020204" pitchFamily="34" charset="0"/>
                </a:rPr>
                <a:t>Worksheet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sp>
        <p:nvSpPr>
          <p:cNvPr id="14" name="TextBox 13">
            <a:extLst>
              <a:ext uri="{FF2B5EF4-FFF2-40B4-BE49-F238E27FC236}">
                <a16:creationId xmlns:a16="http://schemas.microsoft.com/office/drawing/2014/main" id="{74E493AB-A5F0-2485-1497-1D1E1AB9B67E}"/>
              </a:ext>
            </a:extLst>
          </p:cNvPr>
          <p:cNvSpPr txBox="1"/>
          <p:nvPr/>
        </p:nvSpPr>
        <p:spPr>
          <a:xfrm>
            <a:off x="1863273" y="1291590"/>
            <a:ext cx="5211683"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Three triangles are shown on the centimeter grid.</a:t>
            </a:r>
          </a:p>
        </p:txBody>
      </p:sp>
      <p:sp>
        <p:nvSpPr>
          <p:cNvPr id="15" name="TextBox 14">
            <a:extLst>
              <a:ext uri="{FF2B5EF4-FFF2-40B4-BE49-F238E27FC236}">
                <a16:creationId xmlns:a16="http://schemas.microsoft.com/office/drawing/2014/main" id="{B6DFC111-0EEF-7A9D-04D3-FADC445182C4}"/>
              </a:ext>
            </a:extLst>
          </p:cNvPr>
          <p:cNvSpPr txBox="1"/>
          <p:nvPr/>
        </p:nvSpPr>
        <p:spPr>
          <a:xfrm>
            <a:off x="2286000" y="4770985"/>
            <a:ext cx="7209879" cy="92333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Which triangle is </a:t>
            </a:r>
            <a:r>
              <a:rPr lang="en-US" b="1" dirty="0">
                <a:latin typeface="Arial" panose="020B0604020202020204" pitchFamily="34" charset="0"/>
                <a:cs typeface="Arial" panose="020B0604020202020204" pitchFamily="34" charset="0"/>
              </a:rPr>
              <a:t>not</a:t>
            </a:r>
            <a:r>
              <a:rPr lang="en-US" dirty="0">
                <a:latin typeface="Arial" panose="020B0604020202020204" pitchFamily="34" charset="0"/>
                <a:cs typeface="Arial" panose="020B0604020202020204" pitchFamily="34" charset="0"/>
              </a:rPr>
              <a:t> isosceles?</a:t>
            </a:r>
          </a:p>
          <a:p>
            <a:pPr marL="342900" indent="-342900">
              <a:buAutoNum type="alphaLcParenBoth"/>
            </a:pPr>
            <a:endParaRPr lang="en-US" dirty="0">
              <a:latin typeface="Arial" panose="020B0604020202020204" pitchFamily="34" charset="0"/>
              <a:cs typeface="Arial" panose="020B0604020202020204" pitchFamily="34" charset="0"/>
            </a:endParaRPr>
          </a:p>
          <a:p>
            <a:pPr algn="r"/>
            <a:r>
              <a:rPr lang="en-US" dirty="0">
                <a:latin typeface="Arial" panose="020B0604020202020204" pitchFamily="34" charset="0"/>
                <a:cs typeface="Arial" panose="020B0604020202020204" pitchFamily="34" charset="0"/>
              </a:rPr>
              <a:t>Answer </a:t>
            </a:r>
            <a:r>
              <a:rPr lang="en-US" u="sng" dirty="0">
                <a:latin typeface="Arial" panose="020B0604020202020204" pitchFamily="34" charset="0"/>
                <a:cs typeface="Arial" panose="020B0604020202020204" pitchFamily="34" charset="0"/>
              </a:rPr>
              <a:t> </a:t>
            </a:r>
            <a:r>
              <a:rPr lang="en-US" u="sng" dirty="0"/>
              <a:t>                                                        </a:t>
            </a:r>
            <a:endParaRPr lang="en-US" dirty="0"/>
          </a:p>
        </p:txBody>
      </p:sp>
      <p:sp>
        <p:nvSpPr>
          <p:cNvPr id="16" name="TextBox 15">
            <a:extLst>
              <a:ext uri="{FF2B5EF4-FFF2-40B4-BE49-F238E27FC236}">
                <a16:creationId xmlns:a16="http://schemas.microsoft.com/office/drawing/2014/main" id="{ECFD7C78-260B-375D-DE2A-255B661C703D}"/>
              </a:ext>
            </a:extLst>
          </p:cNvPr>
          <p:cNvSpPr txBox="1"/>
          <p:nvPr/>
        </p:nvSpPr>
        <p:spPr>
          <a:xfrm>
            <a:off x="6655513" y="5282161"/>
            <a:ext cx="338554" cy="369332"/>
          </a:xfrm>
          <a:prstGeom prst="rect">
            <a:avLst/>
          </a:prstGeom>
          <a:noFill/>
        </p:spPr>
        <p:txBody>
          <a:bodyPr wrap="none" rtlCol="0">
            <a:spAutoFit/>
          </a:bodyPr>
          <a:lstStyle/>
          <a:p>
            <a:r>
              <a:rPr lang="en-US" dirty="0">
                <a:solidFill>
                  <a:srgbClr val="C00000"/>
                </a:solidFill>
                <a:latin typeface="Arial" panose="020B0604020202020204" pitchFamily="34" charset="0"/>
                <a:cs typeface="Arial" panose="020B0604020202020204" pitchFamily="34" charset="0"/>
              </a:rPr>
              <a:t>A</a:t>
            </a:r>
            <a:endParaRPr lang="en-US" b="1" dirty="0">
              <a:solidFill>
                <a:srgbClr val="C00000"/>
              </a:solidFill>
              <a:latin typeface="Arial" panose="020B0604020202020204" pitchFamily="34" charset="0"/>
              <a:cs typeface="Arial" panose="020B0604020202020204" pitchFamily="34" charset="0"/>
            </a:endParaRPr>
          </a:p>
        </p:txBody>
      </p:sp>
      <p:pic>
        <p:nvPicPr>
          <p:cNvPr id="19" name="Picture 18" descr="Three triangles labelled A, B and C from left to right. Triangle A is a right-angled triangle of height 3 units and base 2 units. Triangle B is a right-angled triangle of height 3 units and base 3 units. Triangle C is an isosceles triangle with base 4 units.&#10;">
            <a:extLst>
              <a:ext uri="{FF2B5EF4-FFF2-40B4-BE49-F238E27FC236}">
                <a16:creationId xmlns:a16="http://schemas.microsoft.com/office/drawing/2014/main" id="{154EE111-FA02-8B08-02EE-7438A0D4F75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360156" y="2106054"/>
            <a:ext cx="5764488" cy="2234865"/>
          </a:xfrm>
          <a:prstGeom prst="rect">
            <a:avLst/>
          </a:prstGeom>
        </p:spPr>
      </p:pic>
    </p:spTree>
    <p:extLst>
      <p:ext uri="{BB962C8B-B14F-4D97-AF65-F5344CB8AC3E}">
        <p14:creationId xmlns:p14="http://schemas.microsoft.com/office/powerpoint/2010/main" val="3119437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road suspension bridge.">
            <a:extLst>
              <a:ext uri="{FF2B5EF4-FFF2-40B4-BE49-F238E27FC236}">
                <a16:creationId xmlns:a16="http://schemas.microsoft.com/office/drawing/2014/main" id="{6C782F1C-B608-25A5-90D7-A40452EFB69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1179"/>
          <a:stretch/>
        </p:blipFill>
        <p:spPr>
          <a:xfrm>
            <a:off x="4189765" y="3446948"/>
            <a:ext cx="7118937" cy="3464072"/>
          </a:xfrm>
          <a:prstGeom prst="rect">
            <a:avLst/>
          </a:prstGeom>
        </p:spPr>
      </p:pic>
      <p:pic>
        <p:nvPicPr>
          <p:cNvPr id="13" name="Picture 12" descr="A mosaic with coloured lines and patterns.&#10;">
            <a:extLst>
              <a:ext uri="{FF2B5EF4-FFF2-40B4-BE49-F238E27FC236}">
                <a16:creationId xmlns:a16="http://schemas.microsoft.com/office/drawing/2014/main" id="{24262622-1F59-0943-99AF-35ABBBF54A3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30564" t="2801" r="1" b="896"/>
          <a:stretch/>
        </p:blipFill>
        <p:spPr>
          <a:xfrm flipH="1">
            <a:off x="8911665" y="-16142"/>
            <a:ext cx="3276881" cy="4629580"/>
          </a:xfrm>
          <a:prstGeom prst="rect">
            <a:avLst/>
          </a:prstGeom>
        </p:spPr>
      </p:pic>
      <p:pic>
        <p:nvPicPr>
          <p:cNvPr id="16" name="Picture 15" descr="A honeycomb with some bees.&#10;">
            <a:extLst>
              <a:ext uri="{FF2B5EF4-FFF2-40B4-BE49-F238E27FC236}">
                <a16:creationId xmlns:a16="http://schemas.microsoft.com/office/drawing/2014/main" id="{B1A192EC-26AE-9EBF-7955-50DE6DE667D3}"/>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rot="5400000">
            <a:off x="-654880" y="3636496"/>
            <a:ext cx="3864428" cy="2576285"/>
          </a:xfrm>
          <a:prstGeom prst="rect">
            <a:avLst/>
          </a:prstGeom>
        </p:spPr>
      </p:pic>
      <p:sp>
        <p:nvSpPr>
          <p:cNvPr id="4" name="Slide Number Placeholder 3">
            <a:extLst>
              <a:ext uri="{FF2B5EF4-FFF2-40B4-BE49-F238E27FC236}">
                <a16:creationId xmlns:a16="http://schemas.microsoft.com/office/drawing/2014/main" id="{6512F0C6-646A-B847-B751-F8629AA1EEBB}"/>
              </a:ext>
            </a:extLst>
          </p:cNvPr>
          <p:cNvSpPr>
            <a:spLocks noGrp="1"/>
          </p:cNvSpPr>
          <p:nvPr>
            <p:ph type="sldNum" sz="quarter" idx="12"/>
          </p:nvPr>
        </p:nvSpPr>
        <p:spPr/>
        <p:txBody>
          <a:bodyPr/>
          <a:lstStyle/>
          <a:p>
            <a:fld id="{892959B6-490E-A144-8C7C-88267F972F69}" type="slidenum">
              <a:rPr lang="en-US" b="1" smtClean="0">
                <a:solidFill>
                  <a:srgbClr val="000000"/>
                </a:solidFill>
                <a:latin typeface="Arial" panose="020B0604020202020204" pitchFamily="34" charset="0"/>
                <a:cs typeface="Arial" panose="020B0604020202020204" pitchFamily="34" charset="0"/>
              </a:rPr>
              <a:t>2</a:t>
            </a:fld>
            <a:endParaRPr lang="en-US" b="1" dirty="0">
              <a:solidFill>
                <a:srgbClr val="000000"/>
              </a:solidFill>
              <a:latin typeface="Arial" panose="020B0604020202020204" pitchFamily="34" charset="0"/>
              <a:cs typeface="Arial" panose="020B0604020202020204" pitchFamily="34" charset="0"/>
            </a:endParaRPr>
          </a:p>
        </p:txBody>
      </p:sp>
      <p:pic>
        <p:nvPicPr>
          <p:cNvPr id="5" name="Picture 4" descr="Square and other quadrilateral tiles making a tile pattern.&#10;&#10;">
            <a:extLst>
              <a:ext uri="{FF2B5EF4-FFF2-40B4-BE49-F238E27FC236}">
                <a16:creationId xmlns:a16="http://schemas.microsoft.com/office/drawing/2014/main" id="{8C565F08-EF2C-5EFB-1D3B-A8AFF851594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t="22680" r="1460"/>
          <a:stretch/>
        </p:blipFill>
        <p:spPr>
          <a:xfrm>
            <a:off x="-10809" y="-23992"/>
            <a:ext cx="5776949" cy="3043433"/>
          </a:xfrm>
          <a:prstGeom prst="rect">
            <a:avLst/>
          </a:prstGeom>
        </p:spPr>
      </p:pic>
      <p:pic>
        <p:nvPicPr>
          <p:cNvPr id="6" name="Picture 5" descr="A bridge in a forest made up on red metal bars.&#10;">
            <a:extLst>
              <a:ext uri="{FF2B5EF4-FFF2-40B4-BE49-F238E27FC236}">
                <a16:creationId xmlns:a16="http://schemas.microsoft.com/office/drawing/2014/main" id="{2EE082D1-14EF-482E-8A82-FA1AE4DDE7C6}"/>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11548" b="2344"/>
          <a:stretch/>
        </p:blipFill>
        <p:spPr>
          <a:xfrm>
            <a:off x="-10809" y="1991320"/>
            <a:ext cx="2395214" cy="1756361"/>
          </a:xfrm>
          <a:prstGeom prst="rect">
            <a:avLst/>
          </a:prstGeom>
        </p:spPr>
      </p:pic>
      <p:pic>
        <p:nvPicPr>
          <p:cNvPr id="7" name="Picture 6" descr="A glass roof made up of triangular panels.">
            <a:extLst>
              <a:ext uri="{FF2B5EF4-FFF2-40B4-BE49-F238E27FC236}">
                <a16:creationId xmlns:a16="http://schemas.microsoft.com/office/drawing/2014/main" id="{A3F93DFA-FF14-465C-AB72-E5F7C04913C7}"/>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2542921" y="3747681"/>
            <a:ext cx="2634541" cy="1756360"/>
          </a:xfrm>
          <a:prstGeom prst="rect">
            <a:avLst/>
          </a:prstGeom>
        </p:spPr>
      </p:pic>
      <p:pic>
        <p:nvPicPr>
          <p:cNvPr id="8" name="Picture 7" descr="A roof structure with timbers forming angled shapes.&#10;">
            <a:extLst>
              <a:ext uri="{FF2B5EF4-FFF2-40B4-BE49-F238E27FC236}">
                <a16:creationId xmlns:a16="http://schemas.microsoft.com/office/drawing/2014/main" id="{10B5E026-D9DB-2750-F72F-AEC92238E2D7}"/>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4850083" y="-16142"/>
            <a:ext cx="5749788" cy="3833192"/>
          </a:xfrm>
          <a:prstGeom prst="rect">
            <a:avLst/>
          </a:prstGeom>
        </p:spPr>
      </p:pic>
      <p:pic>
        <p:nvPicPr>
          <p:cNvPr id="10" name="Picture 9" descr="A colourful green, blue and brown mosaic pattern.">
            <a:extLst>
              <a:ext uri="{FF2B5EF4-FFF2-40B4-BE49-F238E27FC236}">
                <a16:creationId xmlns:a16="http://schemas.microsoft.com/office/drawing/2014/main" id="{3FBC878D-93E1-F373-28C8-1C277D1B2903}"/>
              </a:ext>
            </a:extLst>
          </p:cNvPr>
          <p:cNvPicPr>
            <a:picLocks noChangeAspect="1"/>
          </p:cNvPicPr>
          <p:nvPr/>
        </p:nvPicPr>
        <p:blipFill>
          <a:blip r:embed="rId10" cstate="screen">
            <a:extLst>
              <a:ext uri="{28A0092B-C50C-407E-A947-70E740481C1C}">
                <a14:useLocalDpi xmlns:a14="http://schemas.microsoft.com/office/drawing/2010/main"/>
              </a:ext>
            </a:extLst>
          </a:blip>
          <a:srcRect/>
          <a:stretch/>
        </p:blipFill>
        <p:spPr>
          <a:xfrm>
            <a:off x="2565476" y="5338036"/>
            <a:ext cx="1691141" cy="1572984"/>
          </a:xfrm>
          <a:prstGeom prst="rect">
            <a:avLst/>
          </a:prstGeom>
        </p:spPr>
      </p:pic>
      <p:pic>
        <p:nvPicPr>
          <p:cNvPr id="11" name="Picture 10" descr="Roof structure of a long building that resembles a large greenhouse with no roof tiles.&#10;">
            <a:extLst>
              <a:ext uri="{FF2B5EF4-FFF2-40B4-BE49-F238E27FC236}">
                <a16:creationId xmlns:a16="http://schemas.microsoft.com/office/drawing/2014/main" id="{3AEE2FEE-366D-D868-B049-14CE18D72BE2}"/>
              </a:ext>
            </a:extLst>
          </p:cNvPr>
          <p:cNvPicPr>
            <a:picLocks noChangeAspect="1"/>
          </p:cNvPicPr>
          <p:nvPr/>
        </p:nvPicPr>
        <p:blipFill>
          <a:blip r:embed="rId11" cstate="screen">
            <a:extLst>
              <a:ext uri="{28A0092B-C50C-407E-A947-70E740481C1C}">
                <a14:useLocalDpi xmlns:a14="http://schemas.microsoft.com/office/drawing/2010/main"/>
              </a:ext>
            </a:extLst>
          </a:blip>
          <a:srcRect/>
          <a:stretch/>
        </p:blipFill>
        <p:spPr>
          <a:xfrm>
            <a:off x="8911666" y="4613438"/>
            <a:ext cx="3280334" cy="2244562"/>
          </a:xfrm>
          <a:prstGeom prst="rect">
            <a:avLst/>
          </a:prstGeom>
        </p:spPr>
      </p:pic>
      <p:sp>
        <p:nvSpPr>
          <p:cNvPr id="15" name="Rectangle 14">
            <a:extLst>
              <a:ext uri="{FF2B5EF4-FFF2-40B4-BE49-F238E27FC236}">
                <a16:creationId xmlns:a16="http://schemas.microsoft.com/office/drawing/2014/main" id="{B6FAD5A6-B888-AE17-395E-009EA3F84B83}"/>
              </a:ext>
            </a:extLst>
          </p:cNvPr>
          <p:cNvSpPr/>
          <p:nvPr/>
        </p:nvSpPr>
        <p:spPr>
          <a:xfrm>
            <a:off x="2156465" y="2981849"/>
            <a:ext cx="7879081" cy="923330"/>
          </a:xfrm>
          <a:prstGeom prst="rect">
            <a:avLst/>
          </a:prstGeom>
        </p:spPr>
        <p:style>
          <a:lnRef idx="2">
            <a:schemeClr val="accent1"/>
          </a:lnRef>
          <a:fillRef idx="1">
            <a:schemeClr val="lt1"/>
          </a:fillRef>
          <a:effectRef idx="0">
            <a:schemeClr val="accent1"/>
          </a:effectRef>
          <a:fontRef idx="minor">
            <a:schemeClr val="dk1"/>
          </a:fontRef>
        </p:style>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Shapes are all around us</a:t>
            </a:r>
          </a:p>
        </p:txBody>
      </p:sp>
    </p:spTree>
    <p:extLst>
      <p:ext uri="{BB962C8B-B14F-4D97-AF65-F5344CB8AC3E}">
        <p14:creationId xmlns:p14="http://schemas.microsoft.com/office/powerpoint/2010/main" val="6280721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70400"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Practice question</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20</a:t>
            </a:fld>
            <a:endParaRPr lang="en-US" dirty="0"/>
          </a:p>
        </p:txBody>
      </p:sp>
      <p:sp>
        <p:nvSpPr>
          <p:cNvPr id="11" name="Isosceles Triangle 10">
            <a:extLst>
              <a:ext uri="{FF2B5EF4-FFF2-40B4-BE49-F238E27FC236}">
                <a16:creationId xmlns:a16="http://schemas.microsoft.com/office/drawing/2014/main" id="{31A2B6B6-4AED-44B2-8258-1C2513B6F75E}"/>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0F82D19D-1FB9-47B5-A87D-36C07F3B87C2}"/>
              </a:ext>
            </a:extLst>
          </p:cNvPr>
          <p:cNvSpPr txBox="1"/>
          <p:nvPr/>
        </p:nvSpPr>
        <p:spPr>
          <a:xfrm>
            <a:off x="10562" y="112167"/>
            <a:ext cx="1406193" cy="461665"/>
          </a:xfrm>
          <a:prstGeom prst="rect">
            <a:avLst/>
          </a:prstGeom>
          <a:solidFill>
            <a:schemeClr val="accent1"/>
          </a:solidFill>
          <a:ln>
            <a:solidFill>
              <a:schemeClr val="accent1"/>
            </a:solid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grpSp>
        <p:nvGrpSpPr>
          <p:cNvPr id="2" name="Group 1" descr="Worksheet available icon">
            <a:extLst>
              <a:ext uri="{FF2B5EF4-FFF2-40B4-BE49-F238E27FC236}">
                <a16:creationId xmlns:a16="http://schemas.microsoft.com/office/drawing/2014/main" id="{D3014F50-B8E6-E5F0-E175-F9936B83F2B1}"/>
              </a:ext>
            </a:extLst>
          </p:cNvPr>
          <p:cNvGrpSpPr/>
          <p:nvPr/>
        </p:nvGrpSpPr>
        <p:grpSpPr>
          <a:xfrm>
            <a:off x="9495879" y="211521"/>
            <a:ext cx="2102384" cy="753403"/>
            <a:chOff x="9495879" y="211521"/>
            <a:chExt cx="2102384" cy="753403"/>
          </a:xfrm>
        </p:grpSpPr>
        <p:pic>
          <p:nvPicPr>
            <p:cNvPr id="3" name="Graphic 6" descr="Document">
              <a:extLst>
                <a:ext uri="{FF2B5EF4-FFF2-40B4-BE49-F238E27FC236}">
                  <a16:creationId xmlns:a16="http://schemas.microsoft.com/office/drawing/2014/main" id="{17FF0912-D994-9BAB-01F8-818B38A179CA}"/>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6" name="TextBox 5">
              <a:extLst>
                <a:ext uri="{FF2B5EF4-FFF2-40B4-BE49-F238E27FC236}">
                  <a16:creationId xmlns:a16="http://schemas.microsoft.com/office/drawing/2014/main" id="{0B187309-94E8-038F-FB4E-A1432438DD90}"/>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r>
                <a:rPr lang="en-GB" sz="2000" b="1" dirty="0">
                  <a:latin typeface="Arial" panose="020B0604020202020204" pitchFamily="34" charset="0"/>
                  <a:cs typeface="Arial" panose="020B0604020202020204" pitchFamily="34" charset="0"/>
                </a:rPr>
                <a:t>Worksheet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sp>
        <p:nvSpPr>
          <p:cNvPr id="5" name="TextBox 4">
            <a:extLst>
              <a:ext uri="{FF2B5EF4-FFF2-40B4-BE49-F238E27FC236}">
                <a16:creationId xmlns:a16="http://schemas.microsoft.com/office/drawing/2014/main" id="{5C011937-C192-F7ED-EF20-C0EF1AF84441}"/>
              </a:ext>
            </a:extLst>
          </p:cNvPr>
          <p:cNvSpPr txBox="1"/>
          <p:nvPr/>
        </p:nvSpPr>
        <p:spPr>
          <a:xfrm>
            <a:off x="5217076" y="1397090"/>
            <a:ext cx="7048018" cy="584775"/>
          </a:xfrm>
          <a:prstGeom prst="rect">
            <a:avLst/>
          </a:prstGeom>
          <a:noFill/>
        </p:spPr>
        <p:txBody>
          <a:bodyPr wrap="square" rtlCol="0">
            <a:spAutoFit/>
          </a:bodyPr>
          <a:lstStyle/>
          <a:p>
            <a:pPr algn="ctr"/>
            <a:r>
              <a:rPr lang="en-US" sz="1600" dirty="0">
                <a:latin typeface="Arial" panose="020B0604020202020204" pitchFamily="34" charset="0"/>
                <a:cs typeface="Arial" panose="020B0604020202020204" pitchFamily="34" charset="0"/>
              </a:rPr>
              <a:t>On the grid below, show how you can make a parallelogram with </a:t>
            </a:r>
            <a:r>
              <a:rPr lang="en-US" sz="1600" b="1" dirty="0">
                <a:latin typeface="Arial" panose="020B0604020202020204" pitchFamily="34" charset="0"/>
                <a:cs typeface="Arial" panose="020B0604020202020204" pitchFamily="34" charset="0"/>
              </a:rPr>
              <a:t>two</a:t>
            </a:r>
            <a:r>
              <a:rPr lang="en-US" sz="1600" dirty="0">
                <a:latin typeface="Arial" panose="020B0604020202020204" pitchFamily="34" charset="0"/>
                <a:cs typeface="Arial" panose="020B0604020202020204" pitchFamily="34" charset="0"/>
              </a:rPr>
              <a:t> of these triangles.</a:t>
            </a:r>
          </a:p>
        </p:txBody>
      </p:sp>
      <p:sp>
        <p:nvSpPr>
          <p:cNvPr id="8" name="TextBox 7">
            <a:extLst>
              <a:ext uri="{FF2B5EF4-FFF2-40B4-BE49-F238E27FC236}">
                <a16:creationId xmlns:a16="http://schemas.microsoft.com/office/drawing/2014/main" id="{A3094682-1EE5-3610-6598-323FC9E0EE50}"/>
              </a:ext>
            </a:extLst>
          </p:cNvPr>
          <p:cNvSpPr txBox="1"/>
          <p:nvPr/>
        </p:nvSpPr>
        <p:spPr>
          <a:xfrm>
            <a:off x="879310" y="1396173"/>
            <a:ext cx="4041222" cy="353943"/>
          </a:xfrm>
          <a:prstGeom prst="rect">
            <a:avLst/>
          </a:prstGeom>
          <a:noFill/>
        </p:spPr>
        <p:txBody>
          <a:bodyPr wrap="square" rtlCol="0">
            <a:spAutoFit/>
          </a:bodyPr>
          <a:lstStyle/>
          <a:p>
            <a:r>
              <a:rPr lang="en-US" sz="1700" dirty="0">
                <a:latin typeface="Arial" panose="020B0604020202020204" pitchFamily="34" charset="0"/>
                <a:cs typeface="Arial" panose="020B0604020202020204" pitchFamily="34" charset="0"/>
              </a:rPr>
              <a:t>Here is a triangle on a square dotty grid.</a:t>
            </a:r>
          </a:p>
        </p:txBody>
      </p:sp>
      <p:pic>
        <p:nvPicPr>
          <p:cNvPr id="10" name="Picture 9" descr="A right-angled triangle on a square grid of five dots by five dots. The apex of the triangle is at the second dot on the first row of dots. The right angle is at the second dot on the fourth row of dots. The third angle is at the fourth dot on the fourth row of dots.&#10;">
            <a:extLst>
              <a:ext uri="{FF2B5EF4-FFF2-40B4-BE49-F238E27FC236}">
                <a16:creationId xmlns:a16="http://schemas.microsoft.com/office/drawing/2014/main" id="{1109F67B-2CE8-600B-E3EB-06C6E7C1D9D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98431" y="2486433"/>
            <a:ext cx="2091590" cy="2091590"/>
          </a:xfrm>
          <a:prstGeom prst="rect">
            <a:avLst/>
          </a:prstGeom>
        </p:spPr>
      </p:pic>
      <p:pic>
        <p:nvPicPr>
          <p:cNvPr id="13" name="Picture 12" descr="An empty grid of eight dots by eight dots. As the animation plays, an orange right-angled triangle and a blue right-angled triangle appear on the grid to form a rectangle.&#10;">
            <a:extLst>
              <a:ext uri="{FF2B5EF4-FFF2-40B4-BE49-F238E27FC236}">
                <a16:creationId xmlns:a16="http://schemas.microsoft.com/office/drawing/2014/main" id="{8AC258B4-7CB5-DF07-068D-83607441150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837972" y="2189412"/>
            <a:ext cx="3545256" cy="3545256"/>
          </a:xfrm>
          <a:prstGeom prst="rect">
            <a:avLst/>
          </a:prstGeom>
        </p:spPr>
      </p:pic>
      <p:sp>
        <p:nvSpPr>
          <p:cNvPr id="14" name="Right Triangle 13">
            <a:extLst>
              <a:ext uri="{FF2B5EF4-FFF2-40B4-BE49-F238E27FC236}">
                <a16:creationId xmlns:a16="http://schemas.microsoft.com/office/drawing/2014/main" id="{72FF1AED-1CE2-3D32-E32B-2D110FC3556E}"/>
              </a:ext>
            </a:extLst>
          </p:cNvPr>
          <p:cNvSpPr/>
          <p:nvPr/>
        </p:nvSpPr>
        <p:spPr>
          <a:xfrm rot="10800000">
            <a:off x="8336310" y="2723177"/>
            <a:ext cx="1014413" cy="1485900"/>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ight Triangle 14">
            <a:extLst>
              <a:ext uri="{FF2B5EF4-FFF2-40B4-BE49-F238E27FC236}">
                <a16:creationId xmlns:a16="http://schemas.microsoft.com/office/drawing/2014/main" id="{84A05426-8CB6-3B28-10DC-84A254016B14}"/>
              </a:ext>
            </a:extLst>
          </p:cNvPr>
          <p:cNvSpPr/>
          <p:nvPr/>
        </p:nvSpPr>
        <p:spPr>
          <a:xfrm>
            <a:off x="8345356" y="2723177"/>
            <a:ext cx="1014413" cy="1485900"/>
          </a:xfrm>
          <a:prstGeom prst="rtTriangl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2856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70400"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Practice question</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21</a:t>
            </a:fld>
            <a:endParaRPr lang="en-US" dirty="0"/>
          </a:p>
        </p:txBody>
      </p:sp>
      <p:sp>
        <p:nvSpPr>
          <p:cNvPr id="11" name="Isosceles Triangle 10">
            <a:extLst>
              <a:ext uri="{FF2B5EF4-FFF2-40B4-BE49-F238E27FC236}">
                <a16:creationId xmlns:a16="http://schemas.microsoft.com/office/drawing/2014/main" id="{31A2B6B6-4AED-44B2-8258-1C2513B6F75E}"/>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0F82D19D-1FB9-47B5-A87D-36C07F3B87C2}"/>
              </a:ext>
            </a:extLst>
          </p:cNvPr>
          <p:cNvSpPr txBox="1"/>
          <p:nvPr/>
        </p:nvSpPr>
        <p:spPr>
          <a:xfrm>
            <a:off x="10562" y="112167"/>
            <a:ext cx="1406193" cy="461665"/>
          </a:xfrm>
          <a:prstGeom prst="rect">
            <a:avLst/>
          </a:prstGeom>
          <a:solidFill>
            <a:schemeClr val="accent1"/>
          </a:solidFill>
          <a:ln>
            <a:solidFill>
              <a:schemeClr val="accent1"/>
            </a:solid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grpSp>
        <p:nvGrpSpPr>
          <p:cNvPr id="3" name="Group 2" descr="Worksheet available icon">
            <a:extLst>
              <a:ext uri="{FF2B5EF4-FFF2-40B4-BE49-F238E27FC236}">
                <a16:creationId xmlns:a16="http://schemas.microsoft.com/office/drawing/2014/main" id="{60AF0927-0604-5E2E-29BF-702528941FFF}"/>
              </a:ext>
            </a:extLst>
          </p:cNvPr>
          <p:cNvGrpSpPr/>
          <p:nvPr/>
        </p:nvGrpSpPr>
        <p:grpSpPr>
          <a:xfrm>
            <a:off x="9495879" y="211521"/>
            <a:ext cx="2102384" cy="753403"/>
            <a:chOff x="9495879" y="211521"/>
            <a:chExt cx="2102384" cy="753403"/>
          </a:xfrm>
        </p:grpSpPr>
        <p:pic>
          <p:nvPicPr>
            <p:cNvPr id="6" name="Graphic 6" descr="Document">
              <a:extLst>
                <a:ext uri="{FF2B5EF4-FFF2-40B4-BE49-F238E27FC236}">
                  <a16:creationId xmlns:a16="http://schemas.microsoft.com/office/drawing/2014/main" id="{646C4F9C-23AB-51AF-5EB2-4695E02EE650}"/>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7" name="TextBox 6">
              <a:extLst>
                <a:ext uri="{FF2B5EF4-FFF2-40B4-BE49-F238E27FC236}">
                  <a16:creationId xmlns:a16="http://schemas.microsoft.com/office/drawing/2014/main" id="{84A8EA34-1851-8FD3-A378-1AEF35DACD23}"/>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r>
                <a:rPr lang="en-GB" sz="2000" b="1" dirty="0">
                  <a:latin typeface="Arial" panose="020B0604020202020204" pitchFamily="34" charset="0"/>
                  <a:cs typeface="Arial" panose="020B0604020202020204" pitchFamily="34" charset="0"/>
                </a:rPr>
                <a:t>Worksheet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sp>
        <p:nvSpPr>
          <p:cNvPr id="5" name="TextBox 4">
            <a:extLst>
              <a:ext uri="{FF2B5EF4-FFF2-40B4-BE49-F238E27FC236}">
                <a16:creationId xmlns:a16="http://schemas.microsoft.com/office/drawing/2014/main" id="{87D2F848-0E26-285F-F3B0-24B8A9888A3A}"/>
              </a:ext>
            </a:extLst>
          </p:cNvPr>
          <p:cNvSpPr txBox="1"/>
          <p:nvPr/>
        </p:nvSpPr>
        <p:spPr>
          <a:xfrm>
            <a:off x="1491869" y="3783285"/>
            <a:ext cx="3451606" cy="369332"/>
          </a:xfrm>
          <a:prstGeom prst="rect">
            <a:avLst/>
          </a:prstGeom>
          <a:noFill/>
        </p:spPr>
        <p:txBody>
          <a:bodyPr wrap="square" rtlCol="0">
            <a:spAutoFit/>
          </a:bodyPr>
          <a:lstStyle/>
          <a:p>
            <a:r>
              <a:rPr lang="en-US" dirty="0">
                <a:solidFill>
                  <a:srgbClr val="C00000"/>
                </a:solidFill>
                <a:latin typeface="Cambria Math" panose="02040503050406030204" pitchFamily="18" charset="0"/>
                <a:ea typeface="Cambria Math" panose="02040503050406030204" pitchFamily="18" charset="0"/>
                <a:cs typeface="Arial" panose="020B0604020202020204" pitchFamily="34" charset="0"/>
              </a:rPr>
              <a:t>87 + 32 + </a:t>
            </a:r>
            <a:r>
              <a:rPr lang="en-US" i="1"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x</a:t>
            </a:r>
            <a:r>
              <a:rPr lang="en-US" dirty="0">
                <a:solidFill>
                  <a:srgbClr val="C00000"/>
                </a:solidFill>
                <a:latin typeface="Cambria Math" panose="02040503050406030204" pitchFamily="18" charset="0"/>
                <a:ea typeface="Cambria Math" panose="02040503050406030204" pitchFamily="18" charset="0"/>
                <a:cs typeface="Arial" panose="020B0604020202020204" pitchFamily="34" charset="0"/>
              </a:rPr>
              <a:t> = 180°</a:t>
            </a:r>
          </a:p>
        </p:txBody>
      </p:sp>
      <p:sp>
        <p:nvSpPr>
          <p:cNvPr id="8" name="TextBox 7">
            <a:extLst>
              <a:ext uri="{FF2B5EF4-FFF2-40B4-BE49-F238E27FC236}">
                <a16:creationId xmlns:a16="http://schemas.microsoft.com/office/drawing/2014/main" id="{4BCE8DF3-82C1-6584-0534-984F51A7074A}"/>
              </a:ext>
            </a:extLst>
          </p:cNvPr>
          <p:cNvSpPr txBox="1"/>
          <p:nvPr/>
        </p:nvSpPr>
        <p:spPr>
          <a:xfrm>
            <a:off x="1491869" y="4310995"/>
            <a:ext cx="3451606" cy="369332"/>
          </a:xfrm>
          <a:prstGeom prst="rect">
            <a:avLst/>
          </a:prstGeom>
          <a:noFill/>
        </p:spPr>
        <p:txBody>
          <a:bodyPr wrap="square" rtlCol="0">
            <a:spAutoFit/>
          </a:bodyPr>
          <a:lstStyle/>
          <a:p>
            <a:r>
              <a:rPr lang="en-US" i="1"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x</a:t>
            </a:r>
            <a:r>
              <a:rPr lang="en-US" dirty="0">
                <a:solidFill>
                  <a:srgbClr val="C00000"/>
                </a:solidFill>
                <a:latin typeface="Cambria Math" panose="02040503050406030204" pitchFamily="18" charset="0"/>
                <a:ea typeface="Cambria Math" panose="02040503050406030204" pitchFamily="18" charset="0"/>
                <a:cs typeface="Arial" panose="020B0604020202020204" pitchFamily="34" charset="0"/>
              </a:rPr>
              <a:t> = 180 – 87 – 32 </a:t>
            </a:r>
          </a:p>
        </p:txBody>
      </p:sp>
      <p:sp>
        <p:nvSpPr>
          <p:cNvPr id="9" name="TextBox 8">
            <a:extLst>
              <a:ext uri="{FF2B5EF4-FFF2-40B4-BE49-F238E27FC236}">
                <a16:creationId xmlns:a16="http://schemas.microsoft.com/office/drawing/2014/main" id="{F1579739-C00B-7924-2C88-8D1091C02200}"/>
              </a:ext>
            </a:extLst>
          </p:cNvPr>
          <p:cNvSpPr txBox="1"/>
          <p:nvPr/>
        </p:nvSpPr>
        <p:spPr>
          <a:xfrm>
            <a:off x="6044272" y="5072022"/>
            <a:ext cx="3451606" cy="369332"/>
          </a:xfrm>
          <a:prstGeom prst="rect">
            <a:avLst/>
          </a:prstGeom>
          <a:noFill/>
        </p:spPr>
        <p:txBody>
          <a:bodyPr wrap="square" rtlCol="0">
            <a:spAutoFit/>
          </a:bodyPr>
          <a:lstStyle/>
          <a:p>
            <a:r>
              <a:rPr lang="en-US" i="1"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x</a:t>
            </a:r>
            <a:r>
              <a:rPr lang="en-US" dirty="0">
                <a:solidFill>
                  <a:srgbClr val="C00000"/>
                </a:solidFill>
                <a:latin typeface="Cambria Math" panose="02040503050406030204" pitchFamily="18" charset="0"/>
                <a:ea typeface="Cambria Math" panose="02040503050406030204" pitchFamily="18" charset="0"/>
                <a:cs typeface="Arial" panose="020B0604020202020204" pitchFamily="34" charset="0"/>
              </a:rPr>
              <a:t> = 61</a:t>
            </a:r>
          </a:p>
        </p:txBody>
      </p:sp>
      <p:sp>
        <p:nvSpPr>
          <p:cNvPr id="10" name="TextBox 9">
            <a:extLst>
              <a:ext uri="{FF2B5EF4-FFF2-40B4-BE49-F238E27FC236}">
                <a16:creationId xmlns:a16="http://schemas.microsoft.com/office/drawing/2014/main" id="{A04DCD23-1A40-FFB0-0E3E-42E8E9EA484F}"/>
              </a:ext>
            </a:extLst>
          </p:cNvPr>
          <p:cNvSpPr txBox="1"/>
          <p:nvPr/>
        </p:nvSpPr>
        <p:spPr>
          <a:xfrm>
            <a:off x="1416755" y="1488831"/>
            <a:ext cx="2639430"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Work out the value of </a:t>
            </a:r>
            <a:r>
              <a:rPr lang="en-US" i="1" dirty="0">
                <a:latin typeface="Arial" panose="020B0604020202020204" pitchFamily="34" charset="0"/>
                <a:cs typeface="Arial" panose="020B0604020202020204" pitchFamily="34" charset="0"/>
              </a:rPr>
              <a:t>x</a:t>
            </a:r>
            <a:r>
              <a:rPr lang="en-US" dirty="0">
                <a:latin typeface="Arial" panose="020B0604020202020204" pitchFamily="34" charset="0"/>
                <a:cs typeface="Arial" panose="020B0604020202020204" pitchFamily="34" charset="0"/>
              </a:rPr>
              <a:t>.</a:t>
            </a:r>
          </a:p>
        </p:txBody>
      </p:sp>
      <p:pic>
        <p:nvPicPr>
          <p:cNvPr id="13" name="Picture 12" descr="A scalene triangle with angles marked as 87°, 32° and x.&#10;">
            <a:extLst>
              <a:ext uri="{FF2B5EF4-FFF2-40B4-BE49-F238E27FC236}">
                <a16:creationId xmlns:a16="http://schemas.microsoft.com/office/drawing/2014/main" id="{002A958D-7749-551C-A5EA-92C1FCB26075}"/>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3475023" y="2016541"/>
            <a:ext cx="4714514" cy="1505514"/>
          </a:xfrm>
          <a:prstGeom prst="rect">
            <a:avLst/>
          </a:prstGeom>
        </p:spPr>
      </p:pic>
      <p:sp>
        <p:nvSpPr>
          <p:cNvPr id="14" name="TextBox 13">
            <a:extLst>
              <a:ext uri="{FF2B5EF4-FFF2-40B4-BE49-F238E27FC236}">
                <a16:creationId xmlns:a16="http://schemas.microsoft.com/office/drawing/2014/main" id="{75E6C8C2-1C83-DEE3-0971-F4F1015E0CAB}"/>
              </a:ext>
            </a:extLst>
          </p:cNvPr>
          <p:cNvSpPr txBox="1"/>
          <p:nvPr/>
        </p:nvSpPr>
        <p:spPr>
          <a:xfrm>
            <a:off x="1416755" y="3908641"/>
            <a:ext cx="8700260" cy="369332"/>
          </a:xfrm>
          <a:prstGeom prst="rect">
            <a:avLst/>
          </a:prstGeom>
          <a:noFill/>
        </p:spPr>
        <p:txBody>
          <a:bodyPr wrap="square" rtlCol="0">
            <a:spAutoFit/>
          </a:bodyPr>
          <a:lstStyle/>
          <a:p>
            <a:r>
              <a:rPr lang="en-US" u="sng" dirty="0"/>
              <a:t>                                                                                                                                                      </a:t>
            </a:r>
            <a:endParaRPr lang="en-US" dirty="0"/>
          </a:p>
        </p:txBody>
      </p:sp>
      <p:sp>
        <p:nvSpPr>
          <p:cNvPr id="15" name="Rectangle 14">
            <a:extLst>
              <a:ext uri="{FF2B5EF4-FFF2-40B4-BE49-F238E27FC236}">
                <a16:creationId xmlns:a16="http://schemas.microsoft.com/office/drawing/2014/main" id="{116DA53D-D8C8-DECC-7C48-9BCE3A84E410}"/>
              </a:ext>
            </a:extLst>
          </p:cNvPr>
          <p:cNvSpPr/>
          <p:nvPr/>
        </p:nvSpPr>
        <p:spPr>
          <a:xfrm>
            <a:off x="1374263" y="4463574"/>
            <a:ext cx="8121615" cy="388696"/>
          </a:xfrm>
          <a:prstGeom prst="rect">
            <a:avLst/>
          </a:prstGeom>
        </p:spPr>
        <p:txBody>
          <a:bodyPr wrap="square">
            <a:spAutoFit/>
          </a:bodyPr>
          <a:lstStyle/>
          <a:p>
            <a:pPr>
              <a:lnSpc>
                <a:spcPct val="107000"/>
              </a:lnSpc>
              <a:spcAft>
                <a:spcPts val="800"/>
              </a:spcAft>
            </a:pPr>
            <a:r>
              <a:rPr lang="en-US" u="sng" dirty="0">
                <a:latin typeface="Calibri" panose="020F0502020204030204" pitchFamily="34"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80DFA4D2-0386-FA56-9254-EBEF8F94A199}"/>
              </a:ext>
            </a:extLst>
          </p:cNvPr>
          <p:cNvSpPr txBox="1"/>
          <p:nvPr/>
        </p:nvSpPr>
        <p:spPr>
          <a:xfrm>
            <a:off x="4861615" y="5132495"/>
            <a:ext cx="5173211"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Answer</a:t>
            </a:r>
            <a:r>
              <a:rPr lang="en-US" dirty="0"/>
              <a:t> </a:t>
            </a:r>
            <a:r>
              <a:rPr lang="en-US" u="sng" dirty="0"/>
              <a:t>         </a:t>
            </a:r>
            <a:r>
              <a:rPr lang="en-US" u="sng" dirty="0">
                <a:latin typeface="Cambria Math" panose="02040503050406030204" pitchFamily="18" charset="0"/>
                <a:ea typeface="Cambria Math" panose="02040503050406030204" pitchFamily="18" charset="0"/>
              </a:rPr>
              <a:t>           </a:t>
            </a:r>
            <a:r>
              <a:rPr lang="en-US" u="sng" dirty="0"/>
              <a:t>                                          </a:t>
            </a:r>
            <a:r>
              <a:rPr lang="en-US" dirty="0"/>
              <a:t> </a:t>
            </a:r>
            <a:r>
              <a:rPr lang="en-US" dirty="0">
                <a:latin typeface="Arial" panose="020B0604020202020204" pitchFamily="34" charset="0"/>
                <a:cs typeface="Arial" panose="020B0604020202020204" pitchFamily="34" charset="0"/>
              </a:rPr>
              <a:t>degrees</a:t>
            </a:r>
          </a:p>
        </p:txBody>
      </p:sp>
    </p:spTree>
    <p:extLst>
      <p:ext uri="{BB962C8B-B14F-4D97-AF65-F5344CB8AC3E}">
        <p14:creationId xmlns:p14="http://schemas.microsoft.com/office/powerpoint/2010/main" val="3690711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70400"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Practice question</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22</a:t>
            </a:fld>
            <a:endParaRPr lang="en-US" dirty="0"/>
          </a:p>
        </p:txBody>
      </p:sp>
      <p:sp>
        <p:nvSpPr>
          <p:cNvPr id="11" name="Isosceles Triangle 10">
            <a:extLst>
              <a:ext uri="{FF2B5EF4-FFF2-40B4-BE49-F238E27FC236}">
                <a16:creationId xmlns:a16="http://schemas.microsoft.com/office/drawing/2014/main" id="{31A2B6B6-4AED-44B2-8258-1C2513B6F75E}"/>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0F82D19D-1FB9-47B5-A87D-36C07F3B87C2}"/>
              </a:ext>
            </a:extLst>
          </p:cNvPr>
          <p:cNvSpPr txBox="1"/>
          <p:nvPr/>
        </p:nvSpPr>
        <p:spPr>
          <a:xfrm>
            <a:off x="10562" y="112167"/>
            <a:ext cx="1406193" cy="461665"/>
          </a:xfrm>
          <a:prstGeom prst="rect">
            <a:avLst/>
          </a:prstGeom>
          <a:solidFill>
            <a:schemeClr val="accent1"/>
          </a:solidFill>
          <a:ln>
            <a:solidFill>
              <a:schemeClr val="accent1"/>
            </a:solid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grpSp>
        <p:nvGrpSpPr>
          <p:cNvPr id="2" name="Group 1" descr="Worksheet available icon">
            <a:extLst>
              <a:ext uri="{FF2B5EF4-FFF2-40B4-BE49-F238E27FC236}">
                <a16:creationId xmlns:a16="http://schemas.microsoft.com/office/drawing/2014/main" id="{E41D904A-B334-07B7-1E4B-6849035DD548}"/>
              </a:ext>
            </a:extLst>
          </p:cNvPr>
          <p:cNvGrpSpPr/>
          <p:nvPr/>
        </p:nvGrpSpPr>
        <p:grpSpPr>
          <a:xfrm>
            <a:off x="9495879" y="211521"/>
            <a:ext cx="2102384" cy="753403"/>
            <a:chOff x="9495879" y="211521"/>
            <a:chExt cx="2102384" cy="753403"/>
          </a:xfrm>
        </p:grpSpPr>
        <p:pic>
          <p:nvPicPr>
            <p:cNvPr id="3" name="Graphic 6" descr="Document">
              <a:extLst>
                <a:ext uri="{FF2B5EF4-FFF2-40B4-BE49-F238E27FC236}">
                  <a16:creationId xmlns:a16="http://schemas.microsoft.com/office/drawing/2014/main" id="{37BE5E38-AD5E-36ED-0BA2-4C82A89BB688}"/>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5" name="TextBox 4">
              <a:extLst>
                <a:ext uri="{FF2B5EF4-FFF2-40B4-BE49-F238E27FC236}">
                  <a16:creationId xmlns:a16="http://schemas.microsoft.com/office/drawing/2014/main" id="{856D7AE0-46B0-8260-63CB-5FF7680714FD}"/>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r>
                <a:rPr lang="en-GB" sz="2000" b="1" dirty="0">
                  <a:latin typeface="Arial" panose="020B0604020202020204" pitchFamily="34" charset="0"/>
                  <a:cs typeface="Arial" panose="020B0604020202020204" pitchFamily="34" charset="0"/>
                </a:rPr>
                <a:t>Worksheet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sp>
        <p:nvSpPr>
          <p:cNvPr id="14" name="TextBox 13">
            <a:extLst>
              <a:ext uri="{FF2B5EF4-FFF2-40B4-BE49-F238E27FC236}">
                <a16:creationId xmlns:a16="http://schemas.microsoft.com/office/drawing/2014/main" id="{018E6F41-60D2-014D-E890-2DBE589E33A1}"/>
              </a:ext>
            </a:extLst>
          </p:cNvPr>
          <p:cNvSpPr txBox="1"/>
          <p:nvPr/>
        </p:nvSpPr>
        <p:spPr>
          <a:xfrm>
            <a:off x="6096000" y="3597954"/>
            <a:ext cx="3083244" cy="369332"/>
          </a:xfrm>
          <a:prstGeom prst="rect">
            <a:avLst/>
          </a:prstGeom>
          <a:noFill/>
        </p:spPr>
        <p:txBody>
          <a:bodyPr wrap="square" rtlCol="0">
            <a:spAutoFit/>
          </a:bodyPr>
          <a:lstStyle/>
          <a:p>
            <a:r>
              <a:rPr lang="en-US" i="1"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x</a:t>
            </a:r>
            <a:r>
              <a:rPr lang="en-US" dirty="0">
                <a:solidFill>
                  <a:srgbClr val="C00000"/>
                </a:solidFill>
                <a:latin typeface="Cambria Math" panose="02040503050406030204" pitchFamily="18" charset="0"/>
                <a:ea typeface="Cambria Math" panose="02040503050406030204" pitchFamily="18" charset="0"/>
                <a:cs typeface="Arial" panose="020B0604020202020204" pitchFamily="34" charset="0"/>
              </a:rPr>
              <a:t> + </a:t>
            </a:r>
            <a:r>
              <a:rPr lang="en-US" i="1"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x</a:t>
            </a:r>
            <a:r>
              <a:rPr lang="en-US" dirty="0">
                <a:solidFill>
                  <a:srgbClr val="C00000"/>
                </a:solidFill>
                <a:latin typeface="Cambria Math" panose="02040503050406030204" pitchFamily="18" charset="0"/>
                <a:ea typeface="Cambria Math" panose="02040503050406030204" pitchFamily="18" charset="0"/>
                <a:cs typeface="Arial" panose="020B0604020202020204" pitchFamily="34" charset="0"/>
              </a:rPr>
              <a:t> + 32 = 180° </a:t>
            </a:r>
          </a:p>
        </p:txBody>
      </p:sp>
      <p:sp>
        <p:nvSpPr>
          <p:cNvPr id="15" name="TextBox 14">
            <a:extLst>
              <a:ext uri="{FF2B5EF4-FFF2-40B4-BE49-F238E27FC236}">
                <a16:creationId xmlns:a16="http://schemas.microsoft.com/office/drawing/2014/main" id="{16194816-03CB-D3FC-5BE1-478409D302C0}"/>
              </a:ext>
            </a:extLst>
          </p:cNvPr>
          <p:cNvSpPr txBox="1"/>
          <p:nvPr/>
        </p:nvSpPr>
        <p:spPr>
          <a:xfrm>
            <a:off x="6357692" y="4126908"/>
            <a:ext cx="2082886" cy="369332"/>
          </a:xfrm>
          <a:prstGeom prst="rect">
            <a:avLst/>
          </a:prstGeom>
          <a:noFill/>
        </p:spPr>
        <p:txBody>
          <a:bodyPr wrap="square" rtlCol="0">
            <a:spAutoFit/>
          </a:bodyPr>
          <a:lstStyle/>
          <a:p>
            <a:r>
              <a:rPr lang="en-US" dirty="0">
                <a:solidFill>
                  <a:srgbClr val="C00000"/>
                </a:solidFill>
                <a:latin typeface="Cambria Math" panose="02040503050406030204" pitchFamily="18" charset="0"/>
                <a:ea typeface="Cambria Math" panose="02040503050406030204" pitchFamily="18" charset="0"/>
                <a:cs typeface="Arial" panose="020B0604020202020204" pitchFamily="34" charset="0"/>
              </a:rPr>
              <a:t>2</a:t>
            </a:r>
            <a:r>
              <a:rPr lang="en-US" i="1"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x</a:t>
            </a:r>
            <a:r>
              <a:rPr lang="en-US" dirty="0">
                <a:solidFill>
                  <a:srgbClr val="C00000"/>
                </a:solidFill>
                <a:latin typeface="Cambria Math" panose="02040503050406030204" pitchFamily="18" charset="0"/>
                <a:ea typeface="Cambria Math" panose="02040503050406030204" pitchFamily="18" charset="0"/>
                <a:cs typeface="Arial" panose="020B0604020202020204" pitchFamily="34" charset="0"/>
              </a:rPr>
              <a:t> + 32 = 180° </a:t>
            </a:r>
          </a:p>
        </p:txBody>
      </p:sp>
      <p:sp>
        <p:nvSpPr>
          <p:cNvPr id="17" name="TextBox 16">
            <a:extLst>
              <a:ext uri="{FF2B5EF4-FFF2-40B4-BE49-F238E27FC236}">
                <a16:creationId xmlns:a16="http://schemas.microsoft.com/office/drawing/2014/main" id="{24A7F07C-11DA-A526-3129-B868B7F86341}"/>
              </a:ext>
            </a:extLst>
          </p:cNvPr>
          <p:cNvSpPr txBox="1"/>
          <p:nvPr/>
        </p:nvSpPr>
        <p:spPr>
          <a:xfrm>
            <a:off x="6898956" y="4576597"/>
            <a:ext cx="3083244" cy="369332"/>
          </a:xfrm>
          <a:prstGeom prst="rect">
            <a:avLst/>
          </a:prstGeom>
          <a:noFill/>
        </p:spPr>
        <p:txBody>
          <a:bodyPr wrap="square" rtlCol="0">
            <a:spAutoFit/>
          </a:bodyPr>
          <a:lstStyle/>
          <a:p>
            <a:r>
              <a:rPr lang="en-US" dirty="0">
                <a:solidFill>
                  <a:srgbClr val="C00000"/>
                </a:solidFill>
                <a:latin typeface="Cambria Math" panose="02040503050406030204" pitchFamily="18" charset="0"/>
                <a:ea typeface="Cambria Math" panose="02040503050406030204" pitchFamily="18" charset="0"/>
                <a:cs typeface="Arial" panose="020B0604020202020204" pitchFamily="34" charset="0"/>
              </a:rPr>
              <a:t>2</a:t>
            </a:r>
            <a:r>
              <a:rPr lang="en-US" i="1"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x</a:t>
            </a:r>
            <a:r>
              <a:rPr lang="en-US" dirty="0">
                <a:solidFill>
                  <a:srgbClr val="C00000"/>
                </a:solidFill>
                <a:latin typeface="Cambria Math" panose="02040503050406030204" pitchFamily="18" charset="0"/>
                <a:ea typeface="Cambria Math" panose="02040503050406030204" pitchFamily="18" charset="0"/>
                <a:cs typeface="Arial" panose="020B0604020202020204" pitchFamily="34" charset="0"/>
              </a:rPr>
              <a:t> = 148° </a:t>
            </a:r>
          </a:p>
        </p:txBody>
      </p:sp>
      <p:sp>
        <p:nvSpPr>
          <p:cNvPr id="18" name="TextBox 17">
            <a:extLst>
              <a:ext uri="{FF2B5EF4-FFF2-40B4-BE49-F238E27FC236}">
                <a16:creationId xmlns:a16="http://schemas.microsoft.com/office/drawing/2014/main" id="{C9DA4F23-59F6-DD6B-AF4E-2602F6DD0B12}"/>
              </a:ext>
            </a:extLst>
          </p:cNvPr>
          <p:cNvSpPr txBox="1"/>
          <p:nvPr/>
        </p:nvSpPr>
        <p:spPr>
          <a:xfrm>
            <a:off x="3960820" y="5847222"/>
            <a:ext cx="3083244" cy="369332"/>
          </a:xfrm>
          <a:prstGeom prst="rect">
            <a:avLst/>
          </a:prstGeom>
          <a:noFill/>
        </p:spPr>
        <p:txBody>
          <a:bodyPr wrap="square" rtlCol="0">
            <a:spAutoFit/>
          </a:bodyPr>
          <a:lstStyle/>
          <a:p>
            <a:r>
              <a:rPr lang="en-US" i="1" dirty="0">
                <a:solidFill>
                  <a:srgbClr val="C00000"/>
                </a:solidFill>
                <a:latin typeface="Times New Roman" panose="02020603050405020304" pitchFamily="18" charset="0"/>
                <a:cs typeface="Times New Roman" panose="02020603050405020304" pitchFamily="18" charset="0"/>
              </a:rPr>
              <a:t>x</a:t>
            </a:r>
            <a:r>
              <a:rPr lang="en-US" dirty="0">
                <a:solidFill>
                  <a:srgbClr val="C00000"/>
                </a:solidFill>
                <a:latin typeface="Arial" panose="020B0604020202020204" pitchFamily="34" charset="0"/>
                <a:cs typeface="Arial" panose="020B0604020202020204" pitchFamily="34" charset="0"/>
              </a:rPr>
              <a:t> </a:t>
            </a:r>
            <a:r>
              <a:rPr lang="en-US" dirty="0">
                <a:solidFill>
                  <a:srgbClr val="C00000"/>
                </a:solidFill>
                <a:latin typeface="Cambria Math" panose="02040503050406030204" pitchFamily="18" charset="0"/>
                <a:ea typeface="Cambria Math" panose="02040503050406030204" pitchFamily="18" charset="0"/>
                <a:cs typeface="Arial" panose="020B0604020202020204" pitchFamily="34" charset="0"/>
              </a:rPr>
              <a:t>= 74 </a:t>
            </a:r>
          </a:p>
        </p:txBody>
      </p:sp>
      <p:pic>
        <p:nvPicPr>
          <p:cNvPr id="19" name="Picture 18" descr="An isosceles triangle ABC. Lengths AB and AC are marked as equal. The angle BAC is marked as 32° and the angle ACB is marked as x.&#10;">
            <a:extLst>
              <a:ext uri="{FF2B5EF4-FFF2-40B4-BE49-F238E27FC236}">
                <a16:creationId xmlns:a16="http://schemas.microsoft.com/office/drawing/2014/main" id="{37B0CC2E-81A1-C814-1C9B-6B3F06FC740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843500" y="1628162"/>
            <a:ext cx="3375660" cy="2858103"/>
          </a:xfrm>
          <a:prstGeom prst="rect">
            <a:avLst/>
          </a:prstGeom>
        </p:spPr>
      </p:pic>
      <p:sp>
        <p:nvSpPr>
          <p:cNvPr id="20" name="TextBox 19">
            <a:extLst>
              <a:ext uri="{FF2B5EF4-FFF2-40B4-BE49-F238E27FC236}">
                <a16:creationId xmlns:a16="http://schemas.microsoft.com/office/drawing/2014/main" id="{DB5C4D2B-CED2-26E6-2808-A1E1EBAC8752}"/>
              </a:ext>
            </a:extLst>
          </p:cNvPr>
          <p:cNvSpPr txBox="1"/>
          <p:nvPr/>
        </p:nvSpPr>
        <p:spPr>
          <a:xfrm>
            <a:off x="2050066" y="3902259"/>
            <a:ext cx="354018" cy="400110"/>
          </a:xfrm>
          <a:prstGeom prst="rect">
            <a:avLst/>
          </a:prstGeom>
          <a:noFill/>
        </p:spPr>
        <p:txBody>
          <a:bodyPr wrap="square" rtlCol="0">
            <a:spAutoFit/>
          </a:bodyPr>
          <a:lstStyle/>
          <a:p>
            <a:r>
              <a:rPr lang="en-US" sz="2000" i="1" dirty="0">
                <a:solidFill>
                  <a:srgbClr val="C00000"/>
                </a:solidFill>
                <a:latin typeface="Times New Roman" panose="02020603050405020304" pitchFamily="18" charset="0"/>
                <a:cs typeface="Times New Roman" panose="02020603050405020304" pitchFamily="18" charset="0"/>
              </a:rPr>
              <a:t>x</a:t>
            </a:r>
          </a:p>
        </p:txBody>
      </p:sp>
      <p:sp>
        <p:nvSpPr>
          <p:cNvPr id="21" name="TextBox 20">
            <a:extLst>
              <a:ext uri="{FF2B5EF4-FFF2-40B4-BE49-F238E27FC236}">
                <a16:creationId xmlns:a16="http://schemas.microsoft.com/office/drawing/2014/main" id="{A6378163-2B80-8196-7C09-957A21D21F9E}"/>
              </a:ext>
            </a:extLst>
          </p:cNvPr>
          <p:cNvSpPr txBox="1"/>
          <p:nvPr/>
        </p:nvSpPr>
        <p:spPr>
          <a:xfrm>
            <a:off x="1416755" y="4653802"/>
            <a:ext cx="2936317" cy="369332"/>
          </a:xfrm>
          <a:prstGeom prst="rect">
            <a:avLst/>
          </a:prstGeom>
          <a:noFill/>
        </p:spPr>
        <p:txBody>
          <a:bodyPr wrap="none" rtlCol="0">
            <a:spAutoFit/>
          </a:bodyPr>
          <a:lstStyle/>
          <a:p>
            <a:r>
              <a:rPr lang="en-US" sz="1700" dirty="0">
                <a:latin typeface="Arial" panose="020B0604020202020204" pitchFamily="34" charset="0"/>
                <a:cs typeface="Arial" panose="020B0604020202020204" pitchFamily="34" charset="0"/>
              </a:rPr>
              <a:t>Work out the size of angle </a:t>
            </a:r>
            <a:r>
              <a:rPr lang="en-US" sz="1700" i="1" dirty="0">
                <a:latin typeface="Arial" panose="020B0604020202020204" pitchFamily="34" charset="0"/>
                <a:cs typeface="Arial" panose="020B0604020202020204" pitchFamily="34" charset="0"/>
              </a:rPr>
              <a:t>x</a:t>
            </a:r>
            <a:r>
              <a:rPr lang="en-US" dirty="0"/>
              <a:t>.</a:t>
            </a:r>
          </a:p>
        </p:txBody>
      </p:sp>
      <p:sp>
        <p:nvSpPr>
          <p:cNvPr id="23" name="TextBox 22">
            <a:extLst>
              <a:ext uri="{FF2B5EF4-FFF2-40B4-BE49-F238E27FC236}">
                <a16:creationId xmlns:a16="http://schemas.microsoft.com/office/drawing/2014/main" id="{4AADDF84-E657-9ACD-7A9E-E72469665A6F}"/>
              </a:ext>
            </a:extLst>
          </p:cNvPr>
          <p:cNvSpPr txBox="1"/>
          <p:nvPr/>
        </p:nvSpPr>
        <p:spPr>
          <a:xfrm>
            <a:off x="5425726" y="3654385"/>
            <a:ext cx="6161154" cy="369332"/>
          </a:xfrm>
          <a:prstGeom prst="rect">
            <a:avLst/>
          </a:prstGeom>
          <a:noFill/>
        </p:spPr>
        <p:txBody>
          <a:bodyPr wrap="square" rtlCol="0">
            <a:spAutoFit/>
          </a:bodyPr>
          <a:lstStyle/>
          <a:p>
            <a:r>
              <a:rPr lang="en-US" u="sng" dirty="0">
                <a:latin typeface="Cambria Math" panose="02040503050406030204" pitchFamily="18" charset="0"/>
                <a:ea typeface="Cambria Math" panose="02040503050406030204" pitchFamily="18" charset="0"/>
              </a:rPr>
              <a:t>                                                                                                            </a:t>
            </a:r>
            <a:endParaRPr lang="en-US" dirty="0">
              <a:latin typeface="Cambria Math" panose="02040503050406030204" pitchFamily="18" charset="0"/>
              <a:ea typeface="Cambria Math" panose="02040503050406030204" pitchFamily="18" charset="0"/>
            </a:endParaRPr>
          </a:p>
        </p:txBody>
      </p:sp>
      <p:sp>
        <p:nvSpPr>
          <p:cNvPr id="25" name="TextBox 24">
            <a:extLst>
              <a:ext uri="{FF2B5EF4-FFF2-40B4-BE49-F238E27FC236}">
                <a16:creationId xmlns:a16="http://schemas.microsoft.com/office/drawing/2014/main" id="{0F63E1BB-0A10-CECC-DD9B-7BEF1C692F8F}"/>
              </a:ext>
            </a:extLst>
          </p:cNvPr>
          <p:cNvSpPr txBox="1"/>
          <p:nvPr/>
        </p:nvSpPr>
        <p:spPr>
          <a:xfrm>
            <a:off x="2485675" y="5891023"/>
            <a:ext cx="5313872"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Answer</a:t>
            </a:r>
            <a:r>
              <a:rPr lang="en-US" dirty="0"/>
              <a:t>  </a:t>
            </a:r>
            <a:r>
              <a:rPr lang="en-US" u="sng" dirty="0"/>
              <a:t>                                                              </a:t>
            </a:r>
            <a:r>
              <a:rPr lang="en-US" dirty="0"/>
              <a:t> </a:t>
            </a:r>
            <a:r>
              <a:rPr lang="en-US" dirty="0">
                <a:latin typeface="Arial" panose="020B0604020202020204" pitchFamily="34" charset="0"/>
                <a:cs typeface="Arial" panose="020B0604020202020204" pitchFamily="34" charset="0"/>
              </a:rPr>
              <a:t>degrees</a:t>
            </a:r>
          </a:p>
        </p:txBody>
      </p:sp>
      <p:sp>
        <p:nvSpPr>
          <p:cNvPr id="26" name="TextBox 25">
            <a:extLst>
              <a:ext uri="{FF2B5EF4-FFF2-40B4-BE49-F238E27FC236}">
                <a16:creationId xmlns:a16="http://schemas.microsoft.com/office/drawing/2014/main" id="{AFE7405A-4B49-F068-FB32-E28F03B2F190}"/>
              </a:ext>
            </a:extLst>
          </p:cNvPr>
          <p:cNvSpPr txBox="1"/>
          <p:nvPr/>
        </p:nvSpPr>
        <p:spPr>
          <a:xfrm>
            <a:off x="1004719" y="1193160"/>
            <a:ext cx="2798730"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In the diagram, </a:t>
            </a:r>
            <a:r>
              <a:rPr lang="en-US" i="1" dirty="0">
                <a:latin typeface="Arial" panose="020B0604020202020204" pitchFamily="34" charset="0"/>
                <a:cs typeface="Arial" panose="020B0604020202020204" pitchFamily="34" charset="0"/>
              </a:rPr>
              <a:t>AB</a:t>
            </a:r>
            <a:r>
              <a:rPr lang="en-US" dirty="0">
                <a:latin typeface="Arial" panose="020B0604020202020204" pitchFamily="34" charset="0"/>
                <a:cs typeface="Arial" panose="020B0604020202020204" pitchFamily="34" charset="0"/>
              </a:rPr>
              <a:t> = </a:t>
            </a:r>
            <a:r>
              <a:rPr lang="en-US" i="1" dirty="0">
                <a:latin typeface="Arial" panose="020B0604020202020204" pitchFamily="34" charset="0"/>
                <a:cs typeface="Arial" panose="020B0604020202020204" pitchFamily="34" charset="0"/>
              </a:rPr>
              <a:t>AC</a:t>
            </a:r>
          </a:p>
        </p:txBody>
      </p:sp>
      <p:sp>
        <p:nvSpPr>
          <p:cNvPr id="6" name="TextBox 5">
            <a:extLst>
              <a:ext uri="{FF2B5EF4-FFF2-40B4-BE49-F238E27FC236}">
                <a16:creationId xmlns:a16="http://schemas.microsoft.com/office/drawing/2014/main" id="{CA5DF4F1-8D9E-9300-FD56-CB9BD09F2908}"/>
              </a:ext>
            </a:extLst>
          </p:cNvPr>
          <p:cNvSpPr txBox="1"/>
          <p:nvPr/>
        </p:nvSpPr>
        <p:spPr>
          <a:xfrm>
            <a:off x="5425726" y="4650509"/>
            <a:ext cx="6161154" cy="369332"/>
          </a:xfrm>
          <a:prstGeom prst="rect">
            <a:avLst/>
          </a:prstGeom>
          <a:noFill/>
        </p:spPr>
        <p:txBody>
          <a:bodyPr wrap="square" rtlCol="0">
            <a:spAutoFit/>
          </a:bodyPr>
          <a:lstStyle/>
          <a:p>
            <a:r>
              <a:rPr lang="en-US" u="sng" dirty="0">
                <a:latin typeface="Cambria Math" panose="02040503050406030204" pitchFamily="18" charset="0"/>
                <a:ea typeface="Cambria Math" panose="02040503050406030204" pitchFamily="18" charset="0"/>
              </a:rPr>
              <a:t>                                                                                                            </a:t>
            </a:r>
            <a:endParaRPr lang="en-US" dirty="0">
              <a:latin typeface="Cambria Math" panose="02040503050406030204" pitchFamily="18" charset="0"/>
              <a:ea typeface="Cambria Math" panose="02040503050406030204" pitchFamily="18" charset="0"/>
            </a:endParaRPr>
          </a:p>
        </p:txBody>
      </p:sp>
      <p:sp>
        <p:nvSpPr>
          <p:cNvPr id="7" name="TextBox 6">
            <a:extLst>
              <a:ext uri="{FF2B5EF4-FFF2-40B4-BE49-F238E27FC236}">
                <a16:creationId xmlns:a16="http://schemas.microsoft.com/office/drawing/2014/main" id="{6A33F4B9-64B6-DE6A-1749-63C8AA75E39B}"/>
              </a:ext>
            </a:extLst>
          </p:cNvPr>
          <p:cNvSpPr txBox="1"/>
          <p:nvPr/>
        </p:nvSpPr>
        <p:spPr>
          <a:xfrm>
            <a:off x="5425726" y="4170709"/>
            <a:ext cx="6161154" cy="369332"/>
          </a:xfrm>
          <a:prstGeom prst="rect">
            <a:avLst/>
          </a:prstGeom>
          <a:noFill/>
        </p:spPr>
        <p:txBody>
          <a:bodyPr wrap="square" rtlCol="0">
            <a:spAutoFit/>
          </a:bodyPr>
          <a:lstStyle/>
          <a:p>
            <a:r>
              <a:rPr lang="en-US" u="sng" dirty="0">
                <a:latin typeface="Cambria Math" panose="02040503050406030204" pitchFamily="18" charset="0"/>
                <a:ea typeface="Cambria Math" panose="02040503050406030204" pitchFamily="18" charset="0"/>
              </a:rPr>
              <a:t>                                                                                                            </a:t>
            </a:r>
            <a:endParaRPr lang="en-US" dirty="0">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1118194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7" grpId="0"/>
      <p:bldP spid="1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8AF66-BDEC-4533-9866-E930CF55A033}"/>
              </a:ext>
            </a:extLst>
          </p:cNvPr>
          <p:cNvSpPr>
            <a:spLocks noGrp="1"/>
          </p:cNvSpPr>
          <p:nvPr>
            <p:ph type="ctrTitle"/>
          </p:nvPr>
        </p:nvSpPr>
        <p:spPr>
          <a:xfrm>
            <a:off x="533599" y="433421"/>
            <a:ext cx="11137736" cy="1395379"/>
          </a:xfrm>
          <a:solidFill>
            <a:schemeClr val="accent1"/>
          </a:solidFill>
          <a:ln>
            <a:solidFill>
              <a:schemeClr val="accent1"/>
            </a:solidFill>
          </a:ln>
        </p:spPr>
        <p:txBody>
          <a:bodyPr>
            <a:normAutofit/>
          </a:bodyPr>
          <a:lstStyle/>
          <a:p>
            <a:pPr algn="l"/>
            <a:r>
              <a:rPr lang="en-US" sz="4000" b="1" dirty="0">
                <a:solidFill>
                  <a:schemeClr val="bg1"/>
                </a:solidFill>
                <a:latin typeface="Arial" panose="020B0604020202020204" pitchFamily="34" charset="0"/>
                <a:cs typeface="Arial" panose="020B0604020202020204" pitchFamily="34" charset="0"/>
              </a:rPr>
              <a:t>Lesson review: </a:t>
            </a:r>
            <a:br>
              <a:rPr lang="en-US" sz="4000" b="1" dirty="0">
                <a:solidFill>
                  <a:schemeClr val="bg1"/>
                </a:solidFill>
                <a:latin typeface="Arial" panose="020B0604020202020204" pitchFamily="34" charset="0"/>
                <a:cs typeface="Arial" panose="020B0604020202020204" pitchFamily="34" charset="0"/>
              </a:rPr>
            </a:br>
            <a:r>
              <a:rPr lang="en-US" sz="4000" b="1" dirty="0">
                <a:solidFill>
                  <a:schemeClr val="bg1"/>
                </a:solidFill>
                <a:latin typeface="Arial" panose="020B0604020202020204" pitchFamily="34" charset="0"/>
                <a:cs typeface="Arial" panose="020B0604020202020204" pitchFamily="34" charset="0"/>
              </a:rPr>
              <a:t>Properties of 2D Shapes</a:t>
            </a:r>
            <a:endParaRPr lang="en-GB" sz="4000" dirty="0"/>
          </a:p>
        </p:txBody>
      </p:sp>
      <p:sp>
        <p:nvSpPr>
          <p:cNvPr id="4" name="Slide Number Placeholder 3">
            <a:extLst>
              <a:ext uri="{FF2B5EF4-FFF2-40B4-BE49-F238E27FC236}">
                <a16:creationId xmlns:a16="http://schemas.microsoft.com/office/drawing/2014/main" id="{8D6827A3-B91F-4385-896A-93F2EEC9C0C2}"/>
              </a:ext>
            </a:extLst>
          </p:cNvPr>
          <p:cNvSpPr>
            <a:spLocks noGrp="1"/>
          </p:cNvSpPr>
          <p:nvPr>
            <p:ph type="sldNum" sz="quarter" idx="12"/>
          </p:nvPr>
        </p:nvSpPr>
        <p:spPr/>
        <p:txBody>
          <a:bodyPr/>
          <a:lstStyle/>
          <a:p>
            <a:fld id="{A75AAEF5-C690-5D4B-B5C7-510283CCFE4D}" type="slidenum">
              <a:rPr lang="en-US" smtClean="0"/>
              <a:t>23</a:t>
            </a:fld>
            <a:endParaRPr lang="en-US" dirty="0"/>
          </a:p>
        </p:txBody>
      </p:sp>
      <p:sp>
        <p:nvSpPr>
          <p:cNvPr id="8" name="Subtitle 2">
            <a:extLst>
              <a:ext uri="{FF2B5EF4-FFF2-40B4-BE49-F238E27FC236}">
                <a16:creationId xmlns:a16="http://schemas.microsoft.com/office/drawing/2014/main" id="{6D17EB91-628E-46AE-9928-24046C5C62CF}"/>
              </a:ext>
            </a:extLst>
          </p:cNvPr>
          <p:cNvSpPr txBox="1">
            <a:spLocks/>
          </p:cNvSpPr>
          <p:nvPr/>
        </p:nvSpPr>
        <p:spPr>
          <a:xfrm>
            <a:off x="541646" y="1985899"/>
            <a:ext cx="11137736" cy="3043302"/>
          </a:xfrm>
          <a:prstGeom prst="rect">
            <a:avLst/>
          </a:prstGeom>
          <a:ln w="38100">
            <a:solidFill>
              <a:schemeClr val="accent1"/>
            </a:solid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ts val="3100"/>
              </a:lnSpc>
              <a:spcAft>
                <a:spcPts val="600"/>
              </a:spcAft>
            </a:pPr>
            <a:r>
              <a:rPr lang="en-GB" sz="2800" b="1" dirty="0">
                <a:solidFill>
                  <a:schemeClr val="accent1"/>
                </a:solidFill>
                <a:latin typeface="Arial" panose="020B0604020202020204" pitchFamily="34" charset="0"/>
                <a:cs typeface="Arial" panose="020B0604020202020204" pitchFamily="34" charset="0"/>
              </a:rPr>
              <a:t>Objectives</a:t>
            </a:r>
          </a:p>
          <a:p>
            <a:pPr marL="231775" indent="-231775" algn="l">
              <a:lnSpc>
                <a:spcPct val="120000"/>
              </a:lnSpc>
              <a:spcBef>
                <a:spcPts val="0"/>
              </a:spcBef>
              <a:buFont typeface="Arial" panose="020B0604020202020204" pitchFamily="34" charset="0"/>
              <a:buChar char="•"/>
            </a:pPr>
            <a:r>
              <a:rPr lang="en-GB" sz="2800" dirty="0">
                <a:latin typeface="Arial" panose="020B0604020202020204" pitchFamily="34" charset="0"/>
                <a:cs typeface="Arial" panose="020B0604020202020204" pitchFamily="34" charset="0"/>
              </a:rPr>
              <a:t>Name and identify the properties of a range of 2D shapes.</a:t>
            </a:r>
          </a:p>
          <a:p>
            <a:pPr marL="231775" indent="-231775" algn="l">
              <a:lnSpc>
                <a:spcPct val="120000"/>
              </a:lnSpc>
              <a:spcBef>
                <a:spcPts val="0"/>
              </a:spcBef>
              <a:buFont typeface="Arial" panose="020B0604020202020204" pitchFamily="34" charset="0"/>
              <a:buChar char="•"/>
            </a:pPr>
            <a:r>
              <a:rPr lang="en-GB" sz="2800" dirty="0">
                <a:effectLst/>
                <a:latin typeface="Arial" panose="020B0604020202020204" pitchFamily="34" charset="0"/>
                <a:ea typeface="Calibri" panose="020F0502020204030204" pitchFamily="34" charset="0"/>
                <a:cs typeface="Arial" panose="020B0604020202020204" pitchFamily="34" charset="0"/>
              </a:rPr>
              <a:t>Sort and classify different types of triangles and quadrilaterals according to their properties.</a:t>
            </a:r>
          </a:p>
          <a:p>
            <a:pPr marL="231775" indent="-231775" algn="l">
              <a:lnSpc>
                <a:spcPct val="120000"/>
              </a:lnSpc>
              <a:spcBef>
                <a:spcPts val="0"/>
              </a:spcBef>
              <a:buFont typeface="Arial" panose="020B0604020202020204" pitchFamily="34" charset="0"/>
              <a:buChar char="•"/>
            </a:pPr>
            <a:r>
              <a:rPr lang="en-GB" sz="2800" dirty="0">
                <a:effectLst/>
                <a:latin typeface="Arial" panose="020B0604020202020204" pitchFamily="34" charset="0"/>
                <a:ea typeface="Calibri" panose="020F0502020204030204" pitchFamily="34" charset="0"/>
                <a:cs typeface="Arial" panose="020B0604020202020204" pitchFamily="34" charset="0"/>
              </a:rPr>
              <a:t>Identify the sum of the interior angles of triangles and quadrilaterals.</a:t>
            </a:r>
          </a:p>
        </p:txBody>
      </p:sp>
      <p:sp>
        <p:nvSpPr>
          <p:cNvPr id="7" name="Subtitle 2">
            <a:extLst>
              <a:ext uri="{FF2B5EF4-FFF2-40B4-BE49-F238E27FC236}">
                <a16:creationId xmlns:a16="http://schemas.microsoft.com/office/drawing/2014/main" id="{13263C75-0454-43FB-B0EA-4509EC19BB7F}"/>
              </a:ext>
            </a:extLst>
          </p:cNvPr>
          <p:cNvSpPr txBox="1">
            <a:spLocks/>
          </p:cNvSpPr>
          <p:nvPr/>
        </p:nvSpPr>
        <p:spPr>
          <a:xfrm>
            <a:off x="533599" y="5115140"/>
            <a:ext cx="9144000" cy="1226946"/>
          </a:xfrm>
          <a:prstGeom prst="rect">
            <a:avLst/>
          </a:prstGeom>
          <a:ln w="38100">
            <a:no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ts val="3100"/>
              </a:lnSpc>
              <a:spcAft>
                <a:spcPts val="600"/>
              </a:spcAft>
            </a:pPr>
            <a:r>
              <a:rPr lang="en-GB" sz="2800" b="1" dirty="0">
                <a:solidFill>
                  <a:schemeClr val="accent1"/>
                </a:solidFill>
                <a:latin typeface="Arial" panose="020B0604020202020204" pitchFamily="34" charset="0"/>
                <a:cs typeface="Arial" panose="020B0604020202020204" pitchFamily="34" charset="0"/>
              </a:rPr>
              <a:t>Suggested further steps/areas to work on</a:t>
            </a:r>
          </a:p>
          <a:p>
            <a:pPr marL="231775" marR="0" lvl="0" indent="-231775" algn="l" defTabSz="914400" rtl="0" eaLnBrk="1" fontAlgn="auto" latinLnBrk="0" hangingPunct="1">
              <a:lnSpc>
                <a:spcPts val="3100"/>
              </a:lnSpc>
              <a:spcBef>
                <a:spcPts val="1000"/>
              </a:spcBef>
              <a:spcAft>
                <a:spcPts val="60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Sum of the interior angles of other polygons.</a:t>
            </a:r>
          </a:p>
        </p:txBody>
      </p:sp>
    </p:spTree>
    <p:extLst>
      <p:ext uri="{BB962C8B-B14F-4D97-AF65-F5344CB8AC3E}">
        <p14:creationId xmlns:p14="http://schemas.microsoft.com/office/powerpoint/2010/main" val="29069169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D6827A3-B91F-4385-896A-93F2EEC9C0C2}"/>
              </a:ext>
              <a:ext uri="{C183D7F6-B498-43B3-948B-1728B52AA6E4}">
                <adec:decorative xmlns:adec="http://schemas.microsoft.com/office/drawing/2017/decorative" val="1"/>
              </a:ext>
            </a:extLst>
          </p:cNvPr>
          <p:cNvSpPr>
            <a:spLocks noGrp="1"/>
          </p:cNvSpPr>
          <p:nvPr>
            <p:ph type="sldNum" sz="quarter" idx="12"/>
          </p:nvPr>
        </p:nvSpPr>
        <p:spPr/>
        <p:txBody>
          <a:bodyPr/>
          <a:lstStyle/>
          <a:p>
            <a:fld id="{A75AAEF5-C690-5D4B-B5C7-510283CCFE4D}" type="slidenum">
              <a:rPr lang="en-US" smtClean="0"/>
              <a:t>24</a:t>
            </a:fld>
            <a:endParaRPr lang="en-US" dirty="0"/>
          </a:p>
        </p:txBody>
      </p:sp>
      <p:sp>
        <p:nvSpPr>
          <p:cNvPr id="2" name="Title 1">
            <a:extLst>
              <a:ext uri="{FF2B5EF4-FFF2-40B4-BE49-F238E27FC236}">
                <a16:creationId xmlns:a16="http://schemas.microsoft.com/office/drawing/2014/main" id="{71B8AF66-BDEC-4533-9866-E930CF55A033}"/>
              </a:ext>
            </a:extLst>
          </p:cNvPr>
          <p:cNvSpPr>
            <a:spLocks noGrp="1"/>
          </p:cNvSpPr>
          <p:nvPr>
            <p:ph type="ctrTitle" idx="4294967295"/>
          </p:nvPr>
        </p:nvSpPr>
        <p:spPr>
          <a:xfrm>
            <a:off x="1417320" y="1466850"/>
            <a:ext cx="9144000" cy="1322388"/>
          </a:xfrm>
          <a:solidFill>
            <a:schemeClr val="accent1"/>
          </a:solidFill>
        </p:spPr>
        <p:txBody>
          <a:bodyPr>
            <a:normAutofit/>
          </a:bodyPr>
          <a:lstStyle/>
          <a:p>
            <a:pPr algn="l"/>
            <a:r>
              <a:rPr lang="en-US" sz="4000" b="1" dirty="0">
                <a:solidFill>
                  <a:schemeClr val="bg1"/>
                </a:solidFill>
                <a:latin typeface="Arial" panose="020B0604020202020204" pitchFamily="34" charset="0"/>
                <a:cs typeface="Arial" panose="020B0604020202020204" pitchFamily="34" charset="0"/>
              </a:rPr>
              <a:t>Lesson </a:t>
            </a:r>
            <a:r>
              <a:rPr lang="en-US" sz="4000" dirty="0">
                <a:solidFill>
                  <a:schemeClr val="bg1"/>
                </a:solidFill>
              </a:rPr>
              <a:t>35</a:t>
            </a:r>
            <a:r>
              <a:rPr lang="en-US" sz="4000" b="1" dirty="0">
                <a:solidFill>
                  <a:schemeClr val="bg1"/>
                </a:solidFill>
                <a:latin typeface="Arial" panose="020B0604020202020204" pitchFamily="34" charset="0"/>
                <a:cs typeface="Arial" panose="020B0604020202020204" pitchFamily="34" charset="0"/>
              </a:rPr>
              <a:t>: </a:t>
            </a:r>
            <a:br>
              <a:rPr lang="en-US" sz="4000" b="1" dirty="0">
                <a:solidFill>
                  <a:schemeClr val="bg1"/>
                </a:solidFill>
                <a:latin typeface="Arial" panose="020B0604020202020204" pitchFamily="34" charset="0"/>
                <a:cs typeface="Arial" panose="020B0604020202020204" pitchFamily="34" charset="0"/>
              </a:rPr>
            </a:br>
            <a:r>
              <a:rPr lang="en-US" sz="4000" b="1" dirty="0">
                <a:solidFill>
                  <a:schemeClr val="bg1"/>
                </a:solidFill>
                <a:latin typeface="Arial" panose="020B0604020202020204" pitchFamily="34" charset="0"/>
                <a:cs typeface="Arial" panose="020B0604020202020204" pitchFamily="34" charset="0"/>
              </a:rPr>
              <a:t>Credits</a:t>
            </a:r>
            <a:endParaRPr lang="en-GB" sz="4000" dirty="0"/>
          </a:p>
        </p:txBody>
      </p:sp>
      <p:sp>
        <p:nvSpPr>
          <p:cNvPr id="3" name="Subtitle 2">
            <a:extLst>
              <a:ext uri="{FF2B5EF4-FFF2-40B4-BE49-F238E27FC236}">
                <a16:creationId xmlns:a16="http://schemas.microsoft.com/office/drawing/2014/main" id="{6D17EB91-628E-46AE-9928-24046C5C62CF}"/>
              </a:ext>
            </a:extLst>
          </p:cNvPr>
          <p:cNvSpPr>
            <a:spLocks noGrp="1"/>
          </p:cNvSpPr>
          <p:nvPr>
            <p:ph type="subTitle" idx="4294967295"/>
          </p:nvPr>
        </p:nvSpPr>
        <p:spPr>
          <a:xfrm>
            <a:off x="1417320" y="3001963"/>
            <a:ext cx="9144000" cy="3205162"/>
          </a:xfrm>
          <a:solidFill>
            <a:schemeClr val="bg1"/>
          </a:solidFill>
          <a:ln w="38100">
            <a:solidFill>
              <a:schemeClr val="accent1"/>
            </a:solidFill>
          </a:ln>
        </p:spPr>
        <p:txBody>
          <a:bodyPr>
            <a:normAutofit/>
          </a:bodyPr>
          <a:lstStyle/>
          <a:p>
            <a:pPr marL="0" indent="0" algn="l">
              <a:lnSpc>
                <a:spcPct val="120000"/>
              </a:lnSpc>
              <a:spcBef>
                <a:spcPts val="0"/>
              </a:spcBef>
              <a:buNone/>
            </a:pPr>
            <a:r>
              <a:rPr kumimoji="0" lang="en-US" sz="1800" b="1" i="0" u="none" strike="noStrike" kern="1200" cap="none" spc="0" normalizeH="0" baseline="0" noProof="0" dirty="0">
                <a:ln>
                  <a:noFill/>
                </a:ln>
                <a:solidFill>
                  <a:schemeClr val="accent1"/>
                </a:solidFill>
                <a:effectLst/>
                <a:uLnTx/>
                <a:uFillTx/>
                <a:ea typeface="+mj-ea"/>
              </a:rPr>
              <a:t>Text acknowledgements</a:t>
            </a:r>
          </a:p>
          <a:p>
            <a:pPr marL="0" indent="0" algn="l">
              <a:lnSpc>
                <a:spcPct val="120000"/>
              </a:lnSpc>
              <a:spcBef>
                <a:spcPts val="0"/>
              </a:spcBef>
              <a:buNone/>
            </a:pPr>
            <a:r>
              <a:rPr lang="en-GB" sz="1800" b="1" dirty="0">
                <a:effectLst/>
                <a:ea typeface="Calibri" panose="020F0502020204030204" pitchFamily="34" charset="0"/>
              </a:rPr>
              <a:t>AQA: </a:t>
            </a:r>
            <a:r>
              <a:rPr lang="en-GB" sz="1800" dirty="0">
                <a:effectLst/>
                <a:ea typeface="Calibri" panose="020F0502020204030204" pitchFamily="34" charset="0"/>
              </a:rPr>
              <a:t>GCSE Maths 4360/3F November 2012 Question 14 (Slide 19), GCSE Maths 4360/3F November 2013 Question 13 (Slide 20), GCSE Maths 4360/3F November 2012 Question 14 (Slide 21), GCSE Maths 4365/2F June 2014 Question 13 (Slide 22) </a:t>
            </a:r>
          </a:p>
          <a:p>
            <a:pPr marL="0" indent="0" algn="l">
              <a:lnSpc>
                <a:spcPct val="120000"/>
              </a:lnSpc>
              <a:spcBef>
                <a:spcPts val="0"/>
              </a:spcBef>
              <a:buNone/>
            </a:pPr>
            <a:r>
              <a:rPr kumimoji="0" lang="en-US" sz="1800" b="1" i="0" u="none" strike="noStrike" kern="1200" cap="none" spc="0" normalizeH="0" baseline="0" noProof="0" dirty="0">
                <a:ln>
                  <a:noFill/>
                </a:ln>
                <a:solidFill>
                  <a:schemeClr val="accent1"/>
                </a:solidFill>
                <a:effectLst/>
                <a:uLnTx/>
                <a:uFillTx/>
                <a:ea typeface="+mj-ea"/>
              </a:rPr>
              <a:t>Photo acknowledgements</a:t>
            </a:r>
          </a:p>
          <a:p>
            <a:pPr marL="0" indent="0">
              <a:lnSpc>
                <a:spcPct val="107000"/>
              </a:lnSpc>
              <a:spcAft>
                <a:spcPts val="800"/>
              </a:spcAft>
              <a:buNone/>
            </a:pPr>
            <a:r>
              <a:rPr lang="en-GB" sz="1800" b="1" dirty="0">
                <a:effectLst/>
                <a:ea typeface="Calibri" panose="020F0502020204030204" pitchFamily="34" charset="0"/>
              </a:rPr>
              <a:t>Shutterstock.com:</a:t>
            </a:r>
            <a:r>
              <a:rPr lang="en-GB" sz="1800" dirty="0">
                <a:effectLst/>
                <a:ea typeface="Calibri" panose="020F0502020204030204" pitchFamily="34" charset="0"/>
              </a:rPr>
              <a:t> </a:t>
            </a:r>
            <a:r>
              <a:rPr lang="en-GB" sz="1800" dirty="0" err="1">
                <a:effectLst/>
                <a:ea typeface="Calibri" panose="020F0502020204030204" pitchFamily="34" charset="0"/>
              </a:rPr>
              <a:t>StudioSmart</a:t>
            </a:r>
            <a:r>
              <a:rPr lang="en-GB" sz="1800" dirty="0">
                <a:effectLst/>
                <a:ea typeface="Calibri" panose="020F0502020204030204" pitchFamily="34" charset="0"/>
              </a:rPr>
              <a:t>, </a:t>
            </a:r>
            <a:r>
              <a:rPr lang="en-GB" sz="1800" dirty="0" err="1">
                <a:effectLst/>
                <a:ea typeface="Calibri" panose="020F0502020204030204" pitchFamily="34" charset="0"/>
              </a:rPr>
              <a:t>Aigars</a:t>
            </a:r>
            <a:r>
              <a:rPr lang="en-GB" sz="1800" dirty="0">
                <a:effectLst/>
                <a:ea typeface="Calibri" panose="020F0502020204030204" pitchFamily="34" charset="0"/>
              </a:rPr>
              <a:t> Reinholds, Marco </a:t>
            </a:r>
            <a:r>
              <a:rPr lang="en-GB" sz="1800" dirty="0" err="1">
                <a:effectLst/>
                <a:ea typeface="Calibri" panose="020F0502020204030204" pitchFamily="34" charset="0"/>
              </a:rPr>
              <a:t>Tomasini</a:t>
            </a:r>
            <a:r>
              <a:rPr lang="en-GB" sz="1800" dirty="0">
                <a:effectLst/>
                <a:ea typeface="Calibri" panose="020F0502020204030204" pitchFamily="34" charset="0"/>
              </a:rPr>
              <a:t>, </a:t>
            </a:r>
            <a:r>
              <a:rPr lang="en-GB" sz="1800" dirty="0" err="1">
                <a:effectLst/>
                <a:ea typeface="Calibri" panose="020F0502020204030204" pitchFamily="34" charset="0"/>
              </a:rPr>
              <a:t>MeeRok</a:t>
            </a:r>
            <a:r>
              <a:rPr lang="en-GB" sz="1800" dirty="0">
                <a:effectLst/>
                <a:ea typeface="Calibri" panose="020F0502020204030204" pitchFamily="34" charset="0"/>
              </a:rPr>
              <a:t>, </a:t>
            </a:r>
            <a:r>
              <a:rPr lang="en-GB" sz="1800" dirty="0" err="1">
                <a:effectLst/>
                <a:ea typeface="Calibri" panose="020F0502020204030204" pitchFamily="34" charset="0"/>
              </a:rPr>
              <a:t>buket</a:t>
            </a:r>
            <a:r>
              <a:rPr lang="en-GB" sz="1800" dirty="0">
                <a:effectLst/>
                <a:ea typeface="Calibri" panose="020F0502020204030204" pitchFamily="34" charset="0"/>
              </a:rPr>
              <a:t> </a:t>
            </a:r>
            <a:r>
              <a:rPr lang="en-GB" sz="1800" dirty="0" err="1">
                <a:effectLst/>
                <a:ea typeface="Calibri" panose="020F0502020204030204" pitchFamily="34" charset="0"/>
              </a:rPr>
              <a:t>bariskan</a:t>
            </a:r>
            <a:r>
              <a:rPr lang="en-GB" sz="1800" dirty="0">
                <a:effectLst/>
                <a:ea typeface="Calibri" panose="020F0502020204030204" pitchFamily="34" charset="0"/>
              </a:rPr>
              <a:t>, Rachelle Burnside, Philip Lange, Roman </a:t>
            </a:r>
            <a:r>
              <a:rPr lang="en-GB" sz="1800" dirty="0" err="1">
                <a:effectLst/>
                <a:ea typeface="Calibri" panose="020F0502020204030204" pitchFamily="34" charset="0"/>
              </a:rPr>
              <a:t>Sigaev</a:t>
            </a:r>
            <a:r>
              <a:rPr lang="en-GB" sz="1800" dirty="0">
                <a:effectLst/>
                <a:ea typeface="Calibri" panose="020F0502020204030204" pitchFamily="34" charset="0"/>
              </a:rPr>
              <a:t>, </a:t>
            </a:r>
            <a:r>
              <a:rPr lang="en-GB" sz="1800" dirty="0" err="1">
                <a:effectLst/>
                <a:ea typeface="Calibri" panose="020F0502020204030204" pitchFamily="34" charset="0"/>
              </a:rPr>
              <a:t>javarman</a:t>
            </a:r>
            <a:r>
              <a:rPr lang="en-GB" sz="1800" dirty="0">
                <a:effectLst/>
                <a:ea typeface="Calibri" panose="020F0502020204030204" pitchFamily="34" charset="0"/>
              </a:rPr>
              <a:t>, Vectorfair.com; </a:t>
            </a:r>
            <a:r>
              <a:rPr lang="en-GB" sz="1800" b="1" dirty="0">
                <a:effectLst/>
                <a:ea typeface="Calibri" panose="020F0502020204030204" pitchFamily="34" charset="0"/>
              </a:rPr>
              <a:t>123RF.com:</a:t>
            </a:r>
            <a:r>
              <a:rPr lang="en-GB" sz="1800" dirty="0">
                <a:effectLst/>
                <a:ea typeface="Calibri" panose="020F0502020204030204" pitchFamily="34" charset="0"/>
              </a:rPr>
              <a:t> stockbroker, subarashii21</a:t>
            </a:r>
          </a:p>
          <a:p>
            <a:pPr marL="231775" indent="-231775" algn="l">
              <a:lnSpc>
                <a:spcPts val="3100"/>
              </a:lnSpc>
              <a:spcAft>
                <a:spcPts val="600"/>
              </a:spcAft>
              <a:buFont typeface="Arial" panose="020B0604020202020204" pitchFamily="34" charset="0"/>
              <a:buChar char="•"/>
            </a:pPr>
            <a:endParaRPr lang="en-GB" sz="11200" dirty="0">
              <a:latin typeface="Arial" panose="020B0604020202020204" pitchFamily="34" charset="0"/>
              <a:cs typeface="Arial" panose="020B0604020202020204" pitchFamily="34" charset="0"/>
            </a:endParaRPr>
          </a:p>
          <a:p>
            <a:pPr algn="l"/>
            <a:endParaRPr lang="en-GB" dirty="0"/>
          </a:p>
        </p:txBody>
      </p:sp>
      <p:pic>
        <p:nvPicPr>
          <p:cNvPr id="5" name="Picture 4">
            <a:extLst>
              <a:ext uri="{FF2B5EF4-FFF2-40B4-BE49-F238E27FC236}">
                <a16:creationId xmlns:a16="http://schemas.microsoft.com/office/drawing/2014/main" id="{D9F9FCDE-7D00-428D-8EE4-B16B206587B7}"/>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95464" y="262672"/>
            <a:ext cx="2123825" cy="638948"/>
          </a:xfrm>
          <a:prstGeom prst="rect">
            <a:avLst/>
          </a:prstGeom>
        </p:spPr>
      </p:pic>
      <p:pic>
        <p:nvPicPr>
          <p:cNvPr id="9" name="Picture 8" descr="Text&#10;&#10;Description automatically generated">
            <a:extLst>
              <a:ext uri="{FF2B5EF4-FFF2-40B4-BE49-F238E27FC236}">
                <a16:creationId xmlns:a16="http://schemas.microsoft.com/office/drawing/2014/main" id="{546BBC02-6222-4D79-8E02-530DBFDA1F7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0800" y="324000"/>
            <a:ext cx="3474000" cy="570825"/>
          </a:xfrm>
          <a:prstGeom prst="rect">
            <a:avLst/>
          </a:prstGeom>
        </p:spPr>
      </p:pic>
      <p:pic>
        <p:nvPicPr>
          <p:cNvPr id="6" name="Picture 5" descr="Graphical user interface&#10;&#10;Description automatically generated">
            <a:extLst>
              <a:ext uri="{FF2B5EF4-FFF2-40B4-BE49-F238E27FC236}">
                <a16:creationId xmlns:a16="http://schemas.microsoft.com/office/drawing/2014/main" id="{09FB3E24-B2A8-E427-C854-3FF76E952F2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459601" y="211195"/>
            <a:ext cx="2123825" cy="796434"/>
          </a:xfrm>
          <a:prstGeom prst="rect">
            <a:avLst/>
          </a:prstGeom>
        </p:spPr>
      </p:pic>
    </p:spTree>
    <p:extLst>
      <p:ext uri="{BB962C8B-B14F-4D97-AF65-F5344CB8AC3E}">
        <p14:creationId xmlns:p14="http://schemas.microsoft.com/office/powerpoint/2010/main" val="206880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450533"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Shapes Poster Activity</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3</a:t>
            </a:fld>
            <a:endParaRPr lang="en-US" dirty="0"/>
          </a:p>
        </p:txBody>
      </p:sp>
      <p:sp>
        <p:nvSpPr>
          <p:cNvPr id="5" name="TextBox 4">
            <a:extLst>
              <a:ext uri="{FF2B5EF4-FFF2-40B4-BE49-F238E27FC236}">
                <a16:creationId xmlns:a16="http://schemas.microsoft.com/office/drawing/2014/main" id="{AEB40F67-0C32-9246-62F7-8D9595804EA7}"/>
              </a:ext>
            </a:extLst>
          </p:cNvPr>
          <p:cNvSpPr txBox="1"/>
          <p:nvPr/>
        </p:nvSpPr>
        <p:spPr>
          <a:xfrm>
            <a:off x="564812" y="1308308"/>
            <a:ext cx="6362462"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solidFill>
                  <a:srgbClr val="000000"/>
                </a:solidFill>
                <a:latin typeface="Arial" panose="020B0604020202020204" pitchFamily="34" charset="0"/>
                <a:cs typeface="Arial" panose="020B0604020202020204" pitchFamily="34" charset="0"/>
              </a:rPr>
              <a:t>Your group have 5 minutes to write down everything you know about the shapes on your card.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800" dirty="0">
              <a:solidFill>
                <a:srgbClr val="00000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Use</a:t>
            </a:r>
            <a:r>
              <a:rPr kumimoji="0" lang="en-GB" sz="2800" b="0" i="0" u="none" strike="noStrike" kern="1200" cap="none" spc="0" normalizeH="0" noProof="0" dirty="0">
                <a:ln>
                  <a:noFill/>
                </a:ln>
                <a:solidFill>
                  <a:srgbClr val="000000"/>
                </a:solidFill>
                <a:effectLst/>
                <a:uLnTx/>
                <a:uFillTx/>
                <a:latin typeface="Arial" panose="020B0604020202020204" pitchFamily="34" charset="0"/>
                <a:cs typeface="Arial" panose="020B0604020202020204" pitchFamily="34" charset="0"/>
              </a:rPr>
              <a:t> diagrams to help.</a:t>
            </a: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472941D7-8428-94C8-42D0-D86F2753E80B}"/>
              </a:ext>
            </a:extLst>
          </p:cNvPr>
          <p:cNvSpPr txBox="1"/>
          <p:nvPr/>
        </p:nvSpPr>
        <p:spPr>
          <a:xfrm>
            <a:off x="564812" y="4611203"/>
            <a:ext cx="6895934"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Swap your</a:t>
            </a:r>
            <a:r>
              <a:rPr kumimoji="0" lang="en-GB" sz="2800" b="0" i="0" u="none" strike="noStrike" kern="1200" cap="none" spc="0" normalizeH="0" noProof="0" dirty="0">
                <a:ln>
                  <a:noFill/>
                </a:ln>
                <a:solidFill>
                  <a:srgbClr val="000000"/>
                </a:solidFill>
                <a:effectLst/>
                <a:uLnTx/>
                <a:uFillTx/>
                <a:latin typeface="Arial" panose="020B0604020202020204" pitchFamily="34" charset="0"/>
                <a:ea typeface="+mn-ea"/>
                <a:cs typeface="Arial" panose="020B0604020202020204" pitchFamily="34" charset="0"/>
              </a:rPr>
              <a:t> poster with a different group.</a:t>
            </a:r>
            <a:endPar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Can you add anything about their shapes?</a:t>
            </a: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2" name="Group 1" descr="Worksheet available icon">
            <a:extLst>
              <a:ext uri="{FF2B5EF4-FFF2-40B4-BE49-F238E27FC236}">
                <a16:creationId xmlns:a16="http://schemas.microsoft.com/office/drawing/2014/main" id="{63EAE11A-EE22-2119-BE32-2A9A631A93D7}"/>
              </a:ext>
            </a:extLst>
          </p:cNvPr>
          <p:cNvGrpSpPr/>
          <p:nvPr/>
        </p:nvGrpSpPr>
        <p:grpSpPr>
          <a:xfrm>
            <a:off x="9495879" y="183812"/>
            <a:ext cx="2102384" cy="753403"/>
            <a:chOff x="9495879" y="211521"/>
            <a:chExt cx="2102384" cy="753403"/>
          </a:xfrm>
        </p:grpSpPr>
        <p:pic>
          <p:nvPicPr>
            <p:cNvPr id="3" name="Graphic 6" descr="Document">
              <a:extLst>
                <a:ext uri="{FF2B5EF4-FFF2-40B4-BE49-F238E27FC236}">
                  <a16:creationId xmlns:a16="http://schemas.microsoft.com/office/drawing/2014/main" id="{AC2DB661-F40F-78FA-2FF1-799B480CFD76}"/>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8" name="TextBox 7">
              <a:extLst>
                <a:ext uri="{FF2B5EF4-FFF2-40B4-BE49-F238E27FC236}">
                  <a16:creationId xmlns:a16="http://schemas.microsoft.com/office/drawing/2014/main" id="{B6337FE9-5A3D-D43E-6464-D7A022857F91}"/>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r>
                <a:rPr lang="en-GB" sz="2000" b="1" dirty="0">
                  <a:latin typeface="Arial" panose="020B0604020202020204" pitchFamily="34" charset="0"/>
                  <a:cs typeface="Arial" panose="020B0604020202020204" pitchFamily="34" charset="0"/>
                </a:rPr>
                <a:t>Handout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pic>
        <p:nvPicPr>
          <p:cNvPr id="10" name="Picture 9" descr="A group of five students working together in a library.&#10;">
            <a:extLst>
              <a:ext uri="{FF2B5EF4-FFF2-40B4-BE49-F238E27FC236}">
                <a16:creationId xmlns:a16="http://schemas.microsoft.com/office/drawing/2014/main" id="{A4A59D0C-515A-143D-F1D9-39E7DD33E80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07898" y="1627209"/>
            <a:ext cx="4145902" cy="2763744"/>
          </a:xfrm>
          <a:prstGeom prst="rect">
            <a:avLst/>
          </a:prstGeom>
        </p:spPr>
      </p:pic>
    </p:spTree>
    <p:extLst>
      <p:ext uri="{BB962C8B-B14F-4D97-AF65-F5344CB8AC3E}">
        <p14:creationId xmlns:p14="http://schemas.microsoft.com/office/powerpoint/2010/main" val="1438307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70400"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Poster Feedback</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4</a:t>
            </a:fld>
            <a:endParaRPr lang="en-US" dirty="0"/>
          </a:p>
        </p:txBody>
      </p:sp>
      <p:sp>
        <p:nvSpPr>
          <p:cNvPr id="11" name="Isosceles Triangle 10">
            <a:extLst>
              <a:ext uri="{FF2B5EF4-FFF2-40B4-BE49-F238E27FC236}">
                <a16:creationId xmlns:a16="http://schemas.microsoft.com/office/drawing/2014/main" id="{31A2B6B6-4AED-44B2-8258-1C2513B6F75E}"/>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0F82D19D-1FB9-47B5-A87D-36C07F3B87C2}"/>
              </a:ext>
            </a:extLst>
          </p:cNvPr>
          <p:cNvSpPr txBox="1"/>
          <p:nvPr/>
        </p:nvSpPr>
        <p:spPr>
          <a:xfrm>
            <a:off x="10562" y="112167"/>
            <a:ext cx="1406193" cy="461665"/>
          </a:xfrm>
          <a:prstGeom prst="rect">
            <a:avLst/>
          </a:prstGeom>
          <a:solidFill>
            <a:schemeClr val="accent1"/>
          </a:solidFill>
          <a:ln>
            <a:solidFill>
              <a:schemeClr val="accent1"/>
            </a:solid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sp>
        <p:nvSpPr>
          <p:cNvPr id="3" name="Right Triangle 2" descr="An orange right-angled triangle labelled Triangles.&#10;">
            <a:extLst>
              <a:ext uri="{FF2B5EF4-FFF2-40B4-BE49-F238E27FC236}">
                <a16:creationId xmlns:a16="http://schemas.microsoft.com/office/drawing/2014/main" id="{38149664-9336-6ADF-2D94-975D1E44CBEA}"/>
              </a:ext>
            </a:extLst>
          </p:cNvPr>
          <p:cNvSpPr/>
          <p:nvPr/>
        </p:nvSpPr>
        <p:spPr>
          <a:xfrm>
            <a:off x="629035" y="1878989"/>
            <a:ext cx="2014780" cy="1522889"/>
          </a:xfrm>
          <a:prstGeom prst="rtTriangl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descr="A purple circle labelled Circles.&#10;">
            <a:extLst>
              <a:ext uri="{FF2B5EF4-FFF2-40B4-BE49-F238E27FC236}">
                <a16:creationId xmlns:a16="http://schemas.microsoft.com/office/drawing/2014/main" id="{389B2E9D-FA82-1FFC-2AFE-7A1434ACC018}"/>
              </a:ext>
            </a:extLst>
          </p:cNvPr>
          <p:cNvSpPr/>
          <p:nvPr/>
        </p:nvSpPr>
        <p:spPr>
          <a:xfrm>
            <a:off x="7169197" y="1689314"/>
            <a:ext cx="1881753" cy="1782306"/>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descr="A yellow rectangle labelled Quadrilaterals.&#10;">
            <a:extLst>
              <a:ext uri="{FF2B5EF4-FFF2-40B4-BE49-F238E27FC236}">
                <a16:creationId xmlns:a16="http://schemas.microsoft.com/office/drawing/2014/main" id="{DBC6D8D9-5A34-3490-2174-7581826AD161}"/>
              </a:ext>
            </a:extLst>
          </p:cNvPr>
          <p:cNvSpPr/>
          <p:nvPr/>
        </p:nvSpPr>
        <p:spPr>
          <a:xfrm>
            <a:off x="3581401" y="2193010"/>
            <a:ext cx="2650210" cy="120886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Hexagon 24" descr="A blue hexagon labelled Other polygons.&#10;">
            <a:extLst>
              <a:ext uri="{FF2B5EF4-FFF2-40B4-BE49-F238E27FC236}">
                <a16:creationId xmlns:a16="http://schemas.microsoft.com/office/drawing/2014/main" id="{4B5CE227-6C48-04B8-6378-E825A66092B1}"/>
              </a:ext>
            </a:extLst>
          </p:cNvPr>
          <p:cNvSpPr/>
          <p:nvPr/>
        </p:nvSpPr>
        <p:spPr>
          <a:xfrm>
            <a:off x="9796159" y="1511085"/>
            <a:ext cx="2200759" cy="189079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45CBFB27-A90C-F7B5-0B51-FF57A9A94CF4}"/>
              </a:ext>
            </a:extLst>
          </p:cNvPr>
          <p:cNvSpPr txBox="1"/>
          <p:nvPr/>
        </p:nvSpPr>
        <p:spPr>
          <a:xfrm>
            <a:off x="523256" y="3481171"/>
            <a:ext cx="251894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Triangles</a:t>
            </a: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4" name="TextBox 33">
            <a:extLst>
              <a:ext uri="{FF2B5EF4-FFF2-40B4-BE49-F238E27FC236}">
                <a16:creationId xmlns:a16="http://schemas.microsoft.com/office/drawing/2014/main" id="{2C0F1590-6B89-0804-1F40-0AB6EB9D5F94}"/>
              </a:ext>
            </a:extLst>
          </p:cNvPr>
          <p:cNvSpPr txBox="1"/>
          <p:nvPr/>
        </p:nvSpPr>
        <p:spPr>
          <a:xfrm>
            <a:off x="3581401" y="3481171"/>
            <a:ext cx="251894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Quadrilaterals</a:t>
            </a: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5" name="TextBox 34">
            <a:extLst>
              <a:ext uri="{FF2B5EF4-FFF2-40B4-BE49-F238E27FC236}">
                <a16:creationId xmlns:a16="http://schemas.microsoft.com/office/drawing/2014/main" id="{B8BB787E-97E3-A3CF-EDAA-38FB42B1EC78}"/>
              </a:ext>
            </a:extLst>
          </p:cNvPr>
          <p:cNvSpPr txBox="1"/>
          <p:nvPr/>
        </p:nvSpPr>
        <p:spPr>
          <a:xfrm>
            <a:off x="7404254" y="3481171"/>
            <a:ext cx="141163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Circles</a:t>
            </a: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6" name="TextBox 35">
            <a:extLst>
              <a:ext uri="{FF2B5EF4-FFF2-40B4-BE49-F238E27FC236}">
                <a16:creationId xmlns:a16="http://schemas.microsoft.com/office/drawing/2014/main" id="{AB327CC5-CF83-8F69-0553-447CA0988550}"/>
              </a:ext>
            </a:extLst>
          </p:cNvPr>
          <p:cNvSpPr txBox="1"/>
          <p:nvPr/>
        </p:nvSpPr>
        <p:spPr>
          <a:xfrm>
            <a:off x="10119804" y="3490722"/>
            <a:ext cx="1766740"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dirty="0">
                <a:solidFill>
                  <a:srgbClr val="000000"/>
                </a:solidFill>
                <a:latin typeface="Arial" panose="020B0604020202020204" pitchFamily="34" charset="0"/>
                <a:cs typeface="Arial" panose="020B0604020202020204" pitchFamily="34" charset="0"/>
              </a:rPr>
              <a:t>Other p</a:t>
            </a:r>
            <a:r>
              <a:rPr kumimoji="0" lang="en-GB" sz="28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olygons</a:t>
            </a: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87511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additive="base">
                                        <p:cTn id="13" dur="500" fill="hold"/>
                                        <p:tgtEl>
                                          <p:spTgt spid="34"/>
                                        </p:tgtEl>
                                        <p:attrNameLst>
                                          <p:attrName>ppt_x</p:attrName>
                                        </p:attrNameLst>
                                      </p:cBhvr>
                                      <p:tavLst>
                                        <p:tav tm="0">
                                          <p:val>
                                            <p:strVal val="#ppt_x"/>
                                          </p:val>
                                        </p:tav>
                                        <p:tav tm="100000">
                                          <p:val>
                                            <p:strVal val="#ppt_x"/>
                                          </p:val>
                                        </p:tav>
                                      </p:tavLst>
                                    </p:anim>
                                    <p:anim calcmode="lin" valueType="num">
                                      <p:cBhvr additive="base">
                                        <p:cTn id="14"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ppt_x"/>
                                          </p:val>
                                        </p:tav>
                                        <p:tav tm="100000">
                                          <p:val>
                                            <p:strVal val="#ppt_x"/>
                                          </p:val>
                                        </p:tav>
                                      </p:tavLst>
                                    </p:anim>
                                    <p:anim calcmode="lin" valueType="num">
                                      <p:cBhvr additive="base">
                                        <p:cTn id="20"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6"/>
                                        </p:tgtEl>
                                        <p:attrNameLst>
                                          <p:attrName>style.visibility</p:attrName>
                                        </p:attrNameLst>
                                      </p:cBhvr>
                                      <p:to>
                                        <p:strVal val="visible"/>
                                      </p:to>
                                    </p:set>
                                    <p:anim calcmode="lin" valueType="num">
                                      <p:cBhvr additive="base">
                                        <p:cTn id="25" dur="500" fill="hold"/>
                                        <p:tgtEl>
                                          <p:spTgt spid="36"/>
                                        </p:tgtEl>
                                        <p:attrNameLst>
                                          <p:attrName>ppt_x</p:attrName>
                                        </p:attrNameLst>
                                      </p:cBhvr>
                                      <p:tavLst>
                                        <p:tav tm="0">
                                          <p:val>
                                            <p:strVal val="#ppt_x"/>
                                          </p:val>
                                        </p:tav>
                                        <p:tav tm="100000">
                                          <p:val>
                                            <p:strVal val="#ppt_x"/>
                                          </p:val>
                                        </p:tav>
                                      </p:tavLst>
                                    </p:anim>
                                    <p:anim calcmode="lin" valueType="num">
                                      <p:cBhvr additive="base">
                                        <p:cTn id="26"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n avatar of a character Joe. Joe has brown spiky hair and a neutral, relaxed expression.">
            <a:extLst>
              <a:ext uri="{FF2B5EF4-FFF2-40B4-BE49-F238E27FC236}">
                <a16:creationId xmlns:a16="http://schemas.microsoft.com/office/drawing/2014/main" id="{26C30D41-D06B-2932-6871-0E065D08C8C0}"/>
              </a:ext>
            </a:extLst>
          </p:cNvPr>
          <p:cNvPicPr>
            <a:picLocks noChangeAspect="1"/>
          </p:cNvPicPr>
          <p:nvPr/>
        </p:nvPicPr>
        <p:blipFill>
          <a:blip r:embed="rId3"/>
          <a:srcRect/>
          <a:stretch/>
        </p:blipFill>
        <p:spPr>
          <a:xfrm>
            <a:off x="9594574" y="1524039"/>
            <a:ext cx="2174282" cy="3024000"/>
          </a:xfrm>
          <a:prstGeom prst="rect">
            <a:avLst/>
          </a:prstGeom>
        </p:spPr>
      </p:pic>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2564078" y="95843"/>
            <a:ext cx="470754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Isosceles Triangle</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5</a:t>
            </a:fld>
            <a:endParaRPr lang="en-US" dirty="0"/>
          </a:p>
        </p:txBody>
      </p:sp>
      <p:sp>
        <p:nvSpPr>
          <p:cNvPr id="11" name="Isosceles Triangle 10">
            <a:extLst>
              <a:ext uri="{FF2B5EF4-FFF2-40B4-BE49-F238E27FC236}">
                <a16:creationId xmlns:a16="http://schemas.microsoft.com/office/drawing/2014/main" id="{31A2B6B6-4AED-44B2-8258-1C2513B6F75E}"/>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0F82D19D-1FB9-47B5-A87D-36C07F3B87C2}"/>
              </a:ext>
            </a:extLst>
          </p:cNvPr>
          <p:cNvSpPr txBox="1"/>
          <p:nvPr/>
        </p:nvSpPr>
        <p:spPr>
          <a:xfrm>
            <a:off x="10562" y="112167"/>
            <a:ext cx="1406193" cy="461665"/>
          </a:xfrm>
          <a:prstGeom prst="rect">
            <a:avLst/>
          </a:prstGeom>
          <a:solidFill>
            <a:schemeClr val="accent1"/>
          </a:solidFill>
          <a:ln>
            <a:solidFill>
              <a:schemeClr val="accent1"/>
            </a:solid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sp>
        <p:nvSpPr>
          <p:cNvPr id="2" name="Slide Number Placeholder 3">
            <a:extLst>
              <a:ext uri="{FF2B5EF4-FFF2-40B4-BE49-F238E27FC236}">
                <a16:creationId xmlns:a16="http://schemas.microsoft.com/office/drawing/2014/main" id="{98DF2FEB-66D1-53D8-F9DB-09D64F270E34}"/>
              </a:ext>
            </a:extLst>
          </p:cNvPr>
          <p:cNvSpPr txBox="1">
            <a:spLocks/>
          </p:cNvSpPr>
          <p:nvPr/>
        </p:nvSpPr>
        <p:spPr>
          <a:xfrm>
            <a:off x="814389" y="5046112"/>
            <a:ext cx="3910790" cy="76834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chor="ctr"/>
          <a:lstStyle>
            <a:defPPr>
              <a:defRPr lang="en-US"/>
            </a:defPPr>
            <a:lvl1pPr marL="0" algn="r" defTabSz="914400" rtl="0" eaLnBrk="1" latinLnBrk="0" hangingPunct="1">
              <a:defRPr sz="1200" b="1" i="0" kern="1200">
                <a:solidFill>
                  <a:srgbClr val="00000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400" b="0" dirty="0">
                <a:solidFill>
                  <a:schemeClr val="bg1"/>
                </a:solidFill>
              </a:rPr>
              <a:t>Is Joe correct?</a:t>
            </a:r>
          </a:p>
        </p:txBody>
      </p:sp>
      <p:sp>
        <p:nvSpPr>
          <p:cNvPr id="5" name="Slide Number Placeholder 3">
            <a:extLst>
              <a:ext uri="{FF2B5EF4-FFF2-40B4-BE49-F238E27FC236}">
                <a16:creationId xmlns:a16="http://schemas.microsoft.com/office/drawing/2014/main" id="{FBDFD10B-C33B-863F-E8AC-33A82A3C67B8}"/>
              </a:ext>
            </a:extLst>
          </p:cNvPr>
          <p:cNvSpPr txBox="1">
            <a:spLocks/>
          </p:cNvSpPr>
          <p:nvPr/>
        </p:nvSpPr>
        <p:spPr>
          <a:xfrm>
            <a:off x="5392751" y="5030111"/>
            <a:ext cx="4751374" cy="76834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400" dirty="0">
                <a:solidFill>
                  <a:schemeClr val="bg1"/>
                </a:solidFill>
                <a:latin typeface="Arial" panose="020B0604020202020204" pitchFamily="34" charset="0"/>
                <a:cs typeface="Arial" panose="020B0604020202020204" pitchFamily="34" charset="0"/>
              </a:rPr>
              <a:t>Explain why / why not</a:t>
            </a:r>
          </a:p>
        </p:txBody>
      </p:sp>
      <p:grpSp>
        <p:nvGrpSpPr>
          <p:cNvPr id="9" name="Group 8" descr="An isosceles triangle with vertices labelled A, B and C. The base of the triangle is the side AB. Sides AB and AC are marked with a single line through them to show that they are equal length.&#10;">
            <a:extLst>
              <a:ext uri="{FF2B5EF4-FFF2-40B4-BE49-F238E27FC236}">
                <a16:creationId xmlns:a16="http://schemas.microsoft.com/office/drawing/2014/main" id="{B409D298-D457-8C94-FD62-EB8AE99BEE86}"/>
              </a:ext>
            </a:extLst>
          </p:cNvPr>
          <p:cNvGrpSpPr/>
          <p:nvPr/>
        </p:nvGrpSpPr>
        <p:grpSpPr>
          <a:xfrm>
            <a:off x="713658" y="1465667"/>
            <a:ext cx="3525016" cy="2219137"/>
            <a:chOff x="1172949" y="881234"/>
            <a:chExt cx="3525016" cy="2219137"/>
          </a:xfrm>
        </p:grpSpPr>
        <p:sp>
          <p:nvSpPr>
            <p:cNvPr id="10" name="Isosceles Triangle 1">
              <a:extLst>
                <a:ext uri="{FF2B5EF4-FFF2-40B4-BE49-F238E27FC236}">
                  <a16:creationId xmlns:a16="http://schemas.microsoft.com/office/drawing/2014/main" id="{EB02A9FD-BD3A-0372-C6A3-82B8D837C42A}"/>
                </a:ext>
              </a:extLst>
            </p:cNvPr>
            <p:cNvSpPr/>
            <p:nvPr/>
          </p:nvSpPr>
          <p:spPr>
            <a:xfrm rot="15273834">
              <a:off x="2088848" y="970273"/>
              <a:ext cx="1511559" cy="2748638"/>
            </a:xfrm>
            <a:prstGeom prst="triangl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3" name="Straight Connector 12">
              <a:extLst>
                <a:ext uri="{FF2B5EF4-FFF2-40B4-BE49-F238E27FC236}">
                  <a16:creationId xmlns:a16="http://schemas.microsoft.com/office/drawing/2014/main" id="{C808966E-ADC0-246F-9ED4-C7F897F5B046}"/>
                </a:ext>
              </a:extLst>
            </p:cNvPr>
            <p:cNvCxnSpPr/>
            <p:nvPr/>
          </p:nvCxnSpPr>
          <p:spPr>
            <a:xfrm>
              <a:off x="2671557" y="1717526"/>
              <a:ext cx="242082" cy="34455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1F65130-D106-E7FE-EC7A-CEC4717E2F2D}"/>
                </a:ext>
              </a:extLst>
            </p:cNvPr>
            <p:cNvCxnSpPr>
              <a:cxnSpLocks/>
            </p:cNvCxnSpPr>
            <p:nvPr/>
          </p:nvCxnSpPr>
          <p:spPr>
            <a:xfrm flipH="1">
              <a:off x="2986032" y="2485777"/>
              <a:ext cx="120394" cy="4231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30E64CE-2F69-D9E6-A2CA-23ED167AFD3E}"/>
                </a:ext>
              </a:extLst>
            </p:cNvPr>
            <p:cNvSpPr txBox="1"/>
            <p:nvPr/>
          </p:nvSpPr>
          <p:spPr>
            <a:xfrm>
              <a:off x="1172949" y="2498035"/>
              <a:ext cx="291548" cy="369332"/>
            </a:xfrm>
            <a:prstGeom prst="rect">
              <a:avLst/>
            </a:prstGeom>
            <a:noFill/>
            <a:ln>
              <a:noFill/>
            </a:ln>
          </p:spPr>
          <p:txBody>
            <a:bodyPr wrap="square" rtlCol="0">
              <a:spAutoFit/>
            </a:bodyPr>
            <a:lstStyle/>
            <a:p>
              <a:r>
                <a:rPr lang="en-GB" i="1" dirty="0">
                  <a:solidFill>
                    <a:srgbClr val="000000"/>
                  </a:solidFill>
                </a:rPr>
                <a:t>A</a:t>
              </a:r>
            </a:p>
          </p:txBody>
        </p:sp>
        <p:sp>
          <p:nvSpPr>
            <p:cNvPr id="16" name="TextBox 15">
              <a:extLst>
                <a:ext uri="{FF2B5EF4-FFF2-40B4-BE49-F238E27FC236}">
                  <a16:creationId xmlns:a16="http://schemas.microsoft.com/office/drawing/2014/main" id="{FE030374-D7FD-282F-839E-DFF86F2A3C54}"/>
                </a:ext>
              </a:extLst>
            </p:cNvPr>
            <p:cNvSpPr txBox="1"/>
            <p:nvPr/>
          </p:nvSpPr>
          <p:spPr>
            <a:xfrm>
              <a:off x="4406417" y="2556585"/>
              <a:ext cx="291548" cy="369332"/>
            </a:xfrm>
            <a:prstGeom prst="rect">
              <a:avLst/>
            </a:prstGeom>
            <a:noFill/>
            <a:ln>
              <a:noFill/>
            </a:ln>
          </p:spPr>
          <p:txBody>
            <a:bodyPr wrap="square" rtlCol="0">
              <a:spAutoFit/>
            </a:bodyPr>
            <a:lstStyle/>
            <a:p>
              <a:r>
                <a:rPr lang="en-GB" i="1" dirty="0">
                  <a:solidFill>
                    <a:srgbClr val="000000"/>
                  </a:solidFill>
                </a:rPr>
                <a:t>B</a:t>
              </a:r>
            </a:p>
          </p:txBody>
        </p:sp>
        <p:sp>
          <p:nvSpPr>
            <p:cNvPr id="17" name="TextBox 16">
              <a:extLst>
                <a:ext uri="{FF2B5EF4-FFF2-40B4-BE49-F238E27FC236}">
                  <a16:creationId xmlns:a16="http://schemas.microsoft.com/office/drawing/2014/main" id="{06FCF9CA-405E-642F-3494-9BC746EE9B92}"/>
                </a:ext>
              </a:extLst>
            </p:cNvPr>
            <p:cNvSpPr txBox="1"/>
            <p:nvPr/>
          </p:nvSpPr>
          <p:spPr>
            <a:xfrm>
              <a:off x="3951153" y="881234"/>
              <a:ext cx="291548" cy="369332"/>
            </a:xfrm>
            <a:prstGeom prst="rect">
              <a:avLst/>
            </a:prstGeom>
            <a:noFill/>
            <a:ln>
              <a:noFill/>
            </a:ln>
          </p:spPr>
          <p:txBody>
            <a:bodyPr wrap="square" rtlCol="0">
              <a:spAutoFit/>
            </a:bodyPr>
            <a:lstStyle/>
            <a:p>
              <a:r>
                <a:rPr lang="en-GB" i="1" dirty="0">
                  <a:solidFill>
                    <a:srgbClr val="000000"/>
                  </a:solidFill>
                </a:rPr>
                <a:t>C</a:t>
              </a:r>
            </a:p>
          </p:txBody>
        </p:sp>
      </p:grpSp>
      <p:grpSp>
        <p:nvGrpSpPr>
          <p:cNvPr id="18" name="Group 17">
            <a:extLst>
              <a:ext uri="{FF2B5EF4-FFF2-40B4-BE49-F238E27FC236}">
                <a16:creationId xmlns:a16="http://schemas.microsoft.com/office/drawing/2014/main" id="{A58F159C-EF31-1049-5FC9-A73775CE4022}"/>
              </a:ext>
            </a:extLst>
          </p:cNvPr>
          <p:cNvGrpSpPr/>
          <p:nvPr/>
        </p:nvGrpSpPr>
        <p:grpSpPr>
          <a:xfrm>
            <a:off x="4681878" y="983696"/>
            <a:ext cx="7056732" cy="2058613"/>
            <a:chOff x="5382146" y="3196333"/>
            <a:chExt cx="6880297" cy="2058613"/>
          </a:xfrm>
        </p:grpSpPr>
        <p:sp>
          <p:nvSpPr>
            <p:cNvPr id="19" name="Speech Bubble: Rectangle with Corners Rounded 18">
              <a:extLst>
                <a:ext uri="{FF2B5EF4-FFF2-40B4-BE49-F238E27FC236}">
                  <a16:creationId xmlns:a16="http://schemas.microsoft.com/office/drawing/2014/main" id="{A5FB8D57-A3F5-6805-DBB3-FF079FC584A9}"/>
                </a:ext>
              </a:extLst>
            </p:cNvPr>
            <p:cNvSpPr/>
            <p:nvPr/>
          </p:nvSpPr>
          <p:spPr>
            <a:xfrm>
              <a:off x="5382146" y="3581828"/>
              <a:ext cx="4912696" cy="1673118"/>
            </a:xfrm>
            <a:prstGeom prst="wedgeRoundRectCallout">
              <a:avLst>
                <a:gd name="adj1" fmla="val 58297"/>
                <a:gd name="adj2" fmla="val 46568"/>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latin typeface="Arial" panose="020B0604020202020204" pitchFamily="34" charset="0"/>
                  <a:cs typeface="Arial" panose="020B0604020202020204" pitchFamily="34" charset="0"/>
                </a:rPr>
                <a:t>Angle CAB = Angle ABC</a:t>
              </a:r>
            </a:p>
            <a:p>
              <a:r>
                <a:rPr lang="en-GB" sz="2800" dirty="0">
                  <a:solidFill>
                    <a:schemeClr val="tx1"/>
                  </a:solidFill>
                  <a:latin typeface="Arial" panose="020B0604020202020204" pitchFamily="34" charset="0"/>
                  <a:cs typeface="Arial" panose="020B0604020202020204" pitchFamily="34" charset="0"/>
                </a:rPr>
                <a:t>because base angles in an isosceles triangle are always equal.</a:t>
              </a:r>
              <a:endParaRPr lang="en-GB" sz="2800" dirty="0">
                <a:solidFill>
                  <a:schemeClr val="tx1"/>
                </a:solidFill>
                <a:latin typeface="Arial" panose="020B0604020202020204" pitchFamily="34" charset="0"/>
                <a:ea typeface="+mj-ea"/>
                <a:cs typeface="Arial" panose="020B0604020202020204" pitchFamily="34" charset="0"/>
              </a:endParaRPr>
            </a:p>
          </p:txBody>
        </p:sp>
        <p:sp>
          <p:nvSpPr>
            <p:cNvPr id="20" name="Rectangle 19">
              <a:extLst>
                <a:ext uri="{FF2B5EF4-FFF2-40B4-BE49-F238E27FC236}">
                  <a16:creationId xmlns:a16="http://schemas.microsoft.com/office/drawing/2014/main" id="{1DEE418A-A999-008B-B184-B2A30910118B}"/>
                </a:ext>
              </a:extLst>
            </p:cNvPr>
            <p:cNvSpPr/>
            <p:nvPr/>
          </p:nvSpPr>
          <p:spPr>
            <a:xfrm>
              <a:off x="10181292" y="3196333"/>
              <a:ext cx="2081151" cy="523220"/>
            </a:xfrm>
            <a:prstGeom prst="rect">
              <a:avLst/>
            </a:prstGeom>
          </p:spPr>
          <p:txBody>
            <a:bodyPr wrap="square">
              <a:spAutoFit/>
            </a:bodyPr>
            <a:lstStyle/>
            <a:p>
              <a:r>
                <a:rPr lang="en-GB" sz="2800" dirty="0">
                  <a:latin typeface="Arial" panose="020B0604020202020204" pitchFamily="34" charset="0"/>
                  <a:cs typeface="Arial" panose="020B0604020202020204" pitchFamily="34" charset="0"/>
                </a:rPr>
                <a:t>Joe says</a:t>
              </a:r>
            </a:p>
          </p:txBody>
        </p:sp>
      </p:grpSp>
    </p:spTree>
    <p:extLst>
      <p:ext uri="{BB962C8B-B14F-4D97-AF65-F5344CB8AC3E}">
        <p14:creationId xmlns:p14="http://schemas.microsoft.com/office/powerpoint/2010/main" val="4147148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450533"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Mathematical Language</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6</a:t>
            </a:fld>
            <a:endParaRPr lang="en-US" dirty="0"/>
          </a:p>
        </p:txBody>
      </p:sp>
      <p:pic>
        <p:nvPicPr>
          <p:cNvPr id="100" name="Graphic 99">
            <a:extLst>
              <a:ext uri="{FF2B5EF4-FFF2-40B4-BE49-F238E27FC236}">
                <a16:creationId xmlns:a16="http://schemas.microsoft.com/office/drawing/2014/main" id="{CE9DEDD1-D640-4CD7-8399-24A6221E2BA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98253" y="1129212"/>
            <a:ext cx="914400" cy="914400"/>
          </a:xfrm>
          <a:prstGeom prst="rect">
            <a:avLst/>
          </a:prstGeom>
        </p:spPr>
      </p:pic>
      <p:grpSp>
        <p:nvGrpSpPr>
          <p:cNvPr id="99" name="Group 98">
            <a:extLst>
              <a:ext uri="{FF2B5EF4-FFF2-40B4-BE49-F238E27FC236}">
                <a16:creationId xmlns:a16="http://schemas.microsoft.com/office/drawing/2014/main" id="{C6BE3F2C-E77F-4309-A3C2-357F13AC7A5E}"/>
              </a:ext>
              <a:ext uri="{C183D7F6-B498-43B3-948B-1728B52AA6E4}">
                <adec:decorative xmlns:adec="http://schemas.microsoft.com/office/drawing/2017/decorative" val="1"/>
              </a:ext>
            </a:extLst>
          </p:cNvPr>
          <p:cNvGrpSpPr/>
          <p:nvPr/>
        </p:nvGrpSpPr>
        <p:grpSpPr>
          <a:xfrm>
            <a:off x="1382186" y="1235277"/>
            <a:ext cx="9971614" cy="4999268"/>
            <a:chOff x="1259457" y="1949570"/>
            <a:chExt cx="8212347" cy="3381422"/>
          </a:xfrm>
        </p:grpSpPr>
        <p:sp>
          <p:nvSpPr>
            <p:cNvPr id="6" name="TextBox 5">
              <a:extLst>
                <a:ext uri="{FF2B5EF4-FFF2-40B4-BE49-F238E27FC236}">
                  <a16:creationId xmlns:a16="http://schemas.microsoft.com/office/drawing/2014/main" id="{755AD8CD-D355-45F4-8A8D-03865C1297C0}"/>
                </a:ext>
              </a:extLst>
            </p:cNvPr>
            <p:cNvSpPr txBox="1"/>
            <p:nvPr/>
          </p:nvSpPr>
          <p:spPr>
            <a:xfrm>
              <a:off x="1259457" y="1949570"/>
              <a:ext cx="1990237" cy="523220"/>
            </a:xfrm>
            <a:prstGeom prst="rect">
              <a:avLst/>
            </a:prstGeom>
            <a:solidFill>
              <a:schemeClr val="accent1"/>
            </a:solidFill>
            <a:ln w="38100">
              <a:solidFill>
                <a:schemeClr val="accent1"/>
              </a:solidFill>
            </a:ln>
          </p:spPr>
          <p:txBody>
            <a:bodyPr wrap="square" rtlCol="0">
              <a:spAutoFit/>
            </a:bodyPr>
            <a:lstStyle/>
            <a:p>
              <a:r>
                <a:rPr lang="en-GB" sz="2800" b="1" dirty="0">
                  <a:solidFill>
                    <a:schemeClr val="bg1"/>
                  </a:solidFill>
                  <a:latin typeface="Arial" panose="020B0604020202020204" pitchFamily="34" charset="0"/>
                  <a:cs typeface="Arial" panose="020B0604020202020204" pitchFamily="34" charset="0"/>
                </a:rPr>
                <a:t>KEY IDEA</a:t>
              </a:r>
              <a:endParaRPr lang="en-GB" dirty="0"/>
            </a:p>
          </p:txBody>
        </p:sp>
        <p:sp>
          <p:nvSpPr>
            <p:cNvPr id="98" name="Rectangle 97">
              <a:extLst>
                <a:ext uri="{FF2B5EF4-FFF2-40B4-BE49-F238E27FC236}">
                  <a16:creationId xmlns:a16="http://schemas.microsoft.com/office/drawing/2014/main" id="{CAAA4A74-A70B-4650-8E46-6F6AAFBACCA0}"/>
                </a:ext>
              </a:extLst>
            </p:cNvPr>
            <p:cNvSpPr/>
            <p:nvPr/>
          </p:nvSpPr>
          <p:spPr>
            <a:xfrm>
              <a:off x="1259457" y="1949570"/>
              <a:ext cx="8212347" cy="3381422"/>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a:extLst>
              <a:ext uri="{FF2B5EF4-FFF2-40B4-BE49-F238E27FC236}">
                <a16:creationId xmlns:a16="http://schemas.microsoft.com/office/drawing/2014/main" id="{B0AB6807-1007-2C40-ACD3-85A647021B46}"/>
              </a:ext>
            </a:extLst>
          </p:cNvPr>
          <p:cNvSpPr txBox="1"/>
          <p:nvPr/>
        </p:nvSpPr>
        <p:spPr>
          <a:xfrm>
            <a:off x="1445038" y="2150649"/>
            <a:ext cx="9971614" cy="3570208"/>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GB" sz="2800" i="0" dirty="0">
                <a:solidFill>
                  <a:srgbClr val="202124"/>
                </a:solidFill>
                <a:effectLst/>
                <a:latin typeface="Arial" panose="020B0604020202020204" pitchFamily="34" charset="0"/>
                <a:cs typeface="Arial" panose="020B0604020202020204" pitchFamily="34" charset="0"/>
              </a:rPr>
              <a:t>Parallel lines are always the same distance apart for their entire length.</a:t>
            </a:r>
            <a:endParaRPr lang="en-GB" sz="2800" dirty="0">
              <a:latin typeface="Arial" panose="020B0604020202020204" pitchFamily="34" charset="0"/>
              <a:cs typeface="Arial" panose="020B0604020202020204" pitchFamily="34" charset="0"/>
            </a:endParaRPr>
          </a:p>
          <a:p>
            <a:pPr marL="342900" indent="-342900">
              <a:spcAft>
                <a:spcPts val="1200"/>
              </a:spcAft>
              <a:buFont typeface="Arial" panose="020B0604020202020204" pitchFamily="34" charset="0"/>
              <a:buChar char="•"/>
            </a:pPr>
            <a:r>
              <a:rPr lang="en-GB" sz="2800" i="0" dirty="0">
                <a:solidFill>
                  <a:srgbClr val="202124"/>
                </a:solidFill>
                <a:effectLst/>
                <a:latin typeface="Arial" panose="020B0604020202020204" pitchFamily="34" charset="0"/>
                <a:cs typeface="Arial" panose="020B0604020202020204" pitchFamily="34" charset="0"/>
              </a:rPr>
              <a:t>Perpendicular lines cross each other at right angles.</a:t>
            </a:r>
          </a:p>
          <a:p>
            <a:pPr marL="342900" indent="-342900">
              <a:spcAft>
                <a:spcPts val="1200"/>
              </a:spcAft>
              <a:buFont typeface="Arial" panose="020B0604020202020204" pitchFamily="34" charset="0"/>
              <a:buChar char="•"/>
            </a:pPr>
            <a:r>
              <a:rPr lang="en-GB" sz="2800" i="0" dirty="0">
                <a:solidFill>
                  <a:srgbClr val="231F20"/>
                </a:solidFill>
                <a:effectLst/>
                <a:latin typeface="Arial" panose="020B0604020202020204" pitchFamily="34" charset="0"/>
                <a:cs typeface="Arial" panose="020B0604020202020204" pitchFamily="34" charset="0"/>
              </a:rPr>
              <a:t>A line of symmetry is a </a:t>
            </a:r>
            <a:r>
              <a:rPr lang="en-GB" sz="2800" dirty="0">
                <a:latin typeface="Arial" panose="020B0604020202020204" pitchFamily="34" charset="0"/>
                <a:cs typeface="Arial" panose="020B0604020202020204" pitchFamily="34" charset="0"/>
              </a:rPr>
              <a:t>line that divides a shape into two equal and symmetrical halves.</a:t>
            </a:r>
            <a:endParaRPr lang="en-GB" sz="2800" i="0" dirty="0">
              <a:solidFill>
                <a:srgbClr val="231F20"/>
              </a:solidFill>
              <a:effectLst/>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800" i="0" dirty="0">
                <a:solidFill>
                  <a:srgbClr val="202124"/>
                </a:solidFill>
                <a:effectLst/>
                <a:latin typeface="Arial" panose="020B0604020202020204" pitchFamily="34" charset="0"/>
                <a:cs typeface="Arial" panose="020B0604020202020204" pitchFamily="34" charset="0"/>
              </a:rPr>
              <a:t>Rotational symmetry is when </a:t>
            </a:r>
            <a:r>
              <a:rPr lang="en-GB" sz="2800" dirty="0">
                <a:latin typeface="Arial" panose="020B0604020202020204" pitchFamily="34" charset="0"/>
                <a:cs typeface="Arial" panose="020B0604020202020204" pitchFamily="34" charset="0"/>
              </a:rPr>
              <a:t>a shape still looks the same after a rotation about its centre. </a:t>
            </a:r>
            <a:r>
              <a:rPr lang="en-US" sz="28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965221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450533"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Explore Triangles and Quadrilaterals</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7</a:t>
            </a:fld>
            <a:endParaRPr lang="en-US" dirty="0"/>
          </a:p>
        </p:txBody>
      </p:sp>
      <p:grpSp>
        <p:nvGrpSpPr>
          <p:cNvPr id="5" name="Group 4" descr="Worksheet available icon">
            <a:extLst>
              <a:ext uri="{FF2B5EF4-FFF2-40B4-BE49-F238E27FC236}">
                <a16:creationId xmlns:a16="http://schemas.microsoft.com/office/drawing/2014/main" id="{E04B9326-72D8-4A17-95F3-B467C1EDED86}"/>
              </a:ext>
            </a:extLst>
          </p:cNvPr>
          <p:cNvGrpSpPr/>
          <p:nvPr/>
        </p:nvGrpSpPr>
        <p:grpSpPr>
          <a:xfrm>
            <a:off x="9495879" y="167978"/>
            <a:ext cx="2102384" cy="753403"/>
            <a:chOff x="9495879" y="211521"/>
            <a:chExt cx="2102384" cy="753403"/>
          </a:xfrm>
        </p:grpSpPr>
        <p:pic>
          <p:nvPicPr>
            <p:cNvPr id="6" name="Graphic 6" descr="Document">
              <a:extLst>
                <a:ext uri="{FF2B5EF4-FFF2-40B4-BE49-F238E27FC236}">
                  <a16:creationId xmlns:a16="http://schemas.microsoft.com/office/drawing/2014/main" id="{E43467CF-E085-D05A-8F2F-FAA6DF0AE4DA}"/>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7" name="TextBox 6">
              <a:extLst>
                <a:ext uri="{FF2B5EF4-FFF2-40B4-BE49-F238E27FC236}">
                  <a16:creationId xmlns:a16="http://schemas.microsoft.com/office/drawing/2014/main" id="{1D9DE47E-9824-FF96-9691-14A8D9AC7CC2}"/>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r>
                <a:rPr lang="en-GB" sz="2000" b="1" dirty="0">
                  <a:latin typeface="Arial" panose="020B0604020202020204" pitchFamily="34" charset="0"/>
                  <a:cs typeface="Arial" panose="020B0604020202020204" pitchFamily="34" charset="0"/>
                </a:rPr>
                <a:t>Worksheet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sp>
        <p:nvSpPr>
          <p:cNvPr id="8" name="TextBox 7">
            <a:extLst>
              <a:ext uri="{FF2B5EF4-FFF2-40B4-BE49-F238E27FC236}">
                <a16:creationId xmlns:a16="http://schemas.microsoft.com/office/drawing/2014/main" id="{1733B4FB-C737-DFBD-9507-C45B4D9BA9A0}"/>
              </a:ext>
            </a:extLst>
          </p:cNvPr>
          <p:cNvSpPr txBox="1"/>
          <p:nvPr/>
        </p:nvSpPr>
        <p:spPr>
          <a:xfrm>
            <a:off x="450534" y="1422135"/>
            <a:ext cx="1121648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Geoboards or dotty paper can be used to construct shapes. </a:t>
            </a: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0" name="Picture 9" descr="A group of 9 black dots with a  right-angled triangle drawn in red. The base of the triangle is between the first and second dots on the bottom row of dots, and the apex is at the centre dot of the top row.&#10;">
            <a:extLst>
              <a:ext uri="{FF2B5EF4-FFF2-40B4-BE49-F238E27FC236}">
                <a16:creationId xmlns:a16="http://schemas.microsoft.com/office/drawing/2014/main" id="{453D3B2D-546A-7D60-0BA8-C41893109627}"/>
              </a:ext>
            </a:extLst>
          </p:cNvPr>
          <p:cNvPicPr>
            <a:picLocks noChangeAspect="1"/>
          </p:cNvPicPr>
          <p:nvPr/>
        </p:nvPicPr>
        <p:blipFill>
          <a:blip r:embed="rId5"/>
          <a:srcRect/>
          <a:stretch/>
        </p:blipFill>
        <p:spPr>
          <a:xfrm>
            <a:off x="1789646" y="2446108"/>
            <a:ext cx="2332137" cy="2332137"/>
          </a:xfrm>
          <a:prstGeom prst="rect">
            <a:avLst/>
          </a:prstGeom>
        </p:spPr>
      </p:pic>
      <p:sp>
        <p:nvSpPr>
          <p:cNvPr id="11" name="TextBox 10">
            <a:extLst>
              <a:ext uri="{FF2B5EF4-FFF2-40B4-BE49-F238E27FC236}">
                <a16:creationId xmlns:a16="http://schemas.microsoft.com/office/drawing/2014/main" id="{CAD4C503-7356-21B3-5DB5-450259411313}"/>
              </a:ext>
            </a:extLst>
          </p:cNvPr>
          <p:cNvSpPr txBox="1"/>
          <p:nvPr/>
        </p:nvSpPr>
        <p:spPr>
          <a:xfrm>
            <a:off x="5694834" y="2446108"/>
            <a:ext cx="5526727" cy="2246769"/>
          </a:xfrm>
          <a:prstGeom prst="rect">
            <a:avLst/>
          </a:prstGeom>
          <a:noFill/>
        </p:spPr>
        <p:txBody>
          <a:bodyPr wrap="square">
            <a:spAutoFit/>
          </a:bodyPr>
          <a:lstStyle/>
          <a:p>
            <a:pPr lvl="0">
              <a:defRPr/>
            </a:pPr>
            <a:r>
              <a:rPr lang="en-GB" sz="2800" dirty="0">
                <a:solidFill>
                  <a:srgbClr val="000000"/>
                </a:solidFill>
                <a:latin typeface="Arial" panose="020B0604020202020204" pitchFamily="34" charset="0"/>
                <a:cs typeface="Arial" panose="020B0604020202020204" pitchFamily="34" charset="0"/>
              </a:rPr>
              <a:t>How many </a:t>
            </a:r>
            <a:r>
              <a:rPr lang="en-GB" sz="2800" b="1" dirty="0">
                <a:solidFill>
                  <a:srgbClr val="000000"/>
                </a:solidFill>
                <a:latin typeface="Arial" panose="020B0604020202020204" pitchFamily="34" charset="0"/>
                <a:cs typeface="Arial" panose="020B0604020202020204" pitchFamily="34" charset="0"/>
              </a:rPr>
              <a:t>different</a:t>
            </a:r>
            <a:r>
              <a:rPr lang="en-GB" sz="2800" dirty="0">
                <a:solidFill>
                  <a:srgbClr val="000000"/>
                </a:solidFill>
                <a:latin typeface="Arial" panose="020B0604020202020204" pitchFamily="34" charset="0"/>
                <a:cs typeface="Arial" panose="020B0604020202020204" pitchFamily="34" charset="0"/>
              </a:rPr>
              <a:t> triangles can you make?</a:t>
            </a:r>
          </a:p>
          <a:p>
            <a:pPr lvl="0">
              <a:defRPr/>
            </a:pPr>
            <a:endParaRPr lang="en-GB" sz="2800" dirty="0">
              <a:solidFill>
                <a:srgbClr val="000000"/>
              </a:solidFill>
              <a:latin typeface="Arial" panose="020B0604020202020204" pitchFamily="34" charset="0"/>
              <a:cs typeface="Arial" panose="020B0604020202020204" pitchFamily="34" charset="0"/>
            </a:endParaRPr>
          </a:p>
          <a:p>
            <a:pPr lvl="0">
              <a:defRPr/>
            </a:pPr>
            <a:r>
              <a:rPr lang="en-GB" sz="2800" dirty="0">
                <a:solidFill>
                  <a:srgbClr val="000000"/>
                </a:solidFill>
                <a:latin typeface="Arial" panose="020B0604020202020204" pitchFamily="34" charset="0"/>
                <a:cs typeface="Arial" panose="020B0604020202020204" pitchFamily="34" charset="0"/>
              </a:rPr>
              <a:t>How many </a:t>
            </a:r>
            <a:r>
              <a:rPr lang="en-GB" sz="2800" b="1" dirty="0">
                <a:solidFill>
                  <a:srgbClr val="000000"/>
                </a:solidFill>
                <a:latin typeface="Arial" panose="020B0604020202020204" pitchFamily="34" charset="0"/>
                <a:cs typeface="Arial" panose="020B0604020202020204" pitchFamily="34" charset="0"/>
              </a:rPr>
              <a:t>different</a:t>
            </a:r>
            <a:r>
              <a:rPr lang="en-GB" sz="2800" dirty="0">
                <a:solidFill>
                  <a:srgbClr val="000000"/>
                </a:solidFill>
                <a:latin typeface="Arial" panose="020B0604020202020204" pitchFamily="34" charset="0"/>
                <a:cs typeface="Arial" panose="020B0604020202020204" pitchFamily="34" charset="0"/>
              </a:rPr>
              <a:t> quadrilaterals can you make?</a:t>
            </a:r>
          </a:p>
        </p:txBody>
      </p:sp>
    </p:spTree>
    <p:extLst>
      <p:ext uri="{BB962C8B-B14F-4D97-AF65-F5344CB8AC3E}">
        <p14:creationId xmlns:p14="http://schemas.microsoft.com/office/powerpoint/2010/main" val="36851471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450533"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Congruence and similarity</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8</a:t>
            </a:fld>
            <a:endParaRPr lang="en-US" dirty="0"/>
          </a:p>
        </p:txBody>
      </p:sp>
      <p:grpSp>
        <p:nvGrpSpPr>
          <p:cNvPr id="2" name="Group 1" descr="An avatar of a male character named Dev. The avatar has black spiky hair and a relaxed, happy expression.&#10;">
            <a:extLst>
              <a:ext uri="{FF2B5EF4-FFF2-40B4-BE49-F238E27FC236}">
                <a16:creationId xmlns:a16="http://schemas.microsoft.com/office/drawing/2014/main" id="{37B3EB14-7AE7-D164-22E0-13783EC7E615}"/>
              </a:ext>
            </a:extLst>
          </p:cNvPr>
          <p:cNvGrpSpPr/>
          <p:nvPr/>
        </p:nvGrpSpPr>
        <p:grpSpPr>
          <a:xfrm>
            <a:off x="424969" y="3852277"/>
            <a:ext cx="5527961" cy="2290021"/>
            <a:chOff x="424970" y="3852279"/>
            <a:chExt cx="5033721" cy="2284413"/>
          </a:xfrm>
        </p:grpSpPr>
        <p:pic>
          <p:nvPicPr>
            <p:cNvPr id="3" name="Picture 2">
              <a:extLst>
                <a:ext uri="{FF2B5EF4-FFF2-40B4-BE49-F238E27FC236}">
                  <a16:creationId xmlns:a16="http://schemas.microsoft.com/office/drawing/2014/main" id="{0303179E-ADE8-1915-6D26-A8FF9B6CAF8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88081" y="4377011"/>
              <a:ext cx="883732" cy="1759681"/>
            </a:xfrm>
            <a:prstGeom prst="rect">
              <a:avLst/>
            </a:prstGeom>
          </p:spPr>
        </p:pic>
        <p:sp>
          <p:nvSpPr>
            <p:cNvPr id="5" name="Rectangle 4">
              <a:extLst>
                <a:ext uri="{FF2B5EF4-FFF2-40B4-BE49-F238E27FC236}">
                  <a16:creationId xmlns:a16="http://schemas.microsoft.com/office/drawing/2014/main" id="{52C53841-7CCC-C34A-15AC-AFA478196F62}"/>
                </a:ext>
              </a:extLst>
            </p:cNvPr>
            <p:cNvSpPr/>
            <p:nvPr/>
          </p:nvSpPr>
          <p:spPr>
            <a:xfrm>
              <a:off x="424970" y="3852279"/>
              <a:ext cx="1945652" cy="523220"/>
            </a:xfrm>
            <a:prstGeom prst="rect">
              <a:avLst/>
            </a:prstGeom>
          </p:spPr>
          <p:txBody>
            <a:bodyPr wrap="square">
              <a:spAutoFit/>
            </a:bodyPr>
            <a:lstStyle/>
            <a:p>
              <a:r>
                <a:rPr lang="en-GB" sz="2800" dirty="0">
                  <a:latin typeface="Arial" panose="020B0604020202020204" pitchFamily="34" charset="0"/>
                  <a:cs typeface="Arial" panose="020B0604020202020204" pitchFamily="34" charset="0"/>
                </a:rPr>
                <a:t>Dev says</a:t>
              </a:r>
            </a:p>
          </p:txBody>
        </p:sp>
        <p:sp>
          <p:nvSpPr>
            <p:cNvPr id="6" name="Speech Bubble: Rectangle with Corners Rounded 17">
              <a:extLst>
                <a:ext uri="{FF2B5EF4-FFF2-40B4-BE49-F238E27FC236}">
                  <a16:creationId xmlns:a16="http://schemas.microsoft.com/office/drawing/2014/main" id="{3EE85D89-3415-B5A3-B152-28AE79AD26A1}"/>
                </a:ext>
              </a:extLst>
            </p:cNvPr>
            <p:cNvSpPr/>
            <p:nvPr/>
          </p:nvSpPr>
          <p:spPr>
            <a:xfrm>
              <a:off x="2240313" y="3906068"/>
              <a:ext cx="3218378" cy="1368624"/>
            </a:xfrm>
            <a:prstGeom prst="wedgeRoundRectCallout">
              <a:avLst>
                <a:gd name="adj1" fmla="val -65844"/>
                <a:gd name="adj2" fmla="val 37411"/>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latin typeface="Arial" panose="020B0604020202020204" pitchFamily="34" charset="0"/>
                  <a:ea typeface="+mj-ea"/>
                  <a:cs typeface="Arial" panose="020B0604020202020204" pitchFamily="34" charset="0"/>
                </a:rPr>
                <a:t>I drew three different triangles. </a:t>
              </a:r>
            </a:p>
          </p:txBody>
        </p:sp>
      </p:grpSp>
      <p:sp>
        <p:nvSpPr>
          <p:cNvPr id="7" name="TextBox 6">
            <a:extLst>
              <a:ext uri="{FF2B5EF4-FFF2-40B4-BE49-F238E27FC236}">
                <a16:creationId xmlns:a16="http://schemas.microsoft.com/office/drawing/2014/main" id="{48F707D8-2AA9-70B0-3515-774F75B1BF49}"/>
              </a:ext>
            </a:extLst>
          </p:cNvPr>
          <p:cNvSpPr txBox="1"/>
          <p:nvPr/>
        </p:nvSpPr>
        <p:spPr>
          <a:xfrm>
            <a:off x="2589523" y="5734590"/>
            <a:ext cx="7647708" cy="523220"/>
          </a:xfrm>
          <a:prstGeom prst="rect">
            <a:avLst/>
          </a:prstGeom>
          <a:noFill/>
        </p:spPr>
        <p:txBody>
          <a:bodyPr wrap="square" rtlCol="0">
            <a:spAutoFit/>
          </a:bodyPr>
          <a:lstStyle/>
          <a:p>
            <a:r>
              <a:rPr lang="en-GB" sz="2800" b="1" dirty="0">
                <a:latin typeface="Arial" panose="020B0604020202020204" pitchFamily="34" charset="0"/>
                <a:cs typeface="Arial" panose="020B0604020202020204" pitchFamily="34" charset="0"/>
              </a:rPr>
              <a:t>Who is correct? Discuss their reasoning.</a:t>
            </a:r>
          </a:p>
        </p:txBody>
      </p:sp>
      <p:grpSp>
        <p:nvGrpSpPr>
          <p:cNvPr id="8" name="Group 7">
            <a:extLst>
              <a:ext uri="{FF2B5EF4-FFF2-40B4-BE49-F238E27FC236}">
                <a16:creationId xmlns:a16="http://schemas.microsoft.com/office/drawing/2014/main" id="{B34FA68C-5302-D2C5-FC7B-14ED97E9486F}"/>
              </a:ext>
            </a:extLst>
          </p:cNvPr>
          <p:cNvGrpSpPr/>
          <p:nvPr/>
        </p:nvGrpSpPr>
        <p:grpSpPr>
          <a:xfrm>
            <a:off x="6586539" y="3587237"/>
            <a:ext cx="5261890" cy="2536027"/>
            <a:chOff x="6586539" y="3581828"/>
            <a:chExt cx="5261890" cy="2536027"/>
          </a:xfrm>
        </p:grpSpPr>
        <p:sp>
          <p:nvSpPr>
            <p:cNvPr id="9" name="Speech Bubble: Rectangle with Corners Rounded 8">
              <a:extLst>
                <a:ext uri="{FF2B5EF4-FFF2-40B4-BE49-F238E27FC236}">
                  <a16:creationId xmlns:a16="http://schemas.microsoft.com/office/drawing/2014/main" id="{A3276DC2-151A-6D87-C398-F792D7747FB8}"/>
                </a:ext>
              </a:extLst>
            </p:cNvPr>
            <p:cNvSpPr/>
            <p:nvPr/>
          </p:nvSpPr>
          <p:spPr>
            <a:xfrm>
              <a:off x="6586539" y="3581828"/>
              <a:ext cx="2706398" cy="1436478"/>
            </a:xfrm>
            <a:prstGeom prst="wedgeRoundRectCallout">
              <a:avLst>
                <a:gd name="adj1" fmla="val 73808"/>
                <a:gd name="adj2" fmla="val 34147"/>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latin typeface="Arial" panose="020B0604020202020204" pitchFamily="34" charset="0"/>
                  <a:ea typeface="+mj-ea"/>
                  <a:cs typeface="Arial" panose="020B0604020202020204" pitchFamily="34" charset="0"/>
                </a:rPr>
                <a:t>I think that all your triangles are the same. </a:t>
              </a:r>
            </a:p>
          </p:txBody>
        </p:sp>
        <p:pic>
          <p:nvPicPr>
            <p:cNvPr id="10" name="Picture 9" descr="An avatar of a female character named Ruby. The avatar has black, shoulder-length hair and a fringe. She has a relaxed, happy expression.&#10;">
              <a:extLst>
                <a:ext uri="{FF2B5EF4-FFF2-40B4-BE49-F238E27FC236}">
                  <a16:creationId xmlns:a16="http://schemas.microsoft.com/office/drawing/2014/main" id="{B6AE8603-BE2F-8701-D276-73312E0FC5E0}"/>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0235295" y="4389855"/>
              <a:ext cx="963493" cy="1728000"/>
            </a:xfrm>
            <a:prstGeom prst="rect">
              <a:avLst/>
            </a:prstGeom>
          </p:spPr>
        </p:pic>
        <p:sp>
          <p:nvSpPr>
            <p:cNvPr id="11" name="Rectangle 10">
              <a:extLst>
                <a:ext uri="{FF2B5EF4-FFF2-40B4-BE49-F238E27FC236}">
                  <a16:creationId xmlns:a16="http://schemas.microsoft.com/office/drawing/2014/main" id="{D66F6B5B-ADEF-F85A-E894-398F79B58CF7}"/>
                </a:ext>
              </a:extLst>
            </p:cNvPr>
            <p:cNvSpPr/>
            <p:nvPr/>
          </p:nvSpPr>
          <p:spPr>
            <a:xfrm>
              <a:off x="9608115" y="3744413"/>
              <a:ext cx="2240314" cy="523220"/>
            </a:xfrm>
            <a:prstGeom prst="rect">
              <a:avLst/>
            </a:prstGeom>
          </p:spPr>
          <p:txBody>
            <a:bodyPr wrap="square">
              <a:spAutoFit/>
            </a:bodyPr>
            <a:lstStyle/>
            <a:p>
              <a:r>
                <a:rPr lang="en-GB" sz="2800" dirty="0">
                  <a:latin typeface="Arial" panose="020B0604020202020204" pitchFamily="34" charset="0"/>
                  <a:cs typeface="Arial" panose="020B0604020202020204" pitchFamily="34" charset="0"/>
                </a:rPr>
                <a:t>Ruby replies</a:t>
              </a:r>
            </a:p>
          </p:txBody>
        </p:sp>
      </p:grpSp>
      <p:pic>
        <p:nvPicPr>
          <p:cNvPr id="12" name="Picture 11" descr="A group of 9 black dots with a  right-angled triangle drawn in red. The base of the triangle is between the first and second dots on the bottom row of dots, and the apex is at the centre dot of the first column.&#10;">
            <a:extLst>
              <a:ext uri="{FF2B5EF4-FFF2-40B4-BE49-F238E27FC236}">
                <a16:creationId xmlns:a16="http://schemas.microsoft.com/office/drawing/2014/main" id="{237D2EDB-EFBA-975C-53E6-A9B24CE9AB83}"/>
              </a:ext>
            </a:extLst>
          </p:cNvPr>
          <p:cNvPicPr>
            <a:picLocks noChangeAspect="1"/>
          </p:cNvPicPr>
          <p:nvPr/>
        </p:nvPicPr>
        <p:blipFill>
          <a:blip r:embed="rId5"/>
          <a:srcRect/>
          <a:stretch/>
        </p:blipFill>
        <p:spPr>
          <a:xfrm>
            <a:off x="673650" y="1352643"/>
            <a:ext cx="1886092" cy="1886092"/>
          </a:xfrm>
          <a:prstGeom prst="rect">
            <a:avLst/>
          </a:prstGeom>
        </p:spPr>
      </p:pic>
      <p:pic>
        <p:nvPicPr>
          <p:cNvPr id="13" name="Picture 12" descr="A group of 9 black dots with a  right-angled triangle drawn in red. The base of the triangle is between the second and third dots on the middle row of dots, and the apex is at the top dot of the second column.&#10;">
            <a:extLst>
              <a:ext uri="{FF2B5EF4-FFF2-40B4-BE49-F238E27FC236}">
                <a16:creationId xmlns:a16="http://schemas.microsoft.com/office/drawing/2014/main" id="{9D1704F4-3804-997A-1685-D0D596731140}"/>
              </a:ext>
            </a:extLst>
          </p:cNvPr>
          <p:cNvPicPr>
            <a:picLocks noChangeAspect="1"/>
          </p:cNvPicPr>
          <p:nvPr/>
        </p:nvPicPr>
        <p:blipFill>
          <a:blip r:embed="rId6"/>
          <a:srcRect/>
          <a:stretch/>
        </p:blipFill>
        <p:spPr>
          <a:xfrm>
            <a:off x="3250959" y="1158982"/>
            <a:ext cx="2036211" cy="2036211"/>
          </a:xfrm>
          <a:prstGeom prst="rect">
            <a:avLst/>
          </a:prstGeom>
        </p:spPr>
      </p:pic>
      <p:pic>
        <p:nvPicPr>
          <p:cNvPr id="14" name="Picture 13" descr="A group of 9 black dots with a  right-angled triangle drawn in red. The base of the triangle is between the second and third dots on the top row of dots, and the apex is at the centre dot of the first column.&#10;">
            <a:extLst>
              <a:ext uri="{FF2B5EF4-FFF2-40B4-BE49-F238E27FC236}">
                <a16:creationId xmlns:a16="http://schemas.microsoft.com/office/drawing/2014/main" id="{452BD112-ED3C-E41A-4F09-B492BF5F81E2}"/>
              </a:ext>
            </a:extLst>
          </p:cNvPr>
          <p:cNvPicPr>
            <a:picLocks noChangeAspect="1"/>
          </p:cNvPicPr>
          <p:nvPr/>
        </p:nvPicPr>
        <p:blipFill>
          <a:blip r:embed="rId7"/>
          <a:srcRect/>
          <a:stretch/>
        </p:blipFill>
        <p:spPr>
          <a:xfrm rot="5400000">
            <a:off x="6110060" y="1207479"/>
            <a:ext cx="2089338" cy="2089338"/>
          </a:xfrm>
          <a:prstGeom prst="rect">
            <a:avLst/>
          </a:prstGeom>
        </p:spPr>
      </p:pic>
    </p:spTree>
    <p:extLst>
      <p:ext uri="{BB962C8B-B14F-4D97-AF65-F5344CB8AC3E}">
        <p14:creationId xmlns:p14="http://schemas.microsoft.com/office/powerpoint/2010/main" val="4269822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450533"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600" b="1" dirty="0">
                <a:solidFill>
                  <a:schemeClr val="accent1"/>
                </a:solidFill>
                <a:latin typeface="Arial" panose="020B0604020202020204" pitchFamily="34" charset="0"/>
                <a:cs typeface="Arial" panose="020B0604020202020204" pitchFamily="34" charset="0"/>
              </a:rPr>
              <a:t>Congruence and similarity</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9</a:t>
            </a:fld>
            <a:endParaRPr lang="en-US" dirty="0"/>
          </a:p>
        </p:txBody>
      </p:sp>
      <p:pic>
        <p:nvPicPr>
          <p:cNvPr id="2" name="Picture 1" descr="An avatar of a character Joe. Joe has brown spiky hair and a neutral, relaxed expression.">
            <a:extLst>
              <a:ext uri="{FF2B5EF4-FFF2-40B4-BE49-F238E27FC236}">
                <a16:creationId xmlns:a16="http://schemas.microsoft.com/office/drawing/2014/main" id="{840ACF54-D596-FD9D-55DE-BF995D94154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773284" y="1291541"/>
            <a:ext cx="1956358" cy="2720911"/>
          </a:xfrm>
          <a:prstGeom prst="rect">
            <a:avLst/>
          </a:prstGeom>
        </p:spPr>
      </p:pic>
      <p:sp>
        <p:nvSpPr>
          <p:cNvPr id="3" name="TextBox 2">
            <a:extLst>
              <a:ext uri="{FF2B5EF4-FFF2-40B4-BE49-F238E27FC236}">
                <a16:creationId xmlns:a16="http://schemas.microsoft.com/office/drawing/2014/main" id="{D6DE3208-CF50-7949-C5F7-0F8343753B77}"/>
              </a:ext>
            </a:extLst>
          </p:cNvPr>
          <p:cNvSpPr txBox="1"/>
          <p:nvPr/>
        </p:nvSpPr>
        <p:spPr>
          <a:xfrm>
            <a:off x="5870320" y="4633660"/>
            <a:ext cx="6075218" cy="954107"/>
          </a:xfrm>
          <a:prstGeom prst="rect">
            <a:avLst/>
          </a:prstGeom>
          <a:noFill/>
        </p:spPr>
        <p:txBody>
          <a:bodyPr wrap="square" rtlCol="0">
            <a:spAutoFit/>
          </a:bodyPr>
          <a:lstStyle/>
          <a:p>
            <a:r>
              <a:rPr lang="en-GB" sz="2800" dirty="0">
                <a:latin typeface="Arial" panose="020B0604020202020204" pitchFamily="34" charset="0"/>
                <a:cs typeface="Arial" panose="020B0604020202020204" pitchFamily="34" charset="0"/>
              </a:rPr>
              <a:t>Joe found these quadrilaterals.</a:t>
            </a:r>
          </a:p>
          <a:p>
            <a:r>
              <a:rPr lang="en-GB" sz="2800" dirty="0">
                <a:latin typeface="Arial" panose="020B0604020202020204" pitchFamily="34" charset="0"/>
                <a:cs typeface="Arial" panose="020B0604020202020204" pitchFamily="34" charset="0"/>
              </a:rPr>
              <a:t>Are they all different?</a:t>
            </a:r>
          </a:p>
        </p:txBody>
      </p:sp>
      <p:pic>
        <p:nvPicPr>
          <p:cNvPr id="5" name="Picture 4" descr="A group of 9 black dots with a square made by joining the four corner dots.&#10;">
            <a:extLst>
              <a:ext uri="{FF2B5EF4-FFF2-40B4-BE49-F238E27FC236}">
                <a16:creationId xmlns:a16="http://schemas.microsoft.com/office/drawing/2014/main" id="{C832BC0D-A402-6EE2-F436-6938257FE2F9}"/>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825345" y="1318171"/>
            <a:ext cx="1853392" cy="1853392"/>
          </a:xfrm>
          <a:prstGeom prst="rect">
            <a:avLst/>
          </a:prstGeom>
        </p:spPr>
      </p:pic>
      <p:pic>
        <p:nvPicPr>
          <p:cNvPr id="6" name="Picture 5" descr="A group of 9 black dots with a small square made by joining the first dot to the bottom row, the second dot in the bottom row, the centre dot and the first dot of the middle row.&#10;">
            <a:extLst>
              <a:ext uri="{FF2B5EF4-FFF2-40B4-BE49-F238E27FC236}">
                <a16:creationId xmlns:a16="http://schemas.microsoft.com/office/drawing/2014/main" id="{680F221A-4947-8C37-5463-C667136D45F6}"/>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3870921" y="1348644"/>
            <a:ext cx="1745239" cy="1745239"/>
          </a:xfrm>
          <a:prstGeom prst="rect">
            <a:avLst/>
          </a:prstGeom>
        </p:spPr>
      </p:pic>
      <p:pic>
        <p:nvPicPr>
          <p:cNvPr id="7" name="Picture 6" descr="A group of 9 black dots with a diamond shape made by joining the four middle dots of the edges.&#10;">
            <a:extLst>
              <a:ext uri="{FF2B5EF4-FFF2-40B4-BE49-F238E27FC236}">
                <a16:creationId xmlns:a16="http://schemas.microsoft.com/office/drawing/2014/main" id="{FBD7612F-ACF6-116B-7D26-4546615D8843}"/>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979610" y="3727491"/>
            <a:ext cx="1812338" cy="1812338"/>
          </a:xfrm>
          <a:prstGeom prst="rect">
            <a:avLst/>
          </a:prstGeom>
        </p:spPr>
      </p:pic>
    </p:spTree>
    <p:extLst>
      <p:ext uri="{BB962C8B-B14F-4D97-AF65-F5344CB8AC3E}">
        <p14:creationId xmlns:p14="http://schemas.microsoft.com/office/powerpoint/2010/main" val="28094110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A5EAA7B92BF643A9DF7FB42895D1F6" ma:contentTypeVersion="18" ma:contentTypeDescription="Create a new document." ma:contentTypeScope="" ma:versionID="c62f68ab48f709daf7a1cf300eba7c75">
  <xsd:schema xmlns:xsd="http://www.w3.org/2001/XMLSchema" xmlns:xs="http://www.w3.org/2001/XMLSchema" xmlns:p="http://schemas.microsoft.com/office/2006/metadata/properties" xmlns:ns2="d8465555-14fc-4b2a-bc04-d86be66f091c" xmlns:ns3="24ec57ad-4400-4e6b-b0ee-7b1e20d69afc" targetNamespace="http://schemas.microsoft.com/office/2006/metadata/properties" ma:root="true" ma:fieldsID="de1bd6db52eb86d31f395a493fb595d2" ns2:_="" ns3:_="">
    <xsd:import namespace="d8465555-14fc-4b2a-bc04-d86be66f091c"/>
    <xsd:import namespace="24ec57ad-4400-4e6b-b0ee-7b1e20d69af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465555-14fc-4b2a-bc04-d86be66f09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0cda56a-0d36-40e2-ad5d-df46f41119b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4ec57ad-4400-4e6b-b0ee-7b1e20d69af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d742d19-9655-4749-864c-21a7180a672d}" ma:internalName="TaxCatchAll" ma:showField="CatchAllData" ma:web="24ec57ad-4400-4e6b-b0ee-7b1e20d69af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4ec57ad-4400-4e6b-b0ee-7b1e20d69afc" xsi:nil="true"/>
    <lcf76f155ced4ddcb4097134ff3c332f xmlns="d8465555-14fc-4b2a-bc04-d86be66f091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CAB347E-63F5-4462-91AF-390868BDDEDD}"/>
</file>

<file path=customXml/itemProps2.xml><?xml version="1.0" encoding="utf-8"?>
<ds:datastoreItem xmlns:ds="http://schemas.openxmlformats.org/officeDocument/2006/customXml" ds:itemID="{15750DE2-DA89-48CE-9F79-28D425E37724}">
  <ds:schemaRefs>
    <ds:schemaRef ds:uri="http://schemas.microsoft.com/sharepoint/v3/contenttype/forms"/>
  </ds:schemaRefs>
</ds:datastoreItem>
</file>

<file path=customXml/itemProps3.xml><?xml version="1.0" encoding="utf-8"?>
<ds:datastoreItem xmlns:ds="http://schemas.openxmlformats.org/officeDocument/2006/customXml" ds:itemID="{F054519A-5C88-4765-8DF4-097EB505FC69}">
  <ds:schemaRefs>
    <ds:schemaRef ds:uri="http://schemas.microsoft.com/office/infopath/2007/PartnerControls"/>
    <ds:schemaRef ds:uri="http://schemas.openxmlformats.org/package/2006/metadata/core-properties"/>
    <ds:schemaRef ds:uri="http://purl.org/dc/dcmitype/"/>
    <ds:schemaRef ds:uri="http://purl.org/dc/elements/1.1/"/>
    <ds:schemaRef ds:uri="http://purl.org/dc/terms/"/>
    <ds:schemaRef ds:uri="2bfdf3e8-25da-4e74-b057-a0e02081974e"/>
    <ds:schemaRef ds:uri="http://www.w3.org/XML/1998/namespace"/>
    <ds:schemaRef ds:uri="http://schemas.microsoft.com/office/2006/metadata/properties"/>
    <ds:schemaRef ds:uri="http://schemas.microsoft.com/office/2006/documentManagement/types"/>
    <ds:schemaRef ds:uri="5ffe337d-894c-4309-8959-e0fd255197bb"/>
  </ds:schemaRefs>
</ds:datastoreItem>
</file>

<file path=docProps/app.xml><?xml version="1.0" encoding="utf-8"?>
<Properties xmlns="http://schemas.openxmlformats.org/officeDocument/2006/extended-properties" xmlns:vt="http://schemas.openxmlformats.org/officeDocument/2006/docPropsVTypes">
  <TotalTime>33640</TotalTime>
  <Words>2795</Words>
  <Application>Microsoft Office PowerPoint</Application>
  <PresentationFormat>Widescreen</PresentationFormat>
  <Paragraphs>282</Paragraphs>
  <Slides>24</Slides>
  <Notes>24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24</vt:i4>
      </vt:variant>
    </vt:vector>
  </HeadingPairs>
  <TitlesOfParts>
    <vt:vector size="30" baseType="lpstr">
      <vt:lpstr>Arial</vt:lpstr>
      <vt:lpstr>Calibri</vt:lpstr>
      <vt:lpstr>Cambria Math</vt:lpstr>
      <vt:lpstr>Times New Roman</vt:lpstr>
      <vt:lpstr>Office Theme</vt:lpstr>
      <vt:lpstr>Custom Design</vt:lpstr>
      <vt:lpstr>Lesson 35:  Properties of 2D Shapes</vt:lpstr>
      <vt:lpstr>PowerPoint Presentation</vt:lpstr>
      <vt:lpstr>Shapes Poster Activity</vt:lpstr>
      <vt:lpstr>Poster Feedback</vt:lpstr>
      <vt:lpstr>Isosceles Triangle</vt:lpstr>
      <vt:lpstr>Mathematical Language</vt:lpstr>
      <vt:lpstr>Explore Triangles and Quadrilaterals</vt:lpstr>
      <vt:lpstr>Congruence and similarity</vt:lpstr>
      <vt:lpstr>Congruence and similarity</vt:lpstr>
      <vt:lpstr>Mathematical Language</vt:lpstr>
      <vt:lpstr>Triangles – how many did you find?</vt:lpstr>
      <vt:lpstr>Quadrilaterals – how many did you find?</vt:lpstr>
      <vt:lpstr>Common Shapes </vt:lpstr>
      <vt:lpstr>Sorting Triangles and Quadrilaterals</vt:lpstr>
      <vt:lpstr>Sorting triangles</vt:lpstr>
      <vt:lpstr>Sorting quadrilaterals</vt:lpstr>
      <vt:lpstr>Sum of the interior angles of triangles and quadrilaterals</vt:lpstr>
      <vt:lpstr>Sum of interior angles</vt:lpstr>
      <vt:lpstr>Practice question</vt:lpstr>
      <vt:lpstr>Practice question</vt:lpstr>
      <vt:lpstr>Practice question</vt:lpstr>
      <vt:lpstr>Practice question</vt:lpstr>
      <vt:lpstr>Lesson review:  Properties of 2D Shapes</vt:lpstr>
      <vt:lpstr>Lesson 35:  Credits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Centres for Excellence Mastery Lesson Slides</dc:title>
  <dc:subject/>
  <dc:creator>Pearson</dc:creator>
  <cp:keywords/>
  <dc:description/>
  <cp:lastModifiedBy>Chess Law</cp:lastModifiedBy>
  <cp:revision>408</cp:revision>
  <dcterms:created xsi:type="dcterms:W3CDTF">2019-07-11T15:46:02Z</dcterms:created>
  <dcterms:modified xsi:type="dcterms:W3CDTF">2023-03-20T13:38:24Z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0x010100E1A5EAA7B92BF643A9DF7FB42895D1F6</vt:lpwstr>
  </property>
</Properties>
</file>