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handoutMasterIdLst>
    <p:handoutMasterId r:id="rId12"/>
  </p:handoutMasterIdLst>
  <p:sldIdLst>
    <p:sldId id="257" r:id="rId5"/>
    <p:sldId id="258" r:id="rId6"/>
    <p:sldId id="280" r:id="rId7"/>
    <p:sldId id="281" r:id="rId8"/>
    <p:sldId id="294" r:id="rId9"/>
    <p:sldId id="295" r:id="rId10"/>
  </p:sldIdLst>
  <p:sldSz cx="24384000" cy="13716000"/>
  <p:notesSz cx="6858000" cy="9144000"/>
  <p:defaultTextStyle>
    <a:defPPr>
      <a:defRPr lang="en-US"/>
    </a:defPPr>
    <a:lvl1pPr marL="0" algn="l" defTabSz="1794601" rtl="0" eaLnBrk="1" latinLnBrk="0" hangingPunct="1">
      <a:defRPr sz="3533" kern="1200">
        <a:solidFill>
          <a:schemeClr val="tx1"/>
        </a:solidFill>
        <a:latin typeface="+mn-lt"/>
        <a:ea typeface="+mn-ea"/>
        <a:cs typeface="+mn-cs"/>
      </a:defRPr>
    </a:lvl1pPr>
    <a:lvl2pPr marL="897301" algn="l" defTabSz="1794601" rtl="0" eaLnBrk="1" latinLnBrk="0" hangingPunct="1">
      <a:defRPr sz="3533" kern="1200">
        <a:solidFill>
          <a:schemeClr val="tx1"/>
        </a:solidFill>
        <a:latin typeface="+mn-lt"/>
        <a:ea typeface="+mn-ea"/>
        <a:cs typeface="+mn-cs"/>
      </a:defRPr>
    </a:lvl2pPr>
    <a:lvl3pPr marL="1794601" algn="l" defTabSz="1794601" rtl="0" eaLnBrk="1" latinLnBrk="0" hangingPunct="1">
      <a:defRPr sz="3533" kern="1200">
        <a:solidFill>
          <a:schemeClr val="tx1"/>
        </a:solidFill>
        <a:latin typeface="+mn-lt"/>
        <a:ea typeface="+mn-ea"/>
        <a:cs typeface="+mn-cs"/>
      </a:defRPr>
    </a:lvl3pPr>
    <a:lvl4pPr marL="2691902" algn="l" defTabSz="1794601" rtl="0" eaLnBrk="1" latinLnBrk="0" hangingPunct="1">
      <a:defRPr sz="3533" kern="1200">
        <a:solidFill>
          <a:schemeClr val="tx1"/>
        </a:solidFill>
        <a:latin typeface="+mn-lt"/>
        <a:ea typeface="+mn-ea"/>
        <a:cs typeface="+mn-cs"/>
      </a:defRPr>
    </a:lvl4pPr>
    <a:lvl5pPr marL="3589203" algn="l" defTabSz="1794601" rtl="0" eaLnBrk="1" latinLnBrk="0" hangingPunct="1">
      <a:defRPr sz="3533" kern="1200">
        <a:solidFill>
          <a:schemeClr val="tx1"/>
        </a:solidFill>
        <a:latin typeface="+mn-lt"/>
        <a:ea typeface="+mn-ea"/>
        <a:cs typeface="+mn-cs"/>
      </a:defRPr>
    </a:lvl5pPr>
    <a:lvl6pPr marL="4486504" algn="l" defTabSz="1794601" rtl="0" eaLnBrk="1" latinLnBrk="0" hangingPunct="1">
      <a:defRPr sz="3533" kern="1200">
        <a:solidFill>
          <a:schemeClr val="tx1"/>
        </a:solidFill>
        <a:latin typeface="+mn-lt"/>
        <a:ea typeface="+mn-ea"/>
        <a:cs typeface="+mn-cs"/>
      </a:defRPr>
    </a:lvl6pPr>
    <a:lvl7pPr marL="5383804" algn="l" defTabSz="1794601" rtl="0" eaLnBrk="1" latinLnBrk="0" hangingPunct="1">
      <a:defRPr sz="3533" kern="1200">
        <a:solidFill>
          <a:schemeClr val="tx1"/>
        </a:solidFill>
        <a:latin typeface="+mn-lt"/>
        <a:ea typeface="+mn-ea"/>
        <a:cs typeface="+mn-cs"/>
      </a:defRPr>
    </a:lvl7pPr>
    <a:lvl8pPr marL="6281105" algn="l" defTabSz="1794601" rtl="0" eaLnBrk="1" latinLnBrk="0" hangingPunct="1">
      <a:defRPr sz="3533" kern="1200">
        <a:solidFill>
          <a:schemeClr val="tx1"/>
        </a:solidFill>
        <a:latin typeface="+mn-lt"/>
        <a:ea typeface="+mn-ea"/>
        <a:cs typeface="+mn-cs"/>
      </a:defRPr>
    </a:lvl8pPr>
    <a:lvl9pPr marL="7178406" algn="l" defTabSz="1794601" rtl="0" eaLnBrk="1" latinLnBrk="0" hangingPunct="1">
      <a:defRPr sz="353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1" autoAdjust="0"/>
    <p:restoredTop sz="94673" autoAdjust="0"/>
  </p:normalViewPr>
  <p:slideViewPr>
    <p:cSldViewPr showGuides="1">
      <p:cViewPr varScale="1">
        <p:scale>
          <a:sx n="30" d="100"/>
          <a:sy n="30" d="100"/>
        </p:scale>
        <p:origin x="940" y="24"/>
      </p:cViewPr>
      <p:guideLst/>
    </p:cSldViewPr>
  </p:slideViewPr>
  <p:notesTextViewPr>
    <p:cViewPr>
      <p:scale>
        <a:sx n="1" d="1"/>
        <a:sy n="1" d="1"/>
      </p:scale>
      <p:origin x="0" y="0"/>
    </p:cViewPr>
  </p:notesTextViewPr>
  <p:notesViewPr>
    <p:cSldViewPr showGuides="1">
      <p:cViewPr varScale="1">
        <p:scale>
          <a:sx n="78" d="100"/>
          <a:sy n="78" d="100"/>
        </p:scale>
        <p:origin x="1500" y="4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296708-2605-8185-5688-2F84146A409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3" name="Date Placeholder 2">
            <a:extLst>
              <a:ext uri="{FF2B5EF4-FFF2-40B4-BE49-F238E27FC236}">
                <a16:creationId xmlns:a16="http://schemas.microsoft.com/office/drawing/2014/main" id="{6C25F2D1-E322-70F0-0737-A9B98BB2A6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117951-B430-41D7-BD24-9AA583A65B8C}" type="datetimeFigureOut">
              <a:rPr lang="en-GB" sz="1000" smtClean="0"/>
              <a:t>03/11/2025</a:t>
            </a:fld>
            <a:endParaRPr lang="en-GB" sz="1000"/>
          </a:p>
        </p:txBody>
      </p:sp>
      <p:sp>
        <p:nvSpPr>
          <p:cNvPr id="4" name="Footer Placeholder 3">
            <a:extLst>
              <a:ext uri="{FF2B5EF4-FFF2-40B4-BE49-F238E27FC236}">
                <a16:creationId xmlns:a16="http://schemas.microsoft.com/office/drawing/2014/main" id="{6B25B07C-9542-1050-1F1C-0FEB2A7CCB0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5" name="Slide Number Placeholder 4">
            <a:extLst>
              <a:ext uri="{FF2B5EF4-FFF2-40B4-BE49-F238E27FC236}">
                <a16:creationId xmlns:a16="http://schemas.microsoft.com/office/drawing/2014/main" id="{3616D7BA-2F9B-0883-B944-8EF5F4427B4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1D2C69-7CA3-4E46-8BD8-AC98F9A7C1E7}" type="slidenum">
              <a:rPr lang="en-GB" sz="1000" smtClean="0"/>
              <a:t>‹#›</a:t>
            </a:fld>
            <a:endParaRPr lang="en-GB" sz="1000"/>
          </a:p>
        </p:txBody>
      </p:sp>
    </p:spTree>
    <p:extLst>
      <p:ext uri="{BB962C8B-B14F-4D97-AF65-F5344CB8AC3E}">
        <p14:creationId xmlns:p14="http://schemas.microsoft.com/office/powerpoint/2010/main" val="308395474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1B6A59C0-999E-4442-92CC-0B4A113B3987}" type="datetimeFigureOut">
              <a:rPr lang="en-GB" smtClean="0"/>
              <a:pPr/>
              <a:t>03/11/2025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0" tIns="0" rIns="0" bIns="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B13C480F-11B2-4179-8A24-86278DA626C8}" type="slidenum">
              <a:rPr lang="en-GB" smtClean="0"/>
              <a:pPr/>
              <a:t>‹#›</a:t>
            </a:fld>
            <a:endParaRPr lang="en-GB" dirty="0"/>
          </a:p>
        </p:txBody>
      </p:sp>
    </p:spTree>
    <p:extLst>
      <p:ext uri="{BB962C8B-B14F-4D97-AF65-F5344CB8AC3E}">
        <p14:creationId xmlns:p14="http://schemas.microsoft.com/office/powerpoint/2010/main" val="599488258"/>
      </p:ext>
    </p:extLst>
  </p:cSld>
  <p:clrMap bg1="lt1" tx1="dk1" bg2="lt2" tx2="dk2" accent1="accent1" accent2="accent2" accent3="accent3" accent4="accent4" accent5="accent5" accent6="accent6" hlink="hlink" folHlink="folHlink"/>
  <p:notesStyle>
    <a:lvl1pPr marL="0" algn="l" defTabSz="914400" rtl="0" eaLnBrk="1" latinLnBrk="0" hangingPunct="1">
      <a:spcAft>
        <a:spcPts val="500"/>
      </a:spcAft>
      <a:defRPr sz="1000" kern="1200">
        <a:solidFill>
          <a:schemeClr val="tx1"/>
        </a:solidFill>
        <a:latin typeface="+mn-lt"/>
        <a:ea typeface="+mn-ea"/>
        <a:cs typeface="+mn-cs"/>
      </a:defRPr>
    </a:lvl1pPr>
    <a:lvl2pPr marL="180000" indent="-180000" algn="l" defTabSz="914400" rtl="0" eaLnBrk="1" latinLnBrk="0" hangingPunct="1">
      <a:spcAft>
        <a:spcPts val="500"/>
      </a:spcAft>
      <a:buFont typeface="Arial" panose="020B0604020202020204" pitchFamily="34" charset="0"/>
      <a:buChar char="–"/>
      <a:defRPr sz="1000" kern="1200">
        <a:solidFill>
          <a:schemeClr val="tx1"/>
        </a:solidFill>
        <a:latin typeface="+mn-lt"/>
        <a:ea typeface="+mn-ea"/>
        <a:cs typeface="+mn-cs"/>
      </a:defRPr>
    </a:lvl2pPr>
    <a:lvl3pPr marL="360000" indent="-180000" algn="l" defTabSz="914400" rtl="0" eaLnBrk="1" latinLnBrk="0" hangingPunct="1">
      <a:spcAft>
        <a:spcPts val="500"/>
      </a:spcAft>
      <a:buFont typeface="Arial" panose="020B0604020202020204" pitchFamily="34" charset="0"/>
      <a:buChar char="–"/>
      <a:defRPr sz="1000" kern="1200">
        <a:solidFill>
          <a:schemeClr val="tx1"/>
        </a:solidFill>
        <a:latin typeface="+mn-lt"/>
        <a:ea typeface="+mn-ea"/>
        <a:cs typeface="+mn-cs"/>
      </a:defRPr>
    </a:lvl3pPr>
    <a:lvl4pPr marL="540000" indent="-180000" algn="l" defTabSz="914400" rtl="0" eaLnBrk="1" latinLnBrk="0" hangingPunct="1">
      <a:spcAft>
        <a:spcPts val="500"/>
      </a:spcAft>
      <a:buFont typeface="Arial" panose="020B0604020202020204" pitchFamily="34" charset="0"/>
      <a:buChar char="–"/>
      <a:defRPr sz="1000" kern="1200">
        <a:solidFill>
          <a:schemeClr val="tx1"/>
        </a:solidFill>
        <a:latin typeface="+mn-lt"/>
        <a:ea typeface="+mn-ea"/>
        <a:cs typeface="+mn-cs"/>
      </a:defRPr>
    </a:lvl4pPr>
    <a:lvl5pPr marL="720000" indent="-180000" algn="l" defTabSz="914400" rtl="0" eaLnBrk="1" latinLnBrk="0" hangingPunct="1">
      <a:spcAft>
        <a:spcPts val="500"/>
      </a:spcAft>
      <a:buFont typeface="Arial" panose="020B0604020202020204" pitchFamily="34" charset="0"/>
      <a:buChar char="–"/>
      <a:defRPr sz="1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54088" y="3636000"/>
            <a:ext cx="13203237" cy="2052000"/>
          </a:xfrm>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88" y="6372000"/>
            <a:ext cx="13203237" cy="1440000"/>
          </a:xfrm>
        </p:spPr>
        <p:txBody>
          <a:bodyPr/>
          <a:lstStyle>
            <a:lvl1pPr marL="0" indent="0" algn="l">
              <a:lnSpc>
                <a:spcPct val="90000"/>
              </a:lnSpc>
              <a:spcAft>
                <a:spcPts val="0"/>
              </a:spcAft>
              <a:buNone/>
              <a:defRPr sz="64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88" y="8190000"/>
            <a:ext cx="7467600" cy="1440000"/>
          </a:xfrm>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Graphic 13">
            <a:extLst>
              <a:ext uri="{FF2B5EF4-FFF2-40B4-BE49-F238E27FC236}">
                <a16:creationId xmlns:a16="http://schemas.microsoft.com/office/drawing/2014/main" id="{89FBF378-1A09-EE4B-D817-DA77CAE7386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937538" y="647700"/>
            <a:ext cx="2793600" cy="2120596"/>
          </a:xfrm>
          <a:prstGeom prst="rect">
            <a:avLst/>
          </a:prstGeom>
        </p:spPr>
      </p:pic>
    </p:spTree>
    <p:extLst>
      <p:ext uri="{BB962C8B-B14F-4D97-AF65-F5344CB8AC3E}">
        <p14:creationId xmlns:p14="http://schemas.microsoft.com/office/powerpoint/2010/main" val="3095303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Narrow [Dark Green]">
    <p:bg>
      <p:bgPr>
        <a:solidFill>
          <a:schemeClr val="accent1"/>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title" hasCustomPrompt="1"/>
          </p:nvPr>
        </p:nvSpPr>
        <p:spPr/>
        <p:txBody>
          <a:bodyPr/>
          <a:lstStyle>
            <a:lvl1pPr>
              <a:defRPr>
                <a:solidFill>
                  <a:schemeClr val="accent6"/>
                </a:solidFill>
              </a:defRPr>
            </a:lvl1pPr>
          </a:lstStyle>
          <a:p>
            <a:r>
              <a:rPr lang="en-GB" noProof="0" dirty="0"/>
              <a:t>Click to edit master title style</a:t>
            </a:r>
          </a:p>
        </p:txBody>
      </p:sp>
      <p:sp>
        <p:nvSpPr>
          <p:cNvPr id="3" name="Content Placeholder 2"/>
          <p:cNvSpPr>
            <a:spLocks noGrp="1"/>
          </p:cNvSpPr>
          <p:nvPr>
            <p:ph idx="1"/>
          </p:nvPr>
        </p:nvSpPr>
        <p:spPr>
          <a:xfrm>
            <a:off x="954001" y="3690000"/>
            <a:ext cx="13203324" cy="856655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5A63A44E-2C48-4462-911F-F770E657DB47}"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cxnSp>
        <p:nvCxnSpPr>
          <p:cNvPr id="4" name="Straight Connector 3">
            <a:extLst>
              <a:ext uri="{FF2B5EF4-FFF2-40B4-BE49-F238E27FC236}">
                <a16:creationId xmlns:a16="http://schemas.microsoft.com/office/drawing/2014/main" id="{53E32F65-FA5E-BB94-1EDB-56855DB37E74}"/>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44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Intro Slide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4000" y="3690000"/>
            <a:ext cx="22763250" cy="8566550"/>
          </a:xfrm>
        </p:spPr>
        <p:txBody>
          <a:bodyPr/>
          <a:lstStyle>
            <a:lvl1pPr>
              <a:lnSpc>
                <a:spcPct val="100000"/>
              </a:lnSpc>
              <a:defRPr sz="6000">
                <a:solidFill>
                  <a:schemeClr val="accent1"/>
                </a:solidFill>
              </a:defRPr>
            </a:lvl1pPr>
            <a:lvl2pPr marL="540000" indent="-540000">
              <a:lnSpc>
                <a:spcPct val="100000"/>
              </a:lnSpc>
              <a:defRPr sz="6000">
                <a:solidFill>
                  <a:schemeClr val="accent1"/>
                </a:solidFill>
              </a:defRPr>
            </a:lvl2pPr>
            <a:lvl3pPr marL="1080000" indent="-540000">
              <a:lnSpc>
                <a:spcPct val="100000"/>
              </a:lnSpc>
              <a:defRPr sz="6000">
                <a:solidFill>
                  <a:schemeClr val="accent1"/>
                </a:solidFill>
              </a:defRPr>
            </a:lvl3pPr>
            <a:lvl4pPr marL="1620000" indent="-540000">
              <a:lnSpc>
                <a:spcPct val="100000"/>
              </a:lnSpc>
              <a:defRPr sz="6000">
                <a:solidFill>
                  <a:schemeClr val="accent1"/>
                </a:solidFill>
              </a:defRPr>
            </a:lvl4pPr>
            <a:lvl5pPr marL="2160000" indent="-540000">
              <a:lnSpc>
                <a:spcPct val="100000"/>
              </a:lnSpc>
              <a:defRPr sz="6000">
                <a:solidFill>
                  <a:schemeClr val="accent1"/>
                </a:solidFill>
              </a:defRPr>
            </a:lvl5pPr>
            <a:lvl6pPr marL="2700000" indent="-540000">
              <a:lnSpc>
                <a:spcPct val="100000"/>
              </a:lnSpc>
              <a:defRPr sz="6000">
                <a:solidFill>
                  <a:schemeClr val="accent1"/>
                </a:solidFill>
              </a:defRPr>
            </a:lvl6pPr>
            <a:lvl7pPr marL="3240000" indent="-540000">
              <a:lnSpc>
                <a:spcPct val="100000"/>
              </a:lnSpc>
              <a:defRPr sz="6000">
                <a:solidFill>
                  <a:schemeClr val="accent1"/>
                </a:solidFill>
              </a:defRPr>
            </a:lvl7pPr>
            <a:lvl8pPr marL="3780000" indent="-540000">
              <a:lnSpc>
                <a:spcPct val="100000"/>
              </a:lnSpc>
              <a:defRPr sz="6000">
                <a:solidFill>
                  <a:schemeClr val="accent1"/>
                </a:solidFill>
              </a:defRPr>
            </a:lvl8pPr>
            <a:lvl9pPr marL="4320000" indent="-540000">
              <a:lnSpc>
                <a:spcPct val="100000"/>
              </a:lnSpc>
              <a:defRPr sz="6000">
                <a:solidFill>
                  <a:schemeClr val="accent1"/>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7620A22D-F62F-42F3-9D99-0FF215559FBA}"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3855692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Intro Slide [Dark Green]">
    <p:bg>
      <p:bgPr>
        <a:solidFill>
          <a:schemeClr val="accent1"/>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cxnSp>
        <p:nvCxnSpPr>
          <p:cNvPr id="4" name="Straight Connector 3">
            <a:extLst>
              <a:ext uri="{FF2B5EF4-FFF2-40B4-BE49-F238E27FC236}">
                <a16:creationId xmlns:a16="http://schemas.microsoft.com/office/drawing/2014/main" id="{477D401B-77F5-472F-FF46-14178FD75206}"/>
              </a:ext>
              <a:ext uri="{C183D7F6-B498-43B3-948B-1728B52AA6E4}">
                <adec:decorative xmlns:adec="http://schemas.microsoft.com/office/drawing/2017/decorative" val="0"/>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lvl1pPr>
              <a:defRPr>
                <a:solidFill>
                  <a:schemeClr val="accent6"/>
                </a:solidFill>
              </a:defRPr>
            </a:lvl1pPr>
          </a:lstStyle>
          <a:p>
            <a:r>
              <a:rPr lang="en-GB" noProof="0" dirty="0"/>
              <a:t>Click to edit master title style</a:t>
            </a:r>
          </a:p>
        </p:txBody>
      </p:sp>
      <p:sp>
        <p:nvSpPr>
          <p:cNvPr id="3" name="Content Placeholder 2"/>
          <p:cNvSpPr>
            <a:spLocks noGrp="1"/>
          </p:cNvSpPr>
          <p:nvPr>
            <p:ph idx="1"/>
          </p:nvPr>
        </p:nvSpPr>
        <p:spPr>
          <a:xfrm>
            <a:off x="954000" y="3690000"/>
            <a:ext cx="22763248" cy="8566550"/>
          </a:xfrm>
        </p:spPr>
        <p:txBody>
          <a:bodyPr/>
          <a:lstStyle>
            <a:lvl1pPr>
              <a:lnSpc>
                <a:spcPct val="100000"/>
              </a:lnSpc>
              <a:defRPr sz="6000">
                <a:solidFill>
                  <a:schemeClr val="tx2"/>
                </a:solidFill>
              </a:defRPr>
            </a:lvl1pPr>
            <a:lvl2pPr marL="540000" indent="-540000">
              <a:lnSpc>
                <a:spcPct val="100000"/>
              </a:lnSpc>
              <a:defRPr sz="6000">
                <a:solidFill>
                  <a:schemeClr val="tx2"/>
                </a:solidFill>
              </a:defRPr>
            </a:lvl2pPr>
            <a:lvl3pPr marL="1080000" indent="-540000">
              <a:lnSpc>
                <a:spcPct val="100000"/>
              </a:lnSpc>
              <a:defRPr sz="6000">
                <a:solidFill>
                  <a:schemeClr val="tx2"/>
                </a:solidFill>
              </a:defRPr>
            </a:lvl3pPr>
            <a:lvl4pPr marL="1620000" indent="-540000">
              <a:lnSpc>
                <a:spcPct val="100000"/>
              </a:lnSpc>
              <a:defRPr sz="6000">
                <a:solidFill>
                  <a:schemeClr val="tx2"/>
                </a:solidFill>
              </a:defRPr>
            </a:lvl4pPr>
            <a:lvl5pPr marL="2160000" indent="-540000">
              <a:lnSpc>
                <a:spcPct val="100000"/>
              </a:lnSpc>
              <a:defRPr sz="6000">
                <a:solidFill>
                  <a:schemeClr val="tx2"/>
                </a:solidFill>
              </a:defRPr>
            </a:lvl5pPr>
            <a:lvl6pPr marL="2700000" indent="-540000">
              <a:lnSpc>
                <a:spcPct val="100000"/>
              </a:lnSpc>
              <a:defRPr sz="6000">
                <a:solidFill>
                  <a:schemeClr val="tx2"/>
                </a:solidFill>
              </a:defRPr>
            </a:lvl6pPr>
            <a:lvl7pPr marL="3240000" indent="-540000">
              <a:lnSpc>
                <a:spcPct val="100000"/>
              </a:lnSpc>
              <a:defRPr sz="6000">
                <a:solidFill>
                  <a:schemeClr val="tx2"/>
                </a:solidFill>
              </a:defRPr>
            </a:lvl7pPr>
            <a:lvl8pPr marL="3780000" indent="-540000">
              <a:lnSpc>
                <a:spcPct val="100000"/>
              </a:lnSpc>
              <a:defRPr sz="6000">
                <a:solidFill>
                  <a:schemeClr val="tx2"/>
                </a:solidFill>
              </a:defRPr>
            </a:lvl8pPr>
            <a:lvl9pPr marL="4320000" indent="-540000">
              <a:lnSpc>
                <a:spcPct val="100000"/>
              </a:lnSpc>
              <a:defRPr sz="6000">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18464908-53FA-4D02-A1C5-F7DE9464904C}"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spTree>
    <p:extLst>
      <p:ext uri="{BB962C8B-B14F-4D97-AF65-F5344CB8AC3E}">
        <p14:creationId xmlns:p14="http://schemas.microsoft.com/office/powerpoint/2010/main" val="3782896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Intro Slide [Light Green]">
    <p:bg>
      <p:bgPr>
        <a:solidFill>
          <a:schemeClr val="accent6"/>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4000" y="3690000"/>
            <a:ext cx="22763250" cy="8566550"/>
          </a:xfrm>
        </p:spPr>
        <p:txBody>
          <a:bodyPr/>
          <a:lstStyle>
            <a:lvl1pPr>
              <a:lnSpc>
                <a:spcPct val="100000"/>
              </a:lnSpc>
              <a:defRPr sz="6000"/>
            </a:lvl1pPr>
            <a:lvl2pPr marL="540000" indent="-540000">
              <a:lnSpc>
                <a:spcPct val="100000"/>
              </a:lnSpc>
              <a:defRPr sz="6000"/>
            </a:lvl2pPr>
            <a:lvl3pPr marL="1080000" indent="-540000">
              <a:lnSpc>
                <a:spcPct val="100000"/>
              </a:lnSpc>
              <a:defRPr sz="6000"/>
            </a:lvl3pPr>
            <a:lvl4pPr marL="1620000" indent="-540000">
              <a:lnSpc>
                <a:spcPct val="100000"/>
              </a:lnSpc>
              <a:defRPr sz="6000"/>
            </a:lvl4pPr>
            <a:lvl5pPr marL="2160000" indent="-540000">
              <a:lnSpc>
                <a:spcPct val="100000"/>
              </a:lnSpc>
              <a:defRPr sz="6000"/>
            </a:lvl5pPr>
            <a:lvl6pPr marL="2700000" indent="-540000">
              <a:lnSpc>
                <a:spcPct val="100000"/>
              </a:lnSpc>
              <a:defRPr sz="6000"/>
            </a:lvl6pPr>
            <a:lvl7pPr marL="3240000" indent="-540000">
              <a:lnSpc>
                <a:spcPct val="100000"/>
              </a:lnSpc>
              <a:defRPr sz="6000"/>
            </a:lvl7pPr>
            <a:lvl8pPr marL="3780000" indent="-540000">
              <a:lnSpc>
                <a:spcPct val="100000"/>
              </a:lnSpc>
              <a:defRPr sz="6000"/>
            </a:lvl8pPr>
            <a:lvl9pPr marL="4320000" indent="-540000">
              <a:lnSpc>
                <a:spcPct val="100000"/>
              </a:lnSpc>
              <a:defRPr sz="6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D4B19437-1178-450B-9ADA-B43D230400AC}"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2865358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s Slide">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a:xfrm>
            <a:off x="954000" y="648000"/>
            <a:ext cx="7647075" cy="1800000"/>
          </a:xfrm>
        </p:spPr>
        <p:txBody>
          <a:bodyPr/>
          <a:lstStyle>
            <a:lvl1pPr>
              <a:defRPr cap="none"/>
            </a:lvl1pPr>
          </a:lstStyle>
          <a:p>
            <a:r>
              <a:rPr lang="en-GB" noProof="0" dirty="0"/>
              <a:t>Click to edit master title style</a:t>
            </a:r>
          </a:p>
        </p:txBody>
      </p:sp>
      <p:sp>
        <p:nvSpPr>
          <p:cNvPr id="4" name="Text Placeholder 3">
            <a:extLst>
              <a:ext uri="{FF2B5EF4-FFF2-40B4-BE49-F238E27FC236}">
                <a16:creationId xmlns:a16="http://schemas.microsoft.com/office/drawing/2014/main" id="{4D76440F-24C4-52F5-5854-B0DACC4640D6}"/>
              </a:ext>
            </a:extLst>
          </p:cNvPr>
          <p:cNvSpPr>
            <a:spLocks noGrp="1"/>
          </p:cNvSpPr>
          <p:nvPr>
            <p:ph type="body" sz="quarter" idx="14"/>
          </p:nvPr>
        </p:nvSpPr>
        <p:spPr>
          <a:xfrm>
            <a:off x="8600400" y="881336"/>
            <a:ext cx="15120000" cy="11393214"/>
          </a:xfrm>
        </p:spPr>
        <p:txBody>
          <a:bodyPr/>
          <a:lstStyle>
            <a:lvl1pPr>
              <a:lnSpc>
                <a:spcPct val="100000"/>
              </a:lnSpc>
              <a:spcBef>
                <a:spcPts val="3200"/>
              </a:spcBef>
              <a:spcAft>
                <a:spcPts val="0"/>
              </a:spcAft>
              <a:tabLst>
                <a:tab pos="15120000" algn="r"/>
              </a:tabLst>
              <a:defRPr b="1" spc="-50" baseline="0">
                <a:solidFill>
                  <a:schemeClr val="accent1"/>
                </a:solidFill>
              </a:defRPr>
            </a:lvl1pPr>
            <a:lvl2pPr marL="0" indent="0">
              <a:lnSpc>
                <a:spcPct val="100000"/>
              </a:lnSpc>
              <a:buNone/>
              <a:tabLst>
                <a:tab pos="15120000" algn="r"/>
              </a:tabLst>
              <a:defRPr spc="-50" baseline="0">
                <a:solidFill>
                  <a:schemeClr val="accent1"/>
                </a:solidFill>
              </a:defRPr>
            </a:lvl2pPr>
            <a:lvl3pPr marL="468000">
              <a:lnSpc>
                <a:spcPct val="100000"/>
              </a:lnSpc>
              <a:tabLst>
                <a:tab pos="15120000" algn="r"/>
              </a:tabLst>
              <a:defRPr spc="-50" baseline="0">
                <a:solidFill>
                  <a:schemeClr val="accent1"/>
                </a:solidFill>
              </a:defRPr>
            </a:lvl3pPr>
            <a:lvl4pPr marL="936000">
              <a:lnSpc>
                <a:spcPct val="100000"/>
              </a:lnSpc>
              <a:tabLst>
                <a:tab pos="15120000" algn="r"/>
              </a:tabLst>
              <a:defRPr spc="-50" baseline="0">
                <a:solidFill>
                  <a:schemeClr val="accent1"/>
                </a:solidFill>
              </a:defRPr>
            </a:lvl4pPr>
            <a:lvl5pPr marL="1404000">
              <a:lnSpc>
                <a:spcPct val="100000"/>
              </a:lnSpc>
              <a:tabLst>
                <a:tab pos="15120000" algn="r"/>
              </a:tabLst>
              <a:defRPr spc="-50" baseline="0">
                <a:solidFill>
                  <a:schemeClr val="accent1"/>
                </a:solidFill>
              </a:defRPr>
            </a:lvl5pPr>
            <a:lvl6pPr marL="1872000">
              <a:lnSpc>
                <a:spcPct val="100000"/>
              </a:lnSpc>
              <a:defRPr spc="-50" baseline="0">
                <a:solidFill>
                  <a:schemeClr val="accent1"/>
                </a:solidFill>
              </a:defRPr>
            </a:lvl6pPr>
            <a:lvl7pPr marL="2340000">
              <a:lnSpc>
                <a:spcPct val="100000"/>
              </a:lnSpc>
              <a:defRPr spc="-50" baseline="0">
                <a:solidFill>
                  <a:schemeClr val="accent1"/>
                </a:solidFill>
              </a:defRPr>
            </a:lvl7pPr>
            <a:lvl8pPr marL="2808000">
              <a:lnSpc>
                <a:spcPct val="100000"/>
              </a:lnSpc>
              <a:defRPr spc="-50" baseline="0">
                <a:solidFill>
                  <a:schemeClr val="accent1"/>
                </a:solidFill>
              </a:defRPr>
            </a:lvl8pPr>
            <a:lvl9pPr marL="3276000">
              <a:lnSpc>
                <a:spcPct val="100000"/>
              </a:lnSpc>
              <a:defRPr spc="-50" baseline="0">
                <a:solidFill>
                  <a:schemeClr val="accent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Editable rule">
            <a:extLst>
              <a:ext uri="{FF2B5EF4-FFF2-40B4-BE49-F238E27FC236}">
                <a16:creationId xmlns:a16="http://schemas.microsoft.com/office/drawing/2014/main" id="{2A70B85E-7AD1-B62A-6470-928D07FF490B}"/>
              </a:ext>
              <a:ext uri="{C183D7F6-B498-43B3-948B-1728B52AA6E4}">
                <adec:decorative xmlns:adec="http://schemas.microsoft.com/office/drawing/2017/decorative" val="1"/>
              </a:ext>
            </a:extLst>
          </p:cNvPr>
          <p:cNvSpPr>
            <a:spLocks noGrp="1"/>
          </p:cNvSpPr>
          <p:nvPr>
            <p:ph type="body" sz="quarter" idx="15" hasCustomPrompt="1"/>
          </p:nvPr>
        </p:nvSpPr>
        <p:spPr>
          <a:xfrm>
            <a:off x="8600400" y="648000"/>
            <a:ext cx="15120000" cy="54000"/>
          </a:xfrm>
          <a:solidFill>
            <a:schemeClr val="accent3"/>
          </a:solidFill>
        </p:spPr>
        <p:txBody>
          <a:bodyPr/>
          <a:lstStyle>
            <a:lvl1pPr>
              <a:defRPr sz="100">
                <a:noFill/>
              </a:defRPr>
            </a:lvl1pPr>
          </a:lstStyle>
          <a:p>
            <a:pPr lvl="0"/>
            <a:r>
              <a:rPr lang="en-GB" dirty="0"/>
              <a:t> </a:t>
            </a:r>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7602A8FC-64E6-45E4-A777-7C83A3743290}"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705750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Slide">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cap="none"/>
            </a:lvl1pPr>
          </a:lstStyle>
          <a:p>
            <a:r>
              <a:rPr lang="en-GB" noProof="0" dirty="0"/>
              <a:t>Click to edit master title style</a:t>
            </a:r>
          </a:p>
        </p:txBody>
      </p:sp>
      <p:sp>
        <p:nvSpPr>
          <p:cNvPr id="10" name="Table Placeholder 9">
            <a:extLst>
              <a:ext uri="{FF2B5EF4-FFF2-40B4-BE49-F238E27FC236}">
                <a16:creationId xmlns:a16="http://schemas.microsoft.com/office/drawing/2014/main" id="{73781072-543F-D8BF-389E-7BFB83A0064D}"/>
              </a:ext>
            </a:extLst>
          </p:cNvPr>
          <p:cNvSpPr>
            <a:spLocks noGrp="1"/>
          </p:cNvSpPr>
          <p:nvPr>
            <p:ph type="tbl" sz="quarter" idx="13"/>
          </p:nvPr>
        </p:nvSpPr>
        <p:spPr>
          <a:xfrm>
            <a:off x="954000" y="4194000"/>
            <a:ext cx="10044000" cy="8080550"/>
          </a:xfrm>
        </p:spPr>
        <p:txBody>
          <a:bodyPr/>
          <a:lstStyle/>
          <a:p>
            <a:r>
              <a:rPr lang="en-US"/>
              <a:t>Click icon to add table</a:t>
            </a:r>
            <a:endParaRPr lang="en-GB"/>
          </a:p>
        </p:txBody>
      </p:sp>
      <p:sp>
        <p:nvSpPr>
          <p:cNvPr id="3" name="Table Placeholder 9">
            <a:extLst>
              <a:ext uri="{FF2B5EF4-FFF2-40B4-BE49-F238E27FC236}">
                <a16:creationId xmlns:a16="http://schemas.microsoft.com/office/drawing/2014/main" id="{C708C465-7522-0DD9-A322-23ECF1FD50E5}"/>
              </a:ext>
            </a:extLst>
          </p:cNvPr>
          <p:cNvSpPr>
            <a:spLocks noGrp="1"/>
          </p:cNvSpPr>
          <p:nvPr>
            <p:ph type="tbl" sz="quarter" idx="14"/>
          </p:nvPr>
        </p:nvSpPr>
        <p:spPr>
          <a:xfrm>
            <a:off x="12432110" y="4194000"/>
            <a:ext cx="10044000" cy="8080550"/>
          </a:xfrm>
        </p:spPr>
        <p:txBody>
          <a:bodyPr/>
          <a:lstStyle/>
          <a:p>
            <a:r>
              <a:rPr lang="en-US"/>
              <a:t>Click icon to add table</a:t>
            </a:r>
            <a:endParaRPr lang="en-GB"/>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CE7C9A29-DFB2-43BD-B677-CFAA5616E5C2}"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3334389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3" name="Content Placeholder 2"/>
          <p:cNvSpPr>
            <a:spLocks noGrp="1"/>
          </p:cNvSpPr>
          <p:nvPr>
            <p:ph idx="1"/>
          </p:nvPr>
        </p:nvSpPr>
        <p:spPr>
          <a:xfrm>
            <a:off x="954001" y="3690000"/>
            <a:ext cx="9379037" cy="8566550"/>
          </a:xfrm>
        </p:spPr>
        <p:txBody>
          <a:bodyPr/>
          <a:lstStyle>
            <a:lvl1pPr>
              <a:defRPr sz="4200" b="1">
                <a:latin typeface="+mj-lt"/>
              </a:defRPr>
            </a:lvl1pPr>
            <a:lvl2pPr marL="0" indent="0">
              <a:buNone/>
              <a:defRPr/>
            </a:lvl2pPr>
            <a:lvl3pPr marL="468000">
              <a:defRPr/>
            </a:lvl3pPr>
            <a:lvl4pPr marL="936000">
              <a:defRPr/>
            </a:lvl4pPr>
            <a:lvl5pPr marL="1404000">
              <a:defRPr/>
            </a:lvl5pPr>
            <a:lvl6pPr marL="1872000">
              <a:defRPr/>
            </a:lvl6pPr>
            <a:lvl7pPr marL="2340000">
              <a:defRPr/>
            </a:lvl7pPr>
            <a:lvl8pPr marL="2808000">
              <a:defRPr/>
            </a:lvl8pPr>
            <a:lvl9pPr marL="3276000">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Content Placeholder 2">
            <a:extLst>
              <a:ext uri="{FF2B5EF4-FFF2-40B4-BE49-F238E27FC236}">
                <a16:creationId xmlns:a16="http://schemas.microsoft.com/office/drawing/2014/main" id="{BA9A5905-F428-53BE-3230-C78D8481C9E1}"/>
              </a:ext>
            </a:extLst>
          </p:cNvPr>
          <p:cNvSpPr>
            <a:spLocks noGrp="1"/>
          </p:cNvSpPr>
          <p:nvPr>
            <p:ph idx="13"/>
          </p:nvPr>
        </p:nvSpPr>
        <p:spPr>
          <a:xfrm>
            <a:off x="11160000" y="3690000"/>
            <a:ext cx="9379037" cy="8566550"/>
          </a:xfrm>
        </p:spPr>
        <p:txBody>
          <a:bodyPr/>
          <a:lstStyle>
            <a:lvl1pPr>
              <a:defRPr sz="4200" b="1">
                <a:latin typeface="+mj-lt"/>
              </a:defRPr>
            </a:lvl1pPr>
            <a:lvl2pPr marL="0" indent="0">
              <a:spcAft>
                <a:spcPts val="2600"/>
              </a:spcAft>
              <a:buNone/>
              <a:defRPr/>
            </a:lvl2pPr>
            <a:lvl3pPr marL="468000">
              <a:spcBef>
                <a:spcPts val="0"/>
              </a:spcBef>
              <a:defRPr/>
            </a:lvl3pPr>
            <a:lvl4pPr marL="936000">
              <a:defRPr/>
            </a:lvl4pPr>
            <a:lvl5pPr marL="1404000">
              <a:defRPr/>
            </a:lvl5pPr>
            <a:lvl6pPr marL="1872000">
              <a:defRPr/>
            </a:lvl6pPr>
            <a:lvl7pPr marL="2340000">
              <a:defRPr/>
            </a:lvl7pPr>
            <a:lvl8pPr marL="2808000">
              <a:defRPr/>
            </a:lvl8pPr>
            <a:lvl9pPr marL="3276000">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1BA25FAF-3E02-46B0-8049-4EBD54925229}"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5" name="Title 4">
            <a:extLst>
              <a:ext uri="{FF2B5EF4-FFF2-40B4-BE49-F238E27FC236}">
                <a16:creationId xmlns:a16="http://schemas.microsoft.com/office/drawing/2014/main" id="{5F7AB6FA-918A-A137-A1C1-59A254B62665}"/>
              </a:ext>
            </a:extLst>
          </p:cNvPr>
          <p:cNvSpPr>
            <a:spLocks noGrp="1"/>
          </p:cNvSpPr>
          <p:nvPr>
            <p:ph type="title" hasCustomPrompt="1"/>
          </p:nvPr>
        </p:nvSpPr>
        <p:spPr/>
        <p:txBody>
          <a:bodyPr/>
          <a:lstStyle>
            <a:lvl1pPr>
              <a:defRPr/>
            </a:lvl1pPr>
          </a:lstStyle>
          <a:p>
            <a:r>
              <a:rPr lang="en-US" dirty="0"/>
              <a:t>Click to edit master title style</a:t>
            </a:r>
            <a:endParaRPr lang="en-GB" dirty="0"/>
          </a:p>
        </p:txBody>
      </p:sp>
    </p:spTree>
    <p:extLst>
      <p:ext uri="{BB962C8B-B14F-4D97-AF65-F5344CB8AC3E}">
        <p14:creationId xmlns:p14="http://schemas.microsoft.com/office/powerpoint/2010/main" val="11599104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 [Dark Green]">
    <p:bg>
      <p:bgPr>
        <a:solidFill>
          <a:schemeClr val="accent1"/>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3" name="Content Placeholder 2"/>
          <p:cNvSpPr>
            <a:spLocks noGrp="1"/>
          </p:cNvSpPr>
          <p:nvPr>
            <p:ph idx="1"/>
          </p:nvPr>
        </p:nvSpPr>
        <p:spPr>
          <a:xfrm>
            <a:off x="954001" y="3690000"/>
            <a:ext cx="9379037" cy="8566550"/>
          </a:xfrm>
        </p:spPr>
        <p:txBody>
          <a:bodyPr/>
          <a:lstStyle>
            <a:lvl1pPr>
              <a:defRPr sz="4200" b="1">
                <a:solidFill>
                  <a:schemeClr val="tx2"/>
                </a:solidFill>
                <a:latin typeface="+mj-lt"/>
              </a:defRPr>
            </a:lvl1pPr>
            <a:lvl2pPr marL="0" indent="0">
              <a:buNone/>
              <a:defRPr>
                <a:solidFill>
                  <a:schemeClr val="tx2"/>
                </a:solidFill>
              </a:defRPr>
            </a:lvl2pPr>
            <a:lvl3pPr marL="468000">
              <a:defRPr>
                <a:solidFill>
                  <a:schemeClr val="tx2"/>
                </a:solidFill>
              </a:defRPr>
            </a:lvl3pPr>
            <a:lvl4pPr marL="936000">
              <a:defRPr>
                <a:solidFill>
                  <a:schemeClr val="tx2"/>
                </a:solidFill>
              </a:defRPr>
            </a:lvl4pPr>
            <a:lvl5pPr marL="1404000">
              <a:defRPr>
                <a:solidFill>
                  <a:schemeClr val="tx2"/>
                </a:solidFill>
              </a:defRPr>
            </a:lvl5pPr>
            <a:lvl6pPr marL="1872000">
              <a:defRPr>
                <a:solidFill>
                  <a:schemeClr val="tx2"/>
                </a:solidFill>
              </a:defRPr>
            </a:lvl6pPr>
            <a:lvl7pPr marL="2340000">
              <a:defRPr>
                <a:solidFill>
                  <a:schemeClr val="tx2"/>
                </a:solidFill>
              </a:defRPr>
            </a:lvl7pPr>
            <a:lvl8pPr marL="2808000">
              <a:defRPr>
                <a:solidFill>
                  <a:schemeClr val="tx2"/>
                </a:solidFill>
              </a:defRPr>
            </a:lvl8pPr>
            <a:lvl9pPr marL="3276000">
              <a:defRPr>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Content Placeholder 2">
            <a:extLst>
              <a:ext uri="{FF2B5EF4-FFF2-40B4-BE49-F238E27FC236}">
                <a16:creationId xmlns:a16="http://schemas.microsoft.com/office/drawing/2014/main" id="{BA9A5905-F428-53BE-3230-C78D8481C9E1}"/>
              </a:ext>
            </a:extLst>
          </p:cNvPr>
          <p:cNvSpPr>
            <a:spLocks noGrp="1"/>
          </p:cNvSpPr>
          <p:nvPr>
            <p:ph idx="13"/>
          </p:nvPr>
        </p:nvSpPr>
        <p:spPr>
          <a:xfrm>
            <a:off x="11160000" y="3690000"/>
            <a:ext cx="9379037" cy="8566550"/>
          </a:xfrm>
        </p:spPr>
        <p:txBody>
          <a:bodyPr/>
          <a:lstStyle>
            <a:lvl1pPr>
              <a:defRPr sz="4200" b="1">
                <a:solidFill>
                  <a:schemeClr val="tx2"/>
                </a:solidFill>
                <a:latin typeface="+mj-lt"/>
              </a:defRPr>
            </a:lvl1pPr>
            <a:lvl2pPr marL="0" indent="0">
              <a:spcAft>
                <a:spcPts val="2600"/>
              </a:spcAft>
              <a:buNone/>
              <a:defRPr>
                <a:solidFill>
                  <a:schemeClr val="tx2"/>
                </a:solidFill>
              </a:defRPr>
            </a:lvl2pPr>
            <a:lvl3pPr marL="468000">
              <a:spcBef>
                <a:spcPts val="0"/>
              </a:spcBef>
              <a:defRPr>
                <a:solidFill>
                  <a:schemeClr val="tx2"/>
                </a:solidFill>
              </a:defRPr>
            </a:lvl3pPr>
            <a:lvl4pPr marL="936000">
              <a:defRPr>
                <a:solidFill>
                  <a:schemeClr val="tx2"/>
                </a:solidFill>
              </a:defRPr>
            </a:lvl4pPr>
            <a:lvl5pPr marL="1404000">
              <a:defRPr>
                <a:solidFill>
                  <a:schemeClr val="tx2"/>
                </a:solidFill>
              </a:defRPr>
            </a:lvl5pPr>
            <a:lvl6pPr marL="1872000">
              <a:defRPr>
                <a:solidFill>
                  <a:schemeClr val="tx2"/>
                </a:solidFill>
              </a:defRPr>
            </a:lvl6pPr>
            <a:lvl7pPr marL="2340000">
              <a:defRPr>
                <a:solidFill>
                  <a:schemeClr val="tx2"/>
                </a:solidFill>
              </a:defRPr>
            </a:lvl7pPr>
            <a:lvl8pPr marL="2808000">
              <a:defRPr>
                <a:solidFill>
                  <a:schemeClr val="tx2"/>
                </a:solidFill>
              </a:defRPr>
            </a:lvl8pPr>
            <a:lvl9pPr marL="3276000">
              <a:defRPr>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EA129AD3-A184-4F45-8DD1-829A9F43C181}"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cxnSp>
        <p:nvCxnSpPr>
          <p:cNvPr id="5" name="Straight Connector 4">
            <a:extLst>
              <a:ext uri="{FF2B5EF4-FFF2-40B4-BE49-F238E27FC236}">
                <a16:creationId xmlns:a16="http://schemas.microsoft.com/office/drawing/2014/main" id="{F7C58A40-1BF7-55D2-9BD3-0AB38161491C}"/>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00D38803-66BD-F9E7-FDE2-D2ACF119E100}"/>
              </a:ext>
            </a:extLst>
          </p:cNvPr>
          <p:cNvSpPr>
            <a:spLocks noGrp="1"/>
          </p:cNvSpPr>
          <p:nvPr>
            <p:ph type="title" hasCustomPrompt="1"/>
          </p:nvPr>
        </p:nvSpPr>
        <p:spPr/>
        <p:txBody>
          <a:bodyPr/>
          <a:lstStyle>
            <a:lvl1pPr>
              <a:defRPr>
                <a:solidFill>
                  <a:schemeClr val="accent6"/>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44682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 Image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a:xfrm>
            <a:off x="954001" y="648000"/>
            <a:ext cx="9379038" cy="1800000"/>
          </a:xfrm>
        </p:spPr>
        <p:txBody>
          <a:bodyPr/>
          <a:lstStyle>
            <a:lvl1pPr>
              <a:defRPr/>
            </a:lvl1pPr>
          </a:lstStyle>
          <a:p>
            <a:r>
              <a:rPr lang="en-GB" noProof="0" dirty="0"/>
              <a:t>Click to edit master title style</a:t>
            </a:r>
          </a:p>
        </p:txBody>
      </p:sp>
      <p:sp>
        <p:nvSpPr>
          <p:cNvPr id="11" name="Content Placeholder 2">
            <a:extLst>
              <a:ext uri="{FF2B5EF4-FFF2-40B4-BE49-F238E27FC236}">
                <a16:creationId xmlns:a16="http://schemas.microsoft.com/office/drawing/2014/main" id="{C703A0BE-F43C-729B-9813-1DDBDEE2EA4F}"/>
              </a:ext>
            </a:extLst>
          </p:cNvPr>
          <p:cNvSpPr>
            <a:spLocks noGrp="1"/>
          </p:cNvSpPr>
          <p:nvPr>
            <p:ph idx="17"/>
          </p:nvPr>
        </p:nvSpPr>
        <p:spPr>
          <a:xfrm>
            <a:off x="954001" y="3690000"/>
            <a:ext cx="9379037" cy="8566550"/>
          </a:xfrm>
        </p:spPr>
        <p:txBody>
          <a:bodyPr/>
          <a:lstStyle>
            <a:lvl5pPr>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6" name="Picture Placeholder 5">
            <a:extLst>
              <a:ext uri="{FF2B5EF4-FFF2-40B4-BE49-F238E27FC236}">
                <a16:creationId xmlns:a16="http://schemas.microsoft.com/office/drawing/2014/main" id="{B4AC683E-25F0-7FA9-5C42-85231E43E814}"/>
              </a:ext>
            </a:extLst>
          </p:cNvPr>
          <p:cNvSpPr>
            <a:spLocks noGrp="1"/>
          </p:cNvSpPr>
          <p:nvPr>
            <p:ph type="pic" sz="quarter" idx="14"/>
          </p:nvPr>
        </p:nvSpPr>
        <p:spPr>
          <a:xfrm>
            <a:off x="13680000" y="648000"/>
            <a:ext cx="10029600" cy="10512000"/>
          </a:xfrm>
          <a:solidFill>
            <a:schemeClr val="bg1">
              <a:lumMod val="95000"/>
            </a:schemeClr>
          </a:solidFill>
        </p:spPr>
        <p:txBody>
          <a:bodyPr/>
          <a:lstStyle/>
          <a:p>
            <a:r>
              <a:rPr lang="en-US"/>
              <a:t>Click icon to add picture</a:t>
            </a:r>
            <a:endParaRPr lang="en-GB"/>
          </a:p>
        </p:txBody>
      </p:sp>
      <p:sp>
        <p:nvSpPr>
          <p:cNvPr id="10" name="Text Placeholder 7">
            <a:extLst>
              <a:ext uri="{FF2B5EF4-FFF2-40B4-BE49-F238E27FC236}">
                <a16:creationId xmlns:a16="http://schemas.microsoft.com/office/drawing/2014/main" id="{A195C4A4-B27A-DC2E-736F-C83758331AA1}"/>
              </a:ext>
              <a:ext uri="{C183D7F6-B498-43B3-948B-1728B52AA6E4}">
                <adec:decorative xmlns:adec="http://schemas.microsoft.com/office/drawing/2017/decorative" val="1"/>
              </a:ext>
            </a:extLst>
          </p:cNvPr>
          <p:cNvSpPr>
            <a:spLocks noGrp="1"/>
          </p:cNvSpPr>
          <p:nvPr>
            <p:ph type="body" sz="quarter" idx="16" hasCustomPrompt="1"/>
          </p:nvPr>
        </p:nvSpPr>
        <p:spPr>
          <a:xfrm>
            <a:off x="13687032" y="11160000"/>
            <a:ext cx="10029600" cy="1008000"/>
          </a:xfrm>
          <a:solidFill>
            <a:schemeClr val="accent3"/>
          </a:solidFill>
        </p:spPr>
        <p:txBody>
          <a:bodyPr/>
          <a:lstStyle>
            <a:lvl1pPr>
              <a:defRPr sz="100">
                <a:noFill/>
              </a:defRPr>
            </a:lvl1pPr>
          </a:lstStyle>
          <a:p>
            <a:pPr lvl="0"/>
            <a:r>
              <a:rPr lang="en-GB" dirty="0"/>
              <a:t> </a:t>
            </a:r>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568485CE-377D-4378-8197-7754927506B3}"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22361345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Image [Dark Green]">
    <p:bg>
      <p:bgPr>
        <a:solidFill>
          <a:schemeClr val="accent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DD74161-A8C7-CFD1-BE21-93E0459614D9}"/>
              </a:ext>
            </a:extLst>
          </p:cNvPr>
          <p:cNvSpPr>
            <a:spLocks noGrp="1"/>
          </p:cNvSpPr>
          <p:nvPr>
            <p:ph type="sldNum" sz="quarter" idx="20"/>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title" hasCustomPrompt="1"/>
          </p:nvPr>
        </p:nvSpPr>
        <p:spPr>
          <a:xfrm>
            <a:off x="954001" y="648000"/>
            <a:ext cx="9379038" cy="1800000"/>
          </a:xfrm>
        </p:spPr>
        <p:txBody>
          <a:bodyPr/>
          <a:lstStyle>
            <a:lvl1pPr>
              <a:defRPr>
                <a:solidFill>
                  <a:schemeClr val="accent6"/>
                </a:solidFill>
              </a:defRPr>
            </a:lvl1pPr>
          </a:lstStyle>
          <a:p>
            <a:r>
              <a:rPr lang="en-GB" noProof="0" dirty="0"/>
              <a:t>Click to edit master title style</a:t>
            </a:r>
          </a:p>
        </p:txBody>
      </p:sp>
      <p:sp>
        <p:nvSpPr>
          <p:cNvPr id="11" name="Content Placeholder 2">
            <a:extLst>
              <a:ext uri="{FF2B5EF4-FFF2-40B4-BE49-F238E27FC236}">
                <a16:creationId xmlns:a16="http://schemas.microsoft.com/office/drawing/2014/main" id="{C703A0BE-F43C-729B-9813-1DDBDEE2EA4F}"/>
              </a:ext>
            </a:extLst>
          </p:cNvPr>
          <p:cNvSpPr>
            <a:spLocks noGrp="1"/>
          </p:cNvSpPr>
          <p:nvPr>
            <p:ph idx="17"/>
          </p:nvPr>
        </p:nvSpPr>
        <p:spPr>
          <a:xfrm>
            <a:off x="954001" y="3690000"/>
            <a:ext cx="9379037" cy="8566550"/>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vl6pPr>
              <a:defRPr baseline="0">
                <a:solidFill>
                  <a:schemeClr val="tx2"/>
                </a:solidFill>
              </a:defRPr>
            </a:lvl6pPr>
            <a:lvl7pPr>
              <a:defRPr baseline="0">
                <a:solidFill>
                  <a:schemeClr val="tx2"/>
                </a:solidFill>
              </a:defRPr>
            </a:lvl7pPr>
            <a:lvl8pPr>
              <a:defRPr baseline="0">
                <a:solidFill>
                  <a:schemeClr val="tx2"/>
                </a:solidFill>
              </a:defRPr>
            </a:lvl8pPr>
            <a:lvl9pPr>
              <a:defRPr baseline="0">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6" name="Picture Placeholder 5">
            <a:extLst>
              <a:ext uri="{FF2B5EF4-FFF2-40B4-BE49-F238E27FC236}">
                <a16:creationId xmlns:a16="http://schemas.microsoft.com/office/drawing/2014/main" id="{B4AC683E-25F0-7FA9-5C42-85231E43E814}"/>
              </a:ext>
            </a:extLst>
          </p:cNvPr>
          <p:cNvSpPr>
            <a:spLocks noGrp="1"/>
          </p:cNvSpPr>
          <p:nvPr>
            <p:ph type="pic" sz="quarter" idx="14"/>
          </p:nvPr>
        </p:nvSpPr>
        <p:spPr>
          <a:xfrm>
            <a:off x="13680000" y="648000"/>
            <a:ext cx="10029600" cy="10512000"/>
          </a:xfrm>
          <a:solidFill>
            <a:schemeClr val="bg1">
              <a:lumMod val="95000"/>
            </a:schemeClr>
          </a:solidFill>
        </p:spPr>
        <p:txBody>
          <a:bodyPr/>
          <a:lstStyle/>
          <a:p>
            <a:r>
              <a:rPr lang="en-US"/>
              <a:t>Click icon to add picture</a:t>
            </a:r>
            <a:endParaRPr lang="en-GB"/>
          </a:p>
        </p:txBody>
      </p:sp>
      <p:sp>
        <p:nvSpPr>
          <p:cNvPr id="10" name="Text Placeholder 7">
            <a:extLst>
              <a:ext uri="{FF2B5EF4-FFF2-40B4-BE49-F238E27FC236}">
                <a16:creationId xmlns:a16="http://schemas.microsoft.com/office/drawing/2014/main" id="{A195C4A4-B27A-DC2E-736F-C83758331AA1}"/>
              </a:ext>
              <a:ext uri="{C183D7F6-B498-43B3-948B-1728B52AA6E4}">
                <adec:decorative xmlns:adec="http://schemas.microsoft.com/office/drawing/2017/decorative" val="1"/>
              </a:ext>
            </a:extLst>
          </p:cNvPr>
          <p:cNvSpPr>
            <a:spLocks noGrp="1"/>
          </p:cNvSpPr>
          <p:nvPr>
            <p:ph type="body" sz="quarter" idx="16" hasCustomPrompt="1"/>
          </p:nvPr>
        </p:nvSpPr>
        <p:spPr>
          <a:xfrm>
            <a:off x="13687032" y="11160000"/>
            <a:ext cx="10029600" cy="1008000"/>
          </a:xfrm>
          <a:solidFill>
            <a:schemeClr val="accent6"/>
          </a:solidFill>
        </p:spPr>
        <p:txBody>
          <a:bodyPr/>
          <a:lstStyle>
            <a:lvl1pPr>
              <a:defRPr sz="100">
                <a:noFill/>
              </a:defRPr>
            </a:lvl1pPr>
          </a:lstStyle>
          <a:p>
            <a:pPr lvl="0"/>
            <a:r>
              <a:rPr lang="en-GB" dirty="0"/>
              <a:t> </a:t>
            </a:r>
          </a:p>
        </p:txBody>
      </p:sp>
      <p:sp>
        <p:nvSpPr>
          <p:cNvPr id="3" name="Date Placeholder 2">
            <a:extLst>
              <a:ext uri="{FF2B5EF4-FFF2-40B4-BE49-F238E27FC236}">
                <a16:creationId xmlns:a16="http://schemas.microsoft.com/office/drawing/2014/main" id="{46F61415-D7FB-B27B-6D23-AA39CA06BE45}"/>
              </a:ext>
            </a:extLst>
          </p:cNvPr>
          <p:cNvSpPr>
            <a:spLocks noGrp="1"/>
          </p:cNvSpPr>
          <p:nvPr>
            <p:ph type="dt" sz="half" idx="18"/>
          </p:nvPr>
        </p:nvSpPr>
        <p:spPr/>
        <p:txBody>
          <a:bodyPr/>
          <a:lstStyle>
            <a:lvl1pPr>
              <a:defRPr>
                <a:solidFill>
                  <a:schemeClr val="tx2"/>
                </a:solidFill>
              </a:defRPr>
            </a:lvl1pPr>
          </a:lstStyle>
          <a:p>
            <a:fld id="{85D3B2BA-2179-4487-9CF6-0011A61932A1}" type="datetime1">
              <a:rPr lang="en-GB" smtClean="0"/>
              <a:pPr/>
              <a:t>03/11/2025</a:t>
            </a:fld>
            <a:endParaRPr lang="en-GB" dirty="0"/>
          </a:p>
        </p:txBody>
      </p:sp>
      <p:sp>
        <p:nvSpPr>
          <p:cNvPr id="4" name="Footer Placeholder 3">
            <a:extLst>
              <a:ext uri="{FF2B5EF4-FFF2-40B4-BE49-F238E27FC236}">
                <a16:creationId xmlns:a16="http://schemas.microsoft.com/office/drawing/2014/main" id="{1C07FA9B-63AD-42D3-0C21-37BC17A5EF59}"/>
              </a:ext>
            </a:extLst>
          </p:cNvPr>
          <p:cNvSpPr>
            <a:spLocks noGrp="1"/>
          </p:cNvSpPr>
          <p:nvPr>
            <p:ph type="ftr" sz="quarter" idx="19"/>
          </p:nvPr>
        </p:nvSpPr>
        <p:spPr/>
        <p:txBody>
          <a:bodyPr/>
          <a:lstStyle>
            <a:lvl1pPr>
              <a:defRPr>
                <a:solidFill>
                  <a:schemeClr val="tx2"/>
                </a:solidFill>
              </a:defRPr>
            </a:lvl1pPr>
          </a:lstStyle>
          <a:p>
            <a:r>
              <a:rPr lang="en-GB"/>
              <a:t>ETF</a:t>
            </a:r>
            <a:endParaRPr lang="en-GB" dirty="0"/>
          </a:p>
        </p:txBody>
      </p:sp>
      <p:cxnSp>
        <p:nvCxnSpPr>
          <p:cNvPr id="12" name="Straight Connector 11">
            <a:extLst>
              <a:ext uri="{FF2B5EF4-FFF2-40B4-BE49-F238E27FC236}">
                <a16:creationId xmlns:a16="http://schemas.microsoft.com/office/drawing/2014/main" id="{A1C2F75A-1DA3-E3DE-9CC9-3288A91A2F65}"/>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3618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Logos">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54088" y="3636000"/>
            <a:ext cx="13203237" cy="2052000"/>
          </a:xfrm>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88" y="6372000"/>
            <a:ext cx="13203237" cy="1440000"/>
          </a:xfrm>
        </p:spPr>
        <p:txBody>
          <a:bodyPr/>
          <a:lstStyle>
            <a:lvl1pPr marL="0" indent="0" algn="l">
              <a:lnSpc>
                <a:spcPct val="90000"/>
              </a:lnSpc>
              <a:spcAft>
                <a:spcPts val="0"/>
              </a:spcAft>
              <a:buNone/>
              <a:defRPr sz="64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88" y="8190000"/>
            <a:ext cx="7467600" cy="1440000"/>
          </a:xfrm>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Graphic 13">
            <a:extLst>
              <a:ext uri="{FF2B5EF4-FFF2-40B4-BE49-F238E27FC236}">
                <a16:creationId xmlns:a16="http://schemas.microsoft.com/office/drawing/2014/main" id="{89FBF378-1A09-EE4B-D817-DA77CAE7386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937538" y="647700"/>
            <a:ext cx="2793600" cy="2120596"/>
          </a:xfrm>
          <a:prstGeom prst="rect">
            <a:avLst/>
          </a:prstGeom>
        </p:spPr>
      </p:pic>
      <p:grpSp>
        <p:nvGrpSpPr>
          <p:cNvPr id="18" name="Group 17">
            <a:extLst>
              <a:ext uri="{FF2B5EF4-FFF2-40B4-BE49-F238E27FC236}">
                <a16:creationId xmlns:a16="http://schemas.microsoft.com/office/drawing/2014/main" id="{B87027EC-810C-F590-A79D-43FA92A66E55}"/>
              </a:ext>
            </a:extLst>
          </p:cNvPr>
          <p:cNvGrpSpPr>
            <a:grpSpLocks noChangeAspect="1"/>
          </p:cNvGrpSpPr>
          <p:nvPr userDrawn="1"/>
        </p:nvGrpSpPr>
        <p:grpSpPr>
          <a:xfrm>
            <a:off x="19548002" y="10710000"/>
            <a:ext cx="4165448" cy="1563082"/>
            <a:chOff x="19545154" y="9975439"/>
            <a:chExt cx="3107314" cy="1166019"/>
          </a:xfrm>
        </p:grpSpPr>
        <p:pic>
          <p:nvPicPr>
            <p:cNvPr id="7" name="Graphic 6">
              <a:extLst>
                <a:ext uri="{FF2B5EF4-FFF2-40B4-BE49-F238E27FC236}">
                  <a16:creationId xmlns:a16="http://schemas.microsoft.com/office/drawing/2014/main" id="{7A7C9756-D301-244A-8124-193B88BDC5A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545154" y="10350885"/>
              <a:ext cx="1190625" cy="771525"/>
            </a:xfrm>
            <a:prstGeom prst="rect">
              <a:avLst/>
            </a:prstGeom>
          </p:spPr>
        </p:pic>
        <p:pic>
          <p:nvPicPr>
            <p:cNvPr id="11" name="Graphic 10">
              <a:extLst>
                <a:ext uri="{FF2B5EF4-FFF2-40B4-BE49-F238E27FC236}">
                  <a16:creationId xmlns:a16="http://schemas.microsoft.com/office/drawing/2014/main" id="{01319D29-01CA-22F6-B0A5-27BFDB9AF7B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9573875" y="9975439"/>
              <a:ext cx="1000125" cy="171450"/>
            </a:xfrm>
            <a:prstGeom prst="rect">
              <a:avLst/>
            </a:prstGeom>
          </p:spPr>
        </p:pic>
        <p:pic>
          <p:nvPicPr>
            <p:cNvPr id="13" name="Graphic 12">
              <a:extLst>
                <a:ext uri="{FF2B5EF4-FFF2-40B4-BE49-F238E27FC236}">
                  <a16:creationId xmlns:a16="http://schemas.microsoft.com/office/drawing/2014/main" id="{9B5E518E-F929-B66B-A1F9-5CE2D16B63E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21309443" y="10350883"/>
              <a:ext cx="1343025" cy="790575"/>
            </a:xfrm>
            <a:prstGeom prst="rect">
              <a:avLst/>
            </a:prstGeom>
          </p:spPr>
        </p:pic>
        <p:pic>
          <p:nvPicPr>
            <p:cNvPr id="16" name="Graphic 15">
              <a:extLst>
                <a:ext uri="{FF2B5EF4-FFF2-40B4-BE49-F238E27FC236}">
                  <a16:creationId xmlns:a16="http://schemas.microsoft.com/office/drawing/2014/main" id="{2F849592-2C76-CA97-D242-763507EF8A18}"/>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21309443" y="9975439"/>
              <a:ext cx="828675" cy="171450"/>
            </a:xfrm>
            <a:prstGeom prst="rect">
              <a:avLst/>
            </a:prstGeom>
          </p:spPr>
        </p:pic>
      </p:grpSp>
    </p:spTree>
    <p:extLst>
      <p:ext uri="{BB962C8B-B14F-4D97-AF65-F5344CB8AC3E}">
        <p14:creationId xmlns:p14="http://schemas.microsoft.com/office/powerpoint/2010/main" val="1142264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Slide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3" name="Content Placeholder 2"/>
          <p:cNvSpPr>
            <a:spLocks noGrp="1"/>
          </p:cNvSpPr>
          <p:nvPr>
            <p:ph idx="1"/>
          </p:nvPr>
        </p:nvSpPr>
        <p:spPr>
          <a:xfrm>
            <a:off x="954000" y="3690000"/>
            <a:ext cx="10080000" cy="4320128"/>
          </a:xfrm>
        </p:spPr>
        <p:txBody>
          <a:bodyPr/>
          <a:lstStyle>
            <a:lvl1pPr>
              <a:defRPr b="1"/>
            </a:lvl1pPr>
            <a:lvl2pPr marL="0" indent="0">
              <a:spcAft>
                <a:spcPts val="2600"/>
              </a:spcAft>
              <a:buNone/>
              <a:defRPr/>
            </a:lvl2pPr>
            <a:lvl3pPr marL="468000">
              <a:defRPr/>
            </a:lvl3pPr>
            <a:lvl4pPr marL="936000">
              <a:defRPr/>
            </a:lvl4pPr>
            <a:lvl5pPr marL="1404000">
              <a:defRPr/>
            </a:lvl5pPr>
            <a:lvl6pPr marL="1872000">
              <a:defRPr/>
            </a:lvl6pPr>
            <a:lvl7pPr marL="2340000">
              <a:defRPr/>
            </a:lvl7pPr>
            <a:lvl8pPr marL="2808000">
              <a:defRPr/>
            </a:lvl8pPr>
            <a:lvl9pPr marL="3276000">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Text Placeholder 10">
            <a:extLst>
              <a:ext uri="{FF2B5EF4-FFF2-40B4-BE49-F238E27FC236}">
                <a16:creationId xmlns:a16="http://schemas.microsoft.com/office/drawing/2014/main" id="{7535C268-147C-9515-D366-BDA265578702}"/>
              </a:ext>
            </a:extLst>
          </p:cNvPr>
          <p:cNvSpPr>
            <a:spLocks noGrp="1"/>
          </p:cNvSpPr>
          <p:nvPr>
            <p:ph type="body" sz="quarter" idx="18" hasCustomPrompt="1"/>
          </p:nvPr>
        </p:nvSpPr>
        <p:spPr>
          <a:xfrm>
            <a:off x="972000" y="8838000"/>
            <a:ext cx="5554800" cy="2340000"/>
          </a:xfrm>
        </p:spPr>
        <p:txBody>
          <a:bodyPr/>
          <a:lstStyle>
            <a:lvl1pPr>
              <a:lnSpc>
                <a:spcPct val="80000"/>
              </a:lnSpc>
              <a:spcAft>
                <a:spcPts val="0"/>
              </a:spcAft>
              <a:defRPr sz="20000" b="1" spc="-400" baseline="0">
                <a:solidFill>
                  <a:schemeClr val="bg2"/>
                </a:solidFill>
              </a:defRPr>
            </a:lvl1pPr>
          </a:lstStyle>
          <a:p>
            <a:pPr lvl="0"/>
            <a:r>
              <a:rPr lang="en-GB" dirty="0"/>
              <a:t>00%</a:t>
            </a:r>
          </a:p>
        </p:txBody>
      </p:sp>
      <p:sp>
        <p:nvSpPr>
          <p:cNvPr id="6" name="Text Placeholder 7">
            <a:extLst>
              <a:ext uri="{FF2B5EF4-FFF2-40B4-BE49-F238E27FC236}">
                <a16:creationId xmlns:a16="http://schemas.microsoft.com/office/drawing/2014/main" id="{B42BAACF-C5AD-032E-FC41-3462060F3171}"/>
              </a:ext>
              <a:ext uri="{C183D7F6-B498-43B3-948B-1728B52AA6E4}">
                <adec:decorative xmlns:adec="http://schemas.microsoft.com/office/drawing/2017/decorative" val="1"/>
              </a:ext>
            </a:extLst>
          </p:cNvPr>
          <p:cNvSpPr>
            <a:spLocks noGrp="1"/>
          </p:cNvSpPr>
          <p:nvPr>
            <p:ph type="body" sz="quarter" idx="14" hasCustomPrompt="1"/>
          </p:nvPr>
        </p:nvSpPr>
        <p:spPr>
          <a:xfrm>
            <a:off x="954000" y="11482387"/>
            <a:ext cx="4932000" cy="792163"/>
          </a:xfrm>
          <a:solidFill>
            <a:schemeClr val="accent3"/>
          </a:solidFill>
        </p:spPr>
        <p:txBody>
          <a:bodyPr/>
          <a:lstStyle>
            <a:lvl1pPr>
              <a:defRPr sz="100">
                <a:noFill/>
              </a:defRPr>
            </a:lvl1pPr>
          </a:lstStyle>
          <a:p>
            <a:pPr lvl="0"/>
            <a:r>
              <a:rPr lang="en-GB" dirty="0"/>
              <a:t> </a:t>
            </a:r>
          </a:p>
        </p:txBody>
      </p:sp>
      <p:sp>
        <p:nvSpPr>
          <p:cNvPr id="5" name="Content Placeholder 2">
            <a:extLst>
              <a:ext uri="{FF2B5EF4-FFF2-40B4-BE49-F238E27FC236}">
                <a16:creationId xmlns:a16="http://schemas.microsoft.com/office/drawing/2014/main" id="{D1A4D584-813B-CA86-909A-6576EF9DFFC0}"/>
              </a:ext>
            </a:extLst>
          </p:cNvPr>
          <p:cNvSpPr>
            <a:spLocks noGrp="1"/>
          </p:cNvSpPr>
          <p:nvPr>
            <p:ph idx="13"/>
          </p:nvPr>
        </p:nvSpPr>
        <p:spPr>
          <a:xfrm>
            <a:off x="13637250" y="3690000"/>
            <a:ext cx="10080000" cy="4320128"/>
          </a:xfrm>
        </p:spPr>
        <p:txBody>
          <a:bodyPr/>
          <a:lstStyle>
            <a:lvl1pPr>
              <a:defRPr b="1"/>
            </a:lvl1pPr>
            <a:lvl2pPr marL="0" indent="0">
              <a:spcAft>
                <a:spcPts val="2600"/>
              </a:spcAft>
              <a:buNone/>
              <a:defRPr/>
            </a:lvl2pPr>
            <a:lvl3pPr marL="468000">
              <a:defRPr/>
            </a:lvl3pPr>
            <a:lvl4pPr marL="936000">
              <a:defRPr/>
            </a:lvl4pPr>
            <a:lvl5pPr marL="1404000">
              <a:defRPr/>
            </a:lvl5pPr>
            <a:lvl6pPr marL="1872000">
              <a:defRPr/>
            </a:lvl6pPr>
            <a:lvl7pPr marL="2340000">
              <a:defRPr/>
            </a:lvl7pPr>
            <a:lvl8pPr marL="2808000">
              <a:defRPr/>
            </a:lvl8pPr>
            <a:lvl9pPr marL="3276000">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5" name="Text Placeholder 10">
            <a:extLst>
              <a:ext uri="{FF2B5EF4-FFF2-40B4-BE49-F238E27FC236}">
                <a16:creationId xmlns:a16="http://schemas.microsoft.com/office/drawing/2014/main" id="{81238215-921A-E34B-B29D-E62992E5D03D}"/>
              </a:ext>
            </a:extLst>
          </p:cNvPr>
          <p:cNvSpPr>
            <a:spLocks noGrp="1"/>
          </p:cNvSpPr>
          <p:nvPr>
            <p:ph type="body" sz="quarter" idx="19" hasCustomPrompt="1"/>
          </p:nvPr>
        </p:nvSpPr>
        <p:spPr>
          <a:xfrm>
            <a:off x="13637250" y="8838000"/>
            <a:ext cx="5554800" cy="2340000"/>
          </a:xfrm>
        </p:spPr>
        <p:txBody>
          <a:bodyPr/>
          <a:lstStyle>
            <a:lvl1pPr>
              <a:lnSpc>
                <a:spcPct val="80000"/>
              </a:lnSpc>
              <a:spcAft>
                <a:spcPts val="0"/>
              </a:spcAft>
              <a:defRPr sz="20000" b="1" spc="-400" baseline="0">
                <a:solidFill>
                  <a:schemeClr val="bg2"/>
                </a:solidFill>
              </a:defRPr>
            </a:lvl1pPr>
          </a:lstStyle>
          <a:p>
            <a:pPr lvl="0"/>
            <a:r>
              <a:rPr lang="en-GB" dirty="0"/>
              <a:t>00%</a:t>
            </a:r>
          </a:p>
        </p:txBody>
      </p:sp>
      <p:sp>
        <p:nvSpPr>
          <p:cNvPr id="11" name="Text Placeholder 7">
            <a:extLst>
              <a:ext uri="{FF2B5EF4-FFF2-40B4-BE49-F238E27FC236}">
                <a16:creationId xmlns:a16="http://schemas.microsoft.com/office/drawing/2014/main" id="{C9E9C915-C399-0268-2C41-0501774D279D}"/>
              </a:ext>
              <a:ext uri="{C183D7F6-B498-43B3-948B-1728B52AA6E4}">
                <adec:decorative xmlns:adec="http://schemas.microsoft.com/office/drawing/2017/decorative" val="1"/>
              </a:ext>
            </a:extLst>
          </p:cNvPr>
          <p:cNvSpPr>
            <a:spLocks noGrp="1"/>
          </p:cNvSpPr>
          <p:nvPr>
            <p:ph type="body" sz="quarter" idx="16" hasCustomPrompt="1"/>
          </p:nvPr>
        </p:nvSpPr>
        <p:spPr>
          <a:xfrm>
            <a:off x="13637250" y="11482387"/>
            <a:ext cx="4932000" cy="792163"/>
          </a:xfrm>
          <a:solidFill>
            <a:schemeClr val="accent3"/>
          </a:solidFill>
        </p:spPr>
        <p:txBody>
          <a:bodyPr/>
          <a:lstStyle>
            <a:lvl1pPr>
              <a:defRPr sz="100">
                <a:noFill/>
              </a:defRPr>
            </a:lvl1pPr>
          </a:lstStyle>
          <a:p>
            <a:pPr lvl="0"/>
            <a:r>
              <a:rPr lang="en-GB" dirty="0"/>
              <a:t> </a:t>
            </a:r>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35EAFEF7-79FE-4197-83E9-3D915030ADCF}"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4" name="Title 3">
            <a:extLst>
              <a:ext uri="{FF2B5EF4-FFF2-40B4-BE49-F238E27FC236}">
                <a16:creationId xmlns:a16="http://schemas.microsoft.com/office/drawing/2014/main" id="{EE6F0BC3-A479-FC26-CD11-98D5F2D6A5C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658362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Quote [Cream]">
    <p:bg>
      <p:bgPr>
        <a:solidFill>
          <a:schemeClr val="tx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4DB28C7-514D-8E5A-B80C-66521E53D9B3}"/>
              </a:ext>
            </a:extLst>
          </p:cNvPr>
          <p:cNvSpPr>
            <a:spLocks noGrp="1"/>
          </p:cNvSpPr>
          <p:nvPr>
            <p:ph type="sldNum" sz="quarter" idx="12"/>
          </p:nvPr>
        </p:nvSpPr>
        <p:spPr/>
        <p:txBody>
          <a:bodyPr/>
          <a:lstStyle/>
          <a:p>
            <a:fld id="{0B868178-02AE-42FC-958D-6B8F13B60175}" type="slidenum">
              <a:rPr lang="en-GB" smtClean="0"/>
              <a:pPr/>
              <a:t>‹#›</a:t>
            </a:fld>
            <a:endParaRPr lang="en-GB" dirty="0"/>
          </a:p>
        </p:txBody>
      </p:sp>
      <p:sp>
        <p:nvSpPr>
          <p:cNvPr id="2" name="Title 1"/>
          <p:cNvSpPr>
            <a:spLocks noGrp="1"/>
          </p:cNvSpPr>
          <p:nvPr>
            <p:ph type="title" hasCustomPrompt="1"/>
          </p:nvPr>
        </p:nvSpPr>
        <p:spPr>
          <a:xfrm>
            <a:off x="954000" y="-2151725"/>
            <a:ext cx="11291975" cy="1800000"/>
          </a:xfrm>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4000" y="3257600"/>
            <a:ext cx="22763250" cy="8998950"/>
          </a:xfrm>
        </p:spPr>
        <p:txBody>
          <a:bodyPr/>
          <a:lstStyle>
            <a:lvl1pPr>
              <a:lnSpc>
                <a:spcPct val="90000"/>
              </a:lnSpc>
              <a:spcAft>
                <a:spcPts val="7200"/>
              </a:spcAft>
              <a:defRPr sz="9000">
                <a:solidFill>
                  <a:schemeClr val="accent1"/>
                </a:solidFill>
              </a:defRPr>
            </a:lvl1pPr>
            <a:lvl2pPr marL="0" indent="0">
              <a:buNone/>
              <a:defRPr sz="3400" b="1">
                <a:solidFill>
                  <a:schemeClr val="accent1"/>
                </a:solidFill>
              </a:defRPr>
            </a:lvl2pPr>
            <a:lvl3pPr marL="0" indent="0">
              <a:buNone/>
              <a:defRPr sz="3400">
                <a:solidFill>
                  <a:schemeClr val="accent1"/>
                </a:solidFill>
              </a:defRPr>
            </a:lvl3pPr>
            <a:lvl4pPr marL="468000">
              <a:defRPr sz="3400">
                <a:solidFill>
                  <a:schemeClr val="accent1"/>
                </a:solidFill>
              </a:defRPr>
            </a:lvl4pPr>
            <a:lvl5pPr marL="936000">
              <a:defRPr sz="3400">
                <a:solidFill>
                  <a:schemeClr val="accent1"/>
                </a:solidFill>
              </a:defRPr>
            </a:lvl5pPr>
            <a:lvl6pPr marL="1404000">
              <a:defRPr sz="3400">
                <a:solidFill>
                  <a:schemeClr val="accent1"/>
                </a:solidFill>
              </a:defRPr>
            </a:lvl6pPr>
            <a:lvl7pPr marL="1872000">
              <a:defRPr sz="3400">
                <a:solidFill>
                  <a:schemeClr val="accent1"/>
                </a:solidFill>
              </a:defRPr>
            </a:lvl7pPr>
            <a:lvl8pPr marL="2340000">
              <a:defRPr sz="3400">
                <a:solidFill>
                  <a:schemeClr val="accent1"/>
                </a:solidFill>
              </a:defRPr>
            </a:lvl8pPr>
            <a:lvl9pPr marL="2808000">
              <a:defRPr sz="3400">
                <a:solidFill>
                  <a:schemeClr val="accent1"/>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10" name="Graphic 9">
            <a:extLst>
              <a:ext uri="{FF2B5EF4-FFF2-40B4-BE49-F238E27FC236}">
                <a16:creationId xmlns:a16="http://schemas.microsoft.com/office/drawing/2014/main" id="{7DE22518-969E-6DA1-2826-4CBAB379911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54000" y="1260000"/>
            <a:ext cx="1778400" cy="1524343"/>
          </a:xfrm>
          <a:prstGeom prst="rect">
            <a:avLst/>
          </a:prstGeom>
        </p:spPr>
      </p:pic>
      <p:sp>
        <p:nvSpPr>
          <p:cNvPr id="4" name="Date Placeholder 3">
            <a:extLst>
              <a:ext uri="{FF2B5EF4-FFF2-40B4-BE49-F238E27FC236}">
                <a16:creationId xmlns:a16="http://schemas.microsoft.com/office/drawing/2014/main" id="{C60AB961-2581-ACF2-3DDA-A67137D006E4}"/>
              </a:ext>
            </a:extLst>
          </p:cNvPr>
          <p:cNvSpPr>
            <a:spLocks noGrp="1"/>
          </p:cNvSpPr>
          <p:nvPr>
            <p:ph type="dt" sz="half" idx="10"/>
          </p:nvPr>
        </p:nvSpPr>
        <p:spPr/>
        <p:txBody>
          <a:bodyPr/>
          <a:lstStyle/>
          <a:p>
            <a:fld id="{3DEFF2F4-EA56-44EA-8A42-2758978242A7}" type="datetime1">
              <a:rPr lang="en-GB" smtClean="0"/>
              <a:t>03/11/2025</a:t>
            </a:fld>
            <a:endParaRPr lang="en-GB" dirty="0"/>
          </a:p>
        </p:txBody>
      </p:sp>
      <p:sp>
        <p:nvSpPr>
          <p:cNvPr id="5" name="Footer Placeholder 4">
            <a:extLst>
              <a:ext uri="{FF2B5EF4-FFF2-40B4-BE49-F238E27FC236}">
                <a16:creationId xmlns:a16="http://schemas.microsoft.com/office/drawing/2014/main" id="{126F80E1-3014-2D36-3828-346BA34097C5}"/>
              </a:ext>
            </a:extLst>
          </p:cNvPr>
          <p:cNvSpPr>
            <a:spLocks noGrp="1"/>
          </p:cNvSpPr>
          <p:nvPr>
            <p:ph type="ftr" sz="quarter" idx="11"/>
          </p:nvPr>
        </p:nvSpPr>
        <p:spPr/>
        <p:txBody>
          <a:bodyPr/>
          <a:lstStyle/>
          <a:p>
            <a:r>
              <a:rPr lang="en-GB"/>
              <a:t>ETF</a:t>
            </a:r>
            <a:endParaRPr lang="en-GB" dirty="0"/>
          </a:p>
        </p:txBody>
      </p:sp>
    </p:spTree>
    <p:extLst>
      <p:ext uri="{BB962C8B-B14F-4D97-AF65-F5344CB8AC3E}">
        <p14:creationId xmlns:p14="http://schemas.microsoft.com/office/powerpoint/2010/main" val="3243631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Quote [Dark Green]">
    <p:bg>
      <p:bgPr>
        <a:solidFill>
          <a:schemeClr val="accent1"/>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title" hasCustomPrompt="1"/>
          </p:nvPr>
        </p:nvSpPr>
        <p:spPr>
          <a:xfrm>
            <a:off x="954000" y="-2151725"/>
            <a:ext cx="11291975" cy="1800000"/>
          </a:xfrm>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3999" y="3257600"/>
            <a:ext cx="22763249" cy="8998950"/>
          </a:xfrm>
        </p:spPr>
        <p:txBody>
          <a:bodyPr/>
          <a:lstStyle>
            <a:lvl1pPr>
              <a:lnSpc>
                <a:spcPct val="90000"/>
              </a:lnSpc>
              <a:spcAft>
                <a:spcPts val="7200"/>
              </a:spcAft>
              <a:defRPr sz="9000">
                <a:solidFill>
                  <a:schemeClr val="tx2"/>
                </a:solidFill>
              </a:defRPr>
            </a:lvl1pPr>
            <a:lvl2pPr marL="0" indent="0">
              <a:buNone/>
              <a:defRPr sz="3400" b="1">
                <a:solidFill>
                  <a:schemeClr val="tx2"/>
                </a:solidFill>
              </a:defRPr>
            </a:lvl2pPr>
            <a:lvl3pPr marL="0" indent="0">
              <a:buNone/>
              <a:defRPr sz="3400">
                <a:solidFill>
                  <a:schemeClr val="tx2"/>
                </a:solidFill>
              </a:defRPr>
            </a:lvl3pPr>
            <a:lvl4pPr marL="468000">
              <a:defRPr sz="3400">
                <a:solidFill>
                  <a:schemeClr val="tx2"/>
                </a:solidFill>
              </a:defRPr>
            </a:lvl4pPr>
            <a:lvl5pPr marL="936000">
              <a:defRPr sz="3400">
                <a:solidFill>
                  <a:schemeClr val="tx2"/>
                </a:solidFill>
              </a:defRPr>
            </a:lvl5pPr>
            <a:lvl6pPr marL="1404000">
              <a:defRPr sz="3400">
                <a:solidFill>
                  <a:schemeClr val="tx2"/>
                </a:solidFill>
              </a:defRPr>
            </a:lvl6pPr>
            <a:lvl7pPr marL="1872000">
              <a:defRPr sz="3400">
                <a:solidFill>
                  <a:schemeClr val="tx2"/>
                </a:solidFill>
              </a:defRPr>
            </a:lvl7pPr>
            <a:lvl8pPr marL="2340000">
              <a:defRPr sz="3400">
                <a:solidFill>
                  <a:schemeClr val="tx2"/>
                </a:solidFill>
              </a:defRPr>
            </a:lvl8pPr>
            <a:lvl9pPr marL="2808000">
              <a:defRPr sz="3400">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10" name="Graphic 9">
            <a:extLst>
              <a:ext uri="{FF2B5EF4-FFF2-40B4-BE49-F238E27FC236}">
                <a16:creationId xmlns:a16="http://schemas.microsoft.com/office/drawing/2014/main" id="{7DE22518-969E-6DA1-2826-4CBAB379911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54000" y="1260000"/>
            <a:ext cx="1778400" cy="1524343"/>
          </a:xfrm>
          <a:prstGeom prst="rect">
            <a:avLst/>
          </a:prstGeom>
        </p:spPr>
      </p:pic>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72F28531-BAEA-4FBB-AEF3-972D33F97775}"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cxnSp>
        <p:nvCxnSpPr>
          <p:cNvPr id="11" name="Straight Connector 10">
            <a:extLst>
              <a:ext uri="{FF2B5EF4-FFF2-40B4-BE49-F238E27FC236}">
                <a16:creationId xmlns:a16="http://schemas.microsoft.com/office/drawing/2014/main" id="{90D9E092-32FC-5A6E-287C-DD1FE4042821}"/>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4268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 Image [Cream]">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54000" y="-2151725"/>
            <a:ext cx="11291975" cy="1800000"/>
          </a:xfrm>
        </p:spPr>
        <p:txBody>
          <a:bodyPr/>
          <a:lstStyle>
            <a:lvl1pPr>
              <a:defRPr/>
            </a:lvl1pPr>
          </a:lstStyle>
          <a:p>
            <a:r>
              <a:rPr lang="en-GB" noProof="0" dirty="0"/>
              <a:t>Click to edit master title style</a:t>
            </a:r>
          </a:p>
        </p:txBody>
      </p:sp>
      <p:sp>
        <p:nvSpPr>
          <p:cNvPr id="5" name="Picture Placeholder 4">
            <a:extLst>
              <a:ext uri="{FF2B5EF4-FFF2-40B4-BE49-F238E27FC236}">
                <a16:creationId xmlns:a16="http://schemas.microsoft.com/office/drawing/2014/main" id="{47BF94BA-4488-A0ED-AF8F-34D426373F69}"/>
              </a:ext>
            </a:extLst>
          </p:cNvPr>
          <p:cNvSpPr>
            <a:spLocks noGrp="1"/>
          </p:cNvSpPr>
          <p:nvPr>
            <p:ph type="pic" sz="quarter" idx="13"/>
          </p:nvPr>
        </p:nvSpPr>
        <p:spPr>
          <a:xfrm>
            <a:off x="952499" y="647700"/>
            <a:ext cx="10029600" cy="10512000"/>
          </a:xfrm>
          <a:solidFill>
            <a:schemeClr val="bg1">
              <a:lumMod val="95000"/>
            </a:schemeClr>
          </a:solidFill>
        </p:spPr>
        <p:txBody>
          <a:bodyPr/>
          <a:lstStyle/>
          <a:p>
            <a:r>
              <a:rPr lang="en-US"/>
              <a:t>Click icon to add picture</a:t>
            </a:r>
            <a:endParaRPr lang="en-GB"/>
          </a:p>
        </p:txBody>
      </p:sp>
      <p:sp>
        <p:nvSpPr>
          <p:cNvPr id="6" name="Text Placeholder 7">
            <a:extLst>
              <a:ext uri="{FF2B5EF4-FFF2-40B4-BE49-F238E27FC236}">
                <a16:creationId xmlns:a16="http://schemas.microsoft.com/office/drawing/2014/main" id="{5B68AE93-6E6C-8778-7C50-596F619824B6}"/>
              </a:ext>
              <a:ext uri="{C183D7F6-B498-43B3-948B-1728B52AA6E4}">
                <adec:decorative xmlns:adec="http://schemas.microsoft.com/office/drawing/2017/decorative" val="1"/>
              </a:ext>
            </a:extLst>
          </p:cNvPr>
          <p:cNvSpPr>
            <a:spLocks noGrp="1"/>
          </p:cNvSpPr>
          <p:nvPr>
            <p:ph type="body" sz="quarter" idx="16" hasCustomPrompt="1"/>
          </p:nvPr>
        </p:nvSpPr>
        <p:spPr>
          <a:xfrm>
            <a:off x="954000" y="11160000"/>
            <a:ext cx="10029600" cy="1008000"/>
          </a:xfrm>
          <a:solidFill>
            <a:schemeClr val="accent3"/>
          </a:solidFill>
        </p:spPr>
        <p:txBody>
          <a:bodyPr/>
          <a:lstStyle>
            <a:lvl1pPr>
              <a:defRPr sz="100">
                <a:noFill/>
              </a:defRPr>
            </a:lvl1pPr>
          </a:lstStyle>
          <a:p>
            <a:pPr lvl="0"/>
            <a:r>
              <a:rPr lang="en-GB" dirty="0"/>
              <a:t> </a:t>
            </a:r>
          </a:p>
        </p:txBody>
      </p:sp>
      <p:sp>
        <p:nvSpPr>
          <p:cNvPr id="3" name="Content Placeholder 2"/>
          <p:cNvSpPr>
            <a:spLocks noGrp="1"/>
          </p:cNvSpPr>
          <p:nvPr>
            <p:ph idx="1"/>
          </p:nvPr>
        </p:nvSpPr>
        <p:spPr>
          <a:xfrm>
            <a:off x="12425362" y="3330000"/>
            <a:ext cx="11291887" cy="8998950"/>
          </a:xfrm>
        </p:spPr>
        <p:txBody>
          <a:bodyPr/>
          <a:lstStyle>
            <a:lvl1pPr>
              <a:lnSpc>
                <a:spcPct val="90000"/>
              </a:lnSpc>
              <a:spcAft>
                <a:spcPts val="5000"/>
              </a:spcAft>
              <a:defRPr sz="6000">
                <a:solidFill>
                  <a:schemeClr val="accent1"/>
                </a:solidFill>
              </a:defRPr>
            </a:lvl1pPr>
            <a:lvl2pPr marL="0" indent="0">
              <a:buNone/>
              <a:defRPr sz="3400" b="1">
                <a:solidFill>
                  <a:schemeClr val="accent1"/>
                </a:solidFill>
              </a:defRPr>
            </a:lvl2pPr>
            <a:lvl3pPr marL="0" indent="0">
              <a:buNone/>
              <a:defRPr sz="3400">
                <a:solidFill>
                  <a:schemeClr val="accent1"/>
                </a:solidFill>
              </a:defRPr>
            </a:lvl3pPr>
            <a:lvl4pPr marL="468000">
              <a:defRPr sz="3400">
                <a:solidFill>
                  <a:schemeClr val="accent1"/>
                </a:solidFill>
              </a:defRPr>
            </a:lvl4pPr>
            <a:lvl5pPr marL="936000">
              <a:defRPr sz="3400">
                <a:solidFill>
                  <a:schemeClr val="accent1"/>
                </a:solidFill>
              </a:defRPr>
            </a:lvl5pPr>
            <a:lvl6pPr marL="1404000">
              <a:defRPr sz="3400">
                <a:solidFill>
                  <a:schemeClr val="accent1"/>
                </a:solidFill>
              </a:defRPr>
            </a:lvl6pPr>
            <a:lvl7pPr marL="1872000">
              <a:defRPr sz="3400">
                <a:solidFill>
                  <a:schemeClr val="accent1"/>
                </a:solidFill>
              </a:defRPr>
            </a:lvl7pPr>
            <a:lvl8pPr marL="2340000">
              <a:defRPr sz="3400">
                <a:solidFill>
                  <a:schemeClr val="accent1"/>
                </a:solidFill>
              </a:defRPr>
            </a:lvl8pPr>
            <a:lvl9pPr marL="2808000">
              <a:defRPr sz="3400">
                <a:solidFill>
                  <a:schemeClr val="accent1"/>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10" name="Graphic 9">
            <a:extLst>
              <a:ext uri="{FF2B5EF4-FFF2-40B4-BE49-F238E27FC236}">
                <a16:creationId xmlns:a16="http://schemas.microsoft.com/office/drawing/2014/main" id="{7DE22518-969E-6DA1-2826-4CBAB379911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2420000" y="1260000"/>
            <a:ext cx="1778400" cy="1524343"/>
          </a:xfrm>
          <a:prstGeom prst="rect">
            <a:avLst/>
          </a:prstGeom>
        </p:spPr>
      </p:pic>
      <p:sp>
        <p:nvSpPr>
          <p:cNvPr id="4" name="Date Placeholder 3">
            <a:extLst>
              <a:ext uri="{FF2B5EF4-FFF2-40B4-BE49-F238E27FC236}">
                <a16:creationId xmlns:a16="http://schemas.microsoft.com/office/drawing/2014/main" id="{82EE5EAF-6040-6B97-3273-6C4E979EDD03}"/>
              </a:ext>
            </a:extLst>
          </p:cNvPr>
          <p:cNvSpPr>
            <a:spLocks noGrp="1"/>
          </p:cNvSpPr>
          <p:nvPr>
            <p:ph type="dt" sz="half" idx="17"/>
          </p:nvPr>
        </p:nvSpPr>
        <p:spPr/>
        <p:txBody>
          <a:bodyPr/>
          <a:lstStyle/>
          <a:p>
            <a:fld id="{CC69CD1B-162B-41DD-A1B5-DA960F579DB4}" type="datetime1">
              <a:rPr lang="en-GB" smtClean="0"/>
              <a:t>03/11/2025</a:t>
            </a:fld>
            <a:endParaRPr lang="en-GB" dirty="0"/>
          </a:p>
        </p:txBody>
      </p:sp>
      <p:sp>
        <p:nvSpPr>
          <p:cNvPr id="12" name="Footer Placeholder 11">
            <a:extLst>
              <a:ext uri="{FF2B5EF4-FFF2-40B4-BE49-F238E27FC236}">
                <a16:creationId xmlns:a16="http://schemas.microsoft.com/office/drawing/2014/main" id="{7657D70C-B8CE-C741-CAEF-CB7CC5745DC4}"/>
              </a:ext>
            </a:extLst>
          </p:cNvPr>
          <p:cNvSpPr>
            <a:spLocks noGrp="1"/>
          </p:cNvSpPr>
          <p:nvPr>
            <p:ph type="ftr" sz="quarter" idx="18"/>
          </p:nvPr>
        </p:nvSpPr>
        <p:spPr/>
        <p:txBody>
          <a:bodyPr/>
          <a:lstStyle/>
          <a:p>
            <a:r>
              <a:rPr lang="en-GB"/>
              <a:t>ETF</a:t>
            </a:r>
            <a:endParaRPr lang="en-GB" dirty="0"/>
          </a:p>
        </p:txBody>
      </p:sp>
      <p:sp>
        <p:nvSpPr>
          <p:cNvPr id="13" name="Slide Number Placeholder 12">
            <a:extLst>
              <a:ext uri="{FF2B5EF4-FFF2-40B4-BE49-F238E27FC236}">
                <a16:creationId xmlns:a16="http://schemas.microsoft.com/office/drawing/2014/main" id="{02963705-9F47-5A90-3BF9-8564EE854226}"/>
              </a:ext>
            </a:extLst>
          </p:cNvPr>
          <p:cNvSpPr>
            <a:spLocks noGrp="1"/>
          </p:cNvSpPr>
          <p:nvPr>
            <p:ph type="sldNum" sz="quarter" idx="19"/>
          </p:nvPr>
        </p:nvSpPr>
        <p:spPr/>
        <p:txBody>
          <a:bodyPr/>
          <a:lstStyle/>
          <a:p>
            <a:fld id="{0B868178-02AE-42FC-958D-6B8F13B60175}" type="slidenum">
              <a:rPr lang="en-GB" smtClean="0"/>
              <a:pPr/>
              <a:t>‹#›</a:t>
            </a:fld>
            <a:endParaRPr lang="en-GB" dirty="0"/>
          </a:p>
        </p:txBody>
      </p:sp>
    </p:spTree>
    <p:extLst>
      <p:ext uri="{BB962C8B-B14F-4D97-AF65-F5344CB8AC3E}">
        <p14:creationId xmlns:p14="http://schemas.microsoft.com/office/powerpoint/2010/main" val="7072081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uote + Image [Dark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54000" y="-2151725"/>
            <a:ext cx="11291975" cy="1800000"/>
          </a:xfrm>
        </p:spPr>
        <p:txBody>
          <a:bodyPr/>
          <a:lstStyle>
            <a:lvl1pPr>
              <a:defRPr/>
            </a:lvl1pPr>
          </a:lstStyle>
          <a:p>
            <a:r>
              <a:rPr lang="en-GB" noProof="0" dirty="0"/>
              <a:t>Click to edit master title style</a:t>
            </a:r>
          </a:p>
        </p:txBody>
      </p:sp>
      <p:sp>
        <p:nvSpPr>
          <p:cNvPr id="5" name="Picture Placeholder 4">
            <a:extLst>
              <a:ext uri="{FF2B5EF4-FFF2-40B4-BE49-F238E27FC236}">
                <a16:creationId xmlns:a16="http://schemas.microsoft.com/office/drawing/2014/main" id="{47BF94BA-4488-A0ED-AF8F-34D426373F69}"/>
              </a:ext>
            </a:extLst>
          </p:cNvPr>
          <p:cNvSpPr>
            <a:spLocks noGrp="1"/>
          </p:cNvSpPr>
          <p:nvPr>
            <p:ph type="pic" sz="quarter" idx="13"/>
          </p:nvPr>
        </p:nvSpPr>
        <p:spPr>
          <a:xfrm>
            <a:off x="952499" y="647700"/>
            <a:ext cx="10029600" cy="10512000"/>
          </a:xfrm>
          <a:solidFill>
            <a:schemeClr val="bg1"/>
          </a:solidFill>
        </p:spPr>
        <p:txBody>
          <a:bodyPr/>
          <a:lstStyle/>
          <a:p>
            <a:r>
              <a:rPr lang="en-US"/>
              <a:t>Click icon to add picture</a:t>
            </a:r>
            <a:endParaRPr lang="en-GB"/>
          </a:p>
        </p:txBody>
      </p:sp>
      <p:sp>
        <p:nvSpPr>
          <p:cNvPr id="6" name="Text Placeholder 7">
            <a:extLst>
              <a:ext uri="{FF2B5EF4-FFF2-40B4-BE49-F238E27FC236}">
                <a16:creationId xmlns:a16="http://schemas.microsoft.com/office/drawing/2014/main" id="{5B68AE93-6E6C-8778-7C50-596F619824B6}"/>
              </a:ext>
              <a:ext uri="{C183D7F6-B498-43B3-948B-1728B52AA6E4}">
                <adec:decorative xmlns:adec="http://schemas.microsoft.com/office/drawing/2017/decorative" val="1"/>
              </a:ext>
            </a:extLst>
          </p:cNvPr>
          <p:cNvSpPr>
            <a:spLocks noGrp="1"/>
          </p:cNvSpPr>
          <p:nvPr>
            <p:ph type="body" sz="quarter" idx="16" hasCustomPrompt="1"/>
          </p:nvPr>
        </p:nvSpPr>
        <p:spPr>
          <a:xfrm>
            <a:off x="954000" y="11160000"/>
            <a:ext cx="10029600" cy="1008000"/>
          </a:xfrm>
          <a:solidFill>
            <a:schemeClr val="accent6"/>
          </a:solidFill>
        </p:spPr>
        <p:txBody>
          <a:bodyPr/>
          <a:lstStyle>
            <a:lvl1pPr>
              <a:defRPr sz="100">
                <a:noFill/>
              </a:defRPr>
            </a:lvl1pPr>
          </a:lstStyle>
          <a:p>
            <a:pPr lvl="0"/>
            <a:r>
              <a:rPr lang="en-GB" dirty="0"/>
              <a:t> </a:t>
            </a:r>
          </a:p>
        </p:txBody>
      </p:sp>
      <p:sp>
        <p:nvSpPr>
          <p:cNvPr id="3" name="Content Placeholder 2"/>
          <p:cNvSpPr>
            <a:spLocks noGrp="1"/>
          </p:cNvSpPr>
          <p:nvPr>
            <p:ph idx="1"/>
          </p:nvPr>
        </p:nvSpPr>
        <p:spPr>
          <a:xfrm>
            <a:off x="12425362" y="3330000"/>
            <a:ext cx="11291887" cy="8998950"/>
          </a:xfrm>
        </p:spPr>
        <p:txBody>
          <a:bodyPr/>
          <a:lstStyle>
            <a:lvl1pPr>
              <a:lnSpc>
                <a:spcPct val="90000"/>
              </a:lnSpc>
              <a:spcAft>
                <a:spcPts val="5000"/>
              </a:spcAft>
              <a:defRPr sz="6000">
                <a:solidFill>
                  <a:schemeClr val="tx2"/>
                </a:solidFill>
              </a:defRPr>
            </a:lvl1pPr>
            <a:lvl2pPr marL="0" indent="0">
              <a:buNone/>
              <a:defRPr sz="3400" b="1">
                <a:solidFill>
                  <a:schemeClr val="tx2"/>
                </a:solidFill>
              </a:defRPr>
            </a:lvl2pPr>
            <a:lvl3pPr marL="0" indent="0">
              <a:buNone/>
              <a:defRPr sz="3400">
                <a:solidFill>
                  <a:schemeClr val="tx2"/>
                </a:solidFill>
              </a:defRPr>
            </a:lvl3pPr>
            <a:lvl4pPr marL="468000">
              <a:defRPr sz="3400">
                <a:solidFill>
                  <a:schemeClr val="tx2"/>
                </a:solidFill>
              </a:defRPr>
            </a:lvl4pPr>
            <a:lvl5pPr marL="936000">
              <a:defRPr sz="3400">
                <a:solidFill>
                  <a:schemeClr val="tx2"/>
                </a:solidFill>
              </a:defRPr>
            </a:lvl5pPr>
            <a:lvl6pPr marL="1404000">
              <a:defRPr sz="3400">
                <a:solidFill>
                  <a:schemeClr val="tx2"/>
                </a:solidFill>
              </a:defRPr>
            </a:lvl6pPr>
            <a:lvl7pPr marL="1872000">
              <a:defRPr sz="3400">
                <a:solidFill>
                  <a:schemeClr val="tx2"/>
                </a:solidFill>
              </a:defRPr>
            </a:lvl7pPr>
            <a:lvl8pPr marL="2340000">
              <a:defRPr sz="3400">
                <a:solidFill>
                  <a:schemeClr val="tx2"/>
                </a:solidFill>
              </a:defRPr>
            </a:lvl8pPr>
            <a:lvl9pPr marL="2808000">
              <a:defRPr sz="3400">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10" name="Graphic 9">
            <a:extLst>
              <a:ext uri="{FF2B5EF4-FFF2-40B4-BE49-F238E27FC236}">
                <a16:creationId xmlns:a16="http://schemas.microsoft.com/office/drawing/2014/main" id="{7DE22518-969E-6DA1-2826-4CBAB379911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2420000" y="1260000"/>
            <a:ext cx="1778400" cy="1524343"/>
          </a:xfrm>
          <a:prstGeom prst="rect">
            <a:avLst/>
          </a:prstGeom>
        </p:spPr>
      </p:pic>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776448C5-942C-4B1B-B39B-5D2EF8A12671}"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cxnSp>
        <p:nvCxnSpPr>
          <p:cNvPr id="11" name="Straight Connector 10">
            <a:extLst>
              <a:ext uri="{FF2B5EF4-FFF2-40B4-BE49-F238E27FC236}">
                <a16:creationId xmlns:a16="http://schemas.microsoft.com/office/drawing/2014/main" id="{90D9E092-32FC-5A6E-287C-DD1FE4042821}"/>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62106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lumn Numbers">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14" name="Text Placeholder 10">
            <a:extLst>
              <a:ext uri="{FF2B5EF4-FFF2-40B4-BE49-F238E27FC236}">
                <a16:creationId xmlns:a16="http://schemas.microsoft.com/office/drawing/2014/main" id="{7535C268-147C-9515-D366-BDA265578702}"/>
              </a:ext>
            </a:extLst>
          </p:cNvPr>
          <p:cNvSpPr>
            <a:spLocks noGrp="1"/>
          </p:cNvSpPr>
          <p:nvPr>
            <p:ph type="body" sz="quarter" idx="18" hasCustomPrompt="1"/>
          </p:nvPr>
        </p:nvSpPr>
        <p:spPr>
          <a:xfrm>
            <a:off x="954000" y="3740296"/>
            <a:ext cx="6192000" cy="2340000"/>
          </a:xfrm>
        </p:spPr>
        <p:txBody>
          <a:bodyPr/>
          <a:lstStyle>
            <a:lvl1pPr>
              <a:lnSpc>
                <a:spcPct val="80000"/>
              </a:lnSpc>
              <a:spcAft>
                <a:spcPts val="0"/>
              </a:spcAft>
              <a:defRPr sz="24000" b="1" spc="-400" baseline="0">
                <a:solidFill>
                  <a:schemeClr val="bg2"/>
                </a:solidFill>
              </a:defRPr>
            </a:lvl1pPr>
          </a:lstStyle>
          <a:p>
            <a:pPr lvl="0"/>
            <a:r>
              <a:rPr lang="en-GB" dirty="0"/>
              <a:t>1</a:t>
            </a:r>
          </a:p>
        </p:txBody>
      </p:sp>
      <p:sp>
        <p:nvSpPr>
          <p:cNvPr id="6" name="Text Placeholder 7">
            <a:extLst>
              <a:ext uri="{FF2B5EF4-FFF2-40B4-BE49-F238E27FC236}">
                <a16:creationId xmlns:a16="http://schemas.microsoft.com/office/drawing/2014/main" id="{B42BAACF-C5AD-032E-FC41-3462060F3171}"/>
              </a:ext>
              <a:ext uri="{C183D7F6-B498-43B3-948B-1728B52AA6E4}">
                <adec:decorative xmlns:adec="http://schemas.microsoft.com/office/drawing/2017/decorative" val="1"/>
              </a:ext>
            </a:extLst>
          </p:cNvPr>
          <p:cNvSpPr>
            <a:spLocks noGrp="1"/>
          </p:cNvSpPr>
          <p:nvPr>
            <p:ph type="body" sz="quarter" idx="14" hasCustomPrompt="1"/>
          </p:nvPr>
        </p:nvSpPr>
        <p:spPr>
          <a:xfrm>
            <a:off x="954000" y="6606056"/>
            <a:ext cx="6210000" cy="756000"/>
          </a:xfrm>
          <a:solidFill>
            <a:schemeClr val="accent3"/>
          </a:solidFill>
        </p:spPr>
        <p:txBody>
          <a:bodyPr/>
          <a:lstStyle>
            <a:lvl1pPr>
              <a:defRPr sz="100">
                <a:noFill/>
              </a:defRPr>
            </a:lvl1pPr>
          </a:lstStyle>
          <a:p>
            <a:pPr lvl="0"/>
            <a:r>
              <a:rPr lang="en-GB" dirty="0"/>
              <a:t> </a:t>
            </a:r>
          </a:p>
        </p:txBody>
      </p:sp>
      <p:sp>
        <p:nvSpPr>
          <p:cNvPr id="3" name="Content Placeholder 2"/>
          <p:cNvSpPr>
            <a:spLocks noGrp="1"/>
          </p:cNvSpPr>
          <p:nvPr>
            <p:ph idx="1"/>
          </p:nvPr>
        </p:nvSpPr>
        <p:spPr>
          <a:xfrm>
            <a:off x="954000" y="8154144"/>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2" name="Text Placeholder 10">
            <a:extLst>
              <a:ext uri="{FF2B5EF4-FFF2-40B4-BE49-F238E27FC236}">
                <a16:creationId xmlns:a16="http://schemas.microsoft.com/office/drawing/2014/main" id="{38CA6D82-CCC1-53DB-C2BF-FB515B143BA6}"/>
              </a:ext>
            </a:extLst>
          </p:cNvPr>
          <p:cNvSpPr>
            <a:spLocks noGrp="1"/>
          </p:cNvSpPr>
          <p:nvPr>
            <p:ph type="body" sz="quarter" idx="20" hasCustomPrompt="1"/>
          </p:nvPr>
        </p:nvSpPr>
        <p:spPr>
          <a:xfrm>
            <a:off x="8604000" y="3740296"/>
            <a:ext cx="6192000" cy="2340000"/>
          </a:xfrm>
        </p:spPr>
        <p:txBody>
          <a:bodyPr/>
          <a:lstStyle>
            <a:lvl1pPr>
              <a:lnSpc>
                <a:spcPct val="80000"/>
              </a:lnSpc>
              <a:spcAft>
                <a:spcPts val="0"/>
              </a:spcAft>
              <a:defRPr sz="24000" b="1" spc="-400" baseline="0">
                <a:solidFill>
                  <a:schemeClr val="bg2"/>
                </a:solidFill>
              </a:defRPr>
            </a:lvl1pPr>
          </a:lstStyle>
          <a:p>
            <a:pPr lvl="0"/>
            <a:r>
              <a:rPr lang="en-GB" dirty="0"/>
              <a:t>2</a:t>
            </a:r>
          </a:p>
        </p:txBody>
      </p:sp>
      <p:sp>
        <p:nvSpPr>
          <p:cNvPr id="13" name="Text Placeholder 7">
            <a:extLst>
              <a:ext uri="{FF2B5EF4-FFF2-40B4-BE49-F238E27FC236}">
                <a16:creationId xmlns:a16="http://schemas.microsoft.com/office/drawing/2014/main" id="{ADC48A0A-CBCA-1F4B-7975-46E3D77BB5FF}"/>
              </a:ext>
              <a:ext uri="{C183D7F6-B498-43B3-948B-1728B52AA6E4}">
                <adec:decorative xmlns:adec="http://schemas.microsoft.com/office/drawing/2017/decorative" val="1"/>
              </a:ext>
            </a:extLst>
          </p:cNvPr>
          <p:cNvSpPr>
            <a:spLocks noGrp="1"/>
          </p:cNvSpPr>
          <p:nvPr>
            <p:ph type="body" sz="quarter" idx="21" hasCustomPrompt="1"/>
          </p:nvPr>
        </p:nvSpPr>
        <p:spPr>
          <a:xfrm>
            <a:off x="8604000" y="6606056"/>
            <a:ext cx="6210000" cy="756000"/>
          </a:xfrm>
          <a:solidFill>
            <a:schemeClr val="accent3"/>
          </a:solidFill>
        </p:spPr>
        <p:txBody>
          <a:bodyPr/>
          <a:lstStyle>
            <a:lvl1pPr>
              <a:defRPr sz="100">
                <a:noFill/>
              </a:defRPr>
            </a:lvl1pPr>
          </a:lstStyle>
          <a:p>
            <a:pPr lvl="0"/>
            <a:r>
              <a:rPr lang="en-GB" dirty="0"/>
              <a:t> </a:t>
            </a:r>
          </a:p>
        </p:txBody>
      </p:sp>
      <p:sp>
        <p:nvSpPr>
          <p:cNvPr id="16" name="Content Placeholder 2">
            <a:extLst>
              <a:ext uri="{FF2B5EF4-FFF2-40B4-BE49-F238E27FC236}">
                <a16:creationId xmlns:a16="http://schemas.microsoft.com/office/drawing/2014/main" id="{871CAE69-4728-6518-D5BD-8A415A5FBE9B}"/>
              </a:ext>
            </a:extLst>
          </p:cNvPr>
          <p:cNvSpPr>
            <a:spLocks noGrp="1"/>
          </p:cNvSpPr>
          <p:nvPr>
            <p:ph idx="22"/>
          </p:nvPr>
        </p:nvSpPr>
        <p:spPr>
          <a:xfrm>
            <a:off x="8604000" y="8154144"/>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5" name="Text Placeholder 10">
            <a:extLst>
              <a:ext uri="{FF2B5EF4-FFF2-40B4-BE49-F238E27FC236}">
                <a16:creationId xmlns:a16="http://schemas.microsoft.com/office/drawing/2014/main" id="{81238215-921A-E34B-B29D-E62992E5D03D}"/>
              </a:ext>
            </a:extLst>
          </p:cNvPr>
          <p:cNvSpPr>
            <a:spLocks noGrp="1"/>
          </p:cNvSpPr>
          <p:nvPr>
            <p:ph type="body" sz="quarter" idx="19" hasCustomPrompt="1"/>
          </p:nvPr>
        </p:nvSpPr>
        <p:spPr>
          <a:xfrm>
            <a:off x="16272000" y="3740296"/>
            <a:ext cx="6233923" cy="2340000"/>
          </a:xfrm>
        </p:spPr>
        <p:txBody>
          <a:bodyPr/>
          <a:lstStyle>
            <a:lvl1pPr>
              <a:lnSpc>
                <a:spcPct val="80000"/>
              </a:lnSpc>
              <a:spcAft>
                <a:spcPts val="0"/>
              </a:spcAft>
              <a:defRPr sz="24000" b="1" spc="-400" baseline="0">
                <a:solidFill>
                  <a:schemeClr val="bg2"/>
                </a:solidFill>
              </a:defRPr>
            </a:lvl1pPr>
          </a:lstStyle>
          <a:p>
            <a:pPr lvl="0"/>
            <a:r>
              <a:rPr lang="en-GB" dirty="0"/>
              <a:t>3</a:t>
            </a:r>
          </a:p>
        </p:txBody>
      </p:sp>
      <p:sp>
        <p:nvSpPr>
          <p:cNvPr id="11" name="Text Placeholder 7">
            <a:extLst>
              <a:ext uri="{FF2B5EF4-FFF2-40B4-BE49-F238E27FC236}">
                <a16:creationId xmlns:a16="http://schemas.microsoft.com/office/drawing/2014/main" id="{C9E9C915-C399-0268-2C41-0501774D279D}"/>
              </a:ext>
              <a:ext uri="{C183D7F6-B498-43B3-948B-1728B52AA6E4}">
                <adec:decorative xmlns:adec="http://schemas.microsoft.com/office/drawing/2017/decorative" val="1"/>
              </a:ext>
            </a:extLst>
          </p:cNvPr>
          <p:cNvSpPr>
            <a:spLocks noGrp="1"/>
          </p:cNvSpPr>
          <p:nvPr>
            <p:ph type="body" sz="quarter" idx="16" hasCustomPrompt="1"/>
          </p:nvPr>
        </p:nvSpPr>
        <p:spPr>
          <a:xfrm>
            <a:off x="16272000" y="6606000"/>
            <a:ext cx="6210000" cy="756000"/>
          </a:xfrm>
          <a:solidFill>
            <a:schemeClr val="accent3"/>
          </a:solidFill>
        </p:spPr>
        <p:txBody>
          <a:bodyPr/>
          <a:lstStyle>
            <a:lvl1pPr>
              <a:defRPr sz="100">
                <a:noFill/>
              </a:defRPr>
            </a:lvl1pPr>
          </a:lstStyle>
          <a:p>
            <a:pPr lvl="0"/>
            <a:r>
              <a:rPr lang="en-GB" dirty="0"/>
              <a:t> </a:t>
            </a:r>
          </a:p>
        </p:txBody>
      </p:sp>
      <p:sp>
        <p:nvSpPr>
          <p:cNvPr id="17" name="Content Placeholder 2">
            <a:extLst>
              <a:ext uri="{FF2B5EF4-FFF2-40B4-BE49-F238E27FC236}">
                <a16:creationId xmlns:a16="http://schemas.microsoft.com/office/drawing/2014/main" id="{35843310-E450-055D-D2C1-5A68B6323021}"/>
              </a:ext>
            </a:extLst>
          </p:cNvPr>
          <p:cNvSpPr>
            <a:spLocks noGrp="1"/>
          </p:cNvSpPr>
          <p:nvPr>
            <p:ph idx="23"/>
          </p:nvPr>
        </p:nvSpPr>
        <p:spPr>
          <a:xfrm>
            <a:off x="16272000" y="8154144"/>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A001B509-685C-48F2-8A1A-392BDDE50101}"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4" name="Title 3">
            <a:extLst>
              <a:ext uri="{FF2B5EF4-FFF2-40B4-BE49-F238E27FC236}">
                <a16:creationId xmlns:a16="http://schemas.microsoft.com/office/drawing/2014/main" id="{A2E55621-5ABE-2D45-C3ED-E0CC8CEBE5F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252430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ree Column Icons">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5" name="Picture Placeholder 1">
            <a:extLst>
              <a:ext uri="{FF2B5EF4-FFF2-40B4-BE49-F238E27FC236}">
                <a16:creationId xmlns:a16="http://schemas.microsoft.com/office/drawing/2014/main" id="{F4E5F9B2-FD88-6350-E450-12E03DF15831}"/>
              </a:ext>
            </a:extLst>
          </p:cNvPr>
          <p:cNvSpPr>
            <a:spLocks noGrp="1"/>
          </p:cNvSpPr>
          <p:nvPr>
            <p:ph type="pic" sz="quarter" idx="24"/>
          </p:nvPr>
        </p:nvSpPr>
        <p:spPr>
          <a:xfrm>
            <a:off x="1820876" y="3740150"/>
            <a:ext cx="4438800" cy="3474000"/>
          </a:xfrm>
        </p:spPr>
        <p:txBody>
          <a:bodyPr/>
          <a:lstStyle/>
          <a:p>
            <a:r>
              <a:rPr lang="en-US"/>
              <a:t>Click icon to add picture</a:t>
            </a:r>
            <a:endParaRPr lang="en-GB"/>
          </a:p>
        </p:txBody>
      </p:sp>
      <p:sp>
        <p:nvSpPr>
          <p:cNvPr id="3" name="Content Placeholder 1"/>
          <p:cNvSpPr>
            <a:spLocks noGrp="1"/>
          </p:cNvSpPr>
          <p:nvPr>
            <p:ph idx="1"/>
          </p:nvPr>
        </p:nvSpPr>
        <p:spPr>
          <a:xfrm>
            <a:off x="954000" y="8154144"/>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0" name="Picture Placeholder 2">
            <a:extLst>
              <a:ext uri="{FF2B5EF4-FFF2-40B4-BE49-F238E27FC236}">
                <a16:creationId xmlns:a16="http://schemas.microsoft.com/office/drawing/2014/main" id="{F029BA11-3513-10EA-CEB4-783BF397E987}"/>
              </a:ext>
            </a:extLst>
          </p:cNvPr>
          <p:cNvSpPr>
            <a:spLocks noGrp="1"/>
          </p:cNvSpPr>
          <p:nvPr>
            <p:ph type="pic" sz="quarter" idx="25"/>
          </p:nvPr>
        </p:nvSpPr>
        <p:spPr>
          <a:xfrm>
            <a:off x="9482858" y="3740150"/>
            <a:ext cx="4438800" cy="3474000"/>
          </a:xfrm>
        </p:spPr>
        <p:txBody>
          <a:bodyPr/>
          <a:lstStyle/>
          <a:p>
            <a:r>
              <a:rPr lang="en-US"/>
              <a:t>Click icon to add picture</a:t>
            </a:r>
            <a:endParaRPr lang="en-GB"/>
          </a:p>
        </p:txBody>
      </p:sp>
      <p:sp>
        <p:nvSpPr>
          <p:cNvPr id="16" name="Content Placeholder 2">
            <a:extLst>
              <a:ext uri="{FF2B5EF4-FFF2-40B4-BE49-F238E27FC236}">
                <a16:creationId xmlns:a16="http://schemas.microsoft.com/office/drawing/2014/main" id="{871CAE69-4728-6518-D5BD-8A415A5FBE9B}"/>
              </a:ext>
            </a:extLst>
          </p:cNvPr>
          <p:cNvSpPr>
            <a:spLocks noGrp="1"/>
          </p:cNvSpPr>
          <p:nvPr>
            <p:ph idx="22"/>
          </p:nvPr>
        </p:nvSpPr>
        <p:spPr>
          <a:xfrm>
            <a:off x="8604000" y="8154144"/>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8" name="Picture Placeholder 3">
            <a:extLst>
              <a:ext uri="{FF2B5EF4-FFF2-40B4-BE49-F238E27FC236}">
                <a16:creationId xmlns:a16="http://schemas.microsoft.com/office/drawing/2014/main" id="{247C963E-3B77-4898-AE79-93D90DA4B056}"/>
              </a:ext>
            </a:extLst>
          </p:cNvPr>
          <p:cNvSpPr>
            <a:spLocks noGrp="1"/>
          </p:cNvSpPr>
          <p:nvPr>
            <p:ph type="pic" sz="quarter" idx="26"/>
          </p:nvPr>
        </p:nvSpPr>
        <p:spPr>
          <a:xfrm>
            <a:off x="17144839" y="3740150"/>
            <a:ext cx="4438800" cy="3474000"/>
          </a:xfrm>
        </p:spPr>
        <p:txBody>
          <a:bodyPr/>
          <a:lstStyle/>
          <a:p>
            <a:r>
              <a:rPr lang="en-US"/>
              <a:t>Click icon to add picture</a:t>
            </a:r>
            <a:endParaRPr lang="en-GB"/>
          </a:p>
        </p:txBody>
      </p:sp>
      <p:sp>
        <p:nvSpPr>
          <p:cNvPr id="17" name="Content Placeholder 3">
            <a:extLst>
              <a:ext uri="{FF2B5EF4-FFF2-40B4-BE49-F238E27FC236}">
                <a16:creationId xmlns:a16="http://schemas.microsoft.com/office/drawing/2014/main" id="{35843310-E450-055D-D2C1-5A68B6323021}"/>
              </a:ext>
            </a:extLst>
          </p:cNvPr>
          <p:cNvSpPr>
            <a:spLocks noGrp="1"/>
          </p:cNvSpPr>
          <p:nvPr>
            <p:ph idx="23"/>
          </p:nvPr>
        </p:nvSpPr>
        <p:spPr>
          <a:xfrm>
            <a:off x="16272000" y="8154000"/>
            <a:ext cx="6172553" cy="4104000"/>
          </a:xfrm>
        </p:spPr>
        <p:txBody>
          <a:bodyPr/>
          <a:lstStyle>
            <a:lvl1pPr>
              <a:lnSpc>
                <a:spcPct val="100000"/>
              </a:lnSpc>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43CCEF7A-695C-4F0A-92FD-F5402A52832A}"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4" name="Title 3">
            <a:extLst>
              <a:ext uri="{FF2B5EF4-FFF2-40B4-BE49-F238E27FC236}">
                <a16:creationId xmlns:a16="http://schemas.microsoft.com/office/drawing/2014/main" id="{CBD20A67-D5A9-9E2A-2D1F-F187613B21A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13857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 Text">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6" name="Chart Placeholder 5">
            <a:extLst>
              <a:ext uri="{FF2B5EF4-FFF2-40B4-BE49-F238E27FC236}">
                <a16:creationId xmlns:a16="http://schemas.microsoft.com/office/drawing/2014/main" id="{891BE609-DEC6-3E06-C5CB-3D5F22D3C900}"/>
              </a:ext>
            </a:extLst>
          </p:cNvPr>
          <p:cNvSpPr>
            <a:spLocks noGrp="1"/>
          </p:cNvSpPr>
          <p:nvPr>
            <p:ph type="chart" sz="quarter" idx="24"/>
          </p:nvPr>
        </p:nvSpPr>
        <p:spPr>
          <a:xfrm>
            <a:off x="954087" y="3762000"/>
            <a:ext cx="12780000" cy="6300000"/>
          </a:xfrm>
        </p:spPr>
        <p:txBody>
          <a:bodyPr/>
          <a:lstStyle/>
          <a:p>
            <a:r>
              <a:rPr lang="en-US"/>
              <a:t>Click icon to add chart</a:t>
            </a:r>
            <a:endParaRPr lang="en-GB"/>
          </a:p>
        </p:txBody>
      </p:sp>
      <p:sp>
        <p:nvSpPr>
          <p:cNvPr id="17" name="Content Placeholder 2">
            <a:extLst>
              <a:ext uri="{FF2B5EF4-FFF2-40B4-BE49-F238E27FC236}">
                <a16:creationId xmlns:a16="http://schemas.microsoft.com/office/drawing/2014/main" id="{35843310-E450-055D-D2C1-5A68B6323021}"/>
              </a:ext>
            </a:extLst>
          </p:cNvPr>
          <p:cNvSpPr>
            <a:spLocks noGrp="1"/>
          </p:cNvSpPr>
          <p:nvPr>
            <p:ph idx="23"/>
          </p:nvPr>
        </p:nvSpPr>
        <p:spPr>
          <a:xfrm>
            <a:off x="18779458" y="3762000"/>
            <a:ext cx="4937792" cy="4950000"/>
          </a:xfrm>
        </p:spPr>
        <p:txBody>
          <a:bodyPr/>
          <a:lstStyle>
            <a:lvl1pPr>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1DFC9C4F-5D05-4AC1-BE02-9070C277F656}"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3" name="Title 2">
            <a:extLst>
              <a:ext uri="{FF2B5EF4-FFF2-40B4-BE49-F238E27FC236}">
                <a16:creationId xmlns:a16="http://schemas.microsoft.com/office/drawing/2014/main" id="{4F839044-B1AF-BCCF-5A3E-9C3C34B3834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210885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hart + Text + Stat">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6" name="Chart Placeholder 5">
            <a:extLst>
              <a:ext uri="{FF2B5EF4-FFF2-40B4-BE49-F238E27FC236}">
                <a16:creationId xmlns:a16="http://schemas.microsoft.com/office/drawing/2014/main" id="{891BE609-DEC6-3E06-C5CB-3D5F22D3C900}"/>
              </a:ext>
            </a:extLst>
          </p:cNvPr>
          <p:cNvSpPr>
            <a:spLocks noGrp="1"/>
          </p:cNvSpPr>
          <p:nvPr>
            <p:ph type="chart" sz="quarter" idx="24"/>
          </p:nvPr>
        </p:nvSpPr>
        <p:spPr>
          <a:xfrm>
            <a:off x="954087" y="3762000"/>
            <a:ext cx="12780000" cy="6300000"/>
          </a:xfrm>
        </p:spPr>
        <p:txBody>
          <a:bodyPr/>
          <a:lstStyle/>
          <a:p>
            <a:r>
              <a:rPr lang="en-US"/>
              <a:t>Click icon to add chart</a:t>
            </a:r>
            <a:endParaRPr lang="en-GB"/>
          </a:p>
        </p:txBody>
      </p:sp>
      <p:sp>
        <p:nvSpPr>
          <p:cNvPr id="17" name="Content Placeholder 2">
            <a:extLst>
              <a:ext uri="{FF2B5EF4-FFF2-40B4-BE49-F238E27FC236}">
                <a16:creationId xmlns:a16="http://schemas.microsoft.com/office/drawing/2014/main" id="{35843310-E450-055D-D2C1-5A68B6323021}"/>
              </a:ext>
            </a:extLst>
          </p:cNvPr>
          <p:cNvSpPr>
            <a:spLocks noGrp="1"/>
          </p:cNvSpPr>
          <p:nvPr>
            <p:ph idx="23"/>
          </p:nvPr>
        </p:nvSpPr>
        <p:spPr>
          <a:xfrm>
            <a:off x="18779458" y="3762000"/>
            <a:ext cx="4937792" cy="4950000"/>
          </a:xfrm>
        </p:spPr>
        <p:txBody>
          <a:bodyPr/>
          <a:lstStyle>
            <a:lvl1pPr>
              <a:spcAft>
                <a:spcPts val="0"/>
              </a:spcAft>
              <a:defRPr sz="3200" b="1"/>
            </a:lvl1pPr>
            <a:lvl2pPr marL="0" indent="0">
              <a:lnSpc>
                <a:spcPct val="100000"/>
              </a:lnSpc>
              <a:spcAft>
                <a:spcPts val="0"/>
              </a:spcAft>
              <a:buNone/>
              <a:defRPr sz="3200"/>
            </a:lvl2pPr>
            <a:lvl3pPr marL="468000">
              <a:lnSpc>
                <a:spcPct val="100000"/>
              </a:lnSpc>
              <a:defRPr sz="3200"/>
            </a:lvl3pPr>
            <a:lvl4pPr marL="936000">
              <a:lnSpc>
                <a:spcPct val="100000"/>
              </a:lnSpc>
              <a:defRPr sz="3200"/>
            </a:lvl4pPr>
            <a:lvl5pPr marL="1404000">
              <a:lnSpc>
                <a:spcPct val="100000"/>
              </a:lnSpc>
              <a:defRPr sz="3200"/>
            </a:lvl5pPr>
            <a:lvl6pPr marL="1872000">
              <a:lnSpc>
                <a:spcPct val="100000"/>
              </a:lnSpc>
              <a:defRPr sz="3200"/>
            </a:lvl6pPr>
            <a:lvl7pPr marL="2340000">
              <a:lnSpc>
                <a:spcPct val="100000"/>
              </a:lnSpc>
              <a:defRPr sz="3200"/>
            </a:lvl7pPr>
            <a:lvl8pPr marL="2808000">
              <a:lnSpc>
                <a:spcPct val="100000"/>
              </a:lnSpc>
              <a:defRPr sz="3200"/>
            </a:lvl8pPr>
            <a:lvl9pPr marL="3276000">
              <a:lnSpc>
                <a:spcPct val="100000"/>
              </a:lnSpc>
              <a:defRPr sz="32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1DFC9C4F-5D05-4AC1-BE02-9070C277F656}"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
        <p:nvSpPr>
          <p:cNvPr id="3" name="Title 2">
            <a:extLst>
              <a:ext uri="{FF2B5EF4-FFF2-40B4-BE49-F238E27FC236}">
                <a16:creationId xmlns:a16="http://schemas.microsoft.com/office/drawing/2014/main" id="{4F839044-B1AF-BCCF-5A3E-9C3C34B3834A}"/>
              </a:ext>
            </a:extLst>
          </p:cNvPr>
          <p:cNvSpPr>
            <a:spLocks noGrp="1"/>
          </p:cNvSpPr>
          <p:nvPr>
            <p:ph type="title"/>
          </p:nvPr>
        </p:nvSpPr>
        <p:spPr/>
        <p:txBody>
          <a:bodyPr/>
          <a:lstStyle/>
          <a:p>
            <a:r>
              <a:rPr lang="en-US"/>
              <a:t>Click to edit Master title style</a:t>
            </a:r>
            <a:endParaRPr lang="en-GB"/>
          </a:p>
        </p:txBody>
      </p:sp>
      <p:sp>
        <p:nvSpPr>
          <p:cNvPr id="4" name="Text Placeholder 10">
            <a:extLst>
              <a:ext uri="{FF2B5EF4-FFF2-40B4-BE49-F238E27FC236}">
                <a16:creationId xmlns:a16="http://schemas.microsoft.com/office/drawing/2014/main" id="{F22C8EF8-58F0-B59A-D798-A5BE6391036F}"/>
              </a:ext>
            </a:extLst>
          </p:cNvPr>
          <p:cNvSpPr>
            <a:spLocks noGrp="1"/>
          </p:cNvSpPr>
          <p:nvPr>
            <p:ph type="body" sz="quarter" idx="19" hasCustomPrompt="1"/>
          </p:nvPr>
        </p:nvSpPr>
        <p:spPr>
          <a:xfrm>
            <a:off x="18779458" y="9397450"/>
            <a:ext cx="5149846" cy="1780550"/>
          </a:xfrm>
        </p:spPr>
        <p:txBody>
          <a:bodyPr/>
          <a:lstStyle>
            <a:lvl1pPr>
              <a:lnSpc>
                <a:spcPct val="80000"/>
              </a:lnSpc>
              <a:spcAft>
                <a:spcPts val="0"/>
              </a:spcAft>
              <a:defRPr sz="16000" b="1" spc="-400" baseline="0">
                <a:solidFill>
                  <a:schemeClr val="bg2"/>
                </a:solidFill>
              </a:defRPr>
            </a:lvl1pPr>
          </a:lstStyle>
          <a:p>
            <a:pPr lvl="0"/>
            <a:r>
              <a:rPr lang="en-GB" dirty="0"/>
              <a:t>00%</a:t>
            </a:r>
          </a:p>
        </p:txBody>
      </p:sp>
      <p:sp>
        <p:nvSpPr>
          <p:cNvPr id="5" name="Text Placeholder 7">
            <a:extLst>
              <a:ext uri="{FF2B5EF4-FFF2-40B4-BE49-F238E27FC236}">
                <a16:creationId xmlns:a16="http://schemas.microsoft.com/office/drawing/2014/main" id="{6F631CC8-ABC7-CD74-A807-0CE7BC5A5491}"/>
              </a:ext>
              <a:ext uri="{C183D7F6-B498-43B3-948B-1728B52AA6E4}">
                <adec:decorative xmlns:adec="http://schemas.microsoft.com/office/drawing/2017/decorative" val="1"/>
              </a:ext>
            </a:extLst>
          </p:cNvPr>
          <p:cNvSpPr>
            <a:spLocks noGrp="1"/>
          </p:cNvSpPr>
          <p:nvPr>
            <p:ph type="body" sz="quarter" idx="16" hasCustomPrompt="1"/>
          </p:nvPr>
        </p:nvSpPr>
        <p:spPr>
          <a:xfrm>
            <a:off x="18779458" y="11482387"/>
            <a:ext cx="4932000" cy="792163"/>
          </a:xfrm>
          <a:solidFill>
            <a:schemeClr val="accent3"/>
          </a:solidFill>
        </p:spPr>
        <p:txBody>
          <a:bodyPr/>
          <a:lstStyle>
            <a:lvl1pPr>
              <a:defRPr sz="100">
                <a:noFill/>
              </a:defRPr>
            </a:lvl1pPr>
          </a:lstStyle>
          <a:p>
            <a:pPr lvl="0"/>
            <a:r>
              <a:rPr lang="en-GB" dirty="0"/>
              <a:t> </a:t>
            </a:r>
          </a:p>
        </p:txBody>
      </p:sp>
    </p:spTree>
    <p:extLst>
      <p:ext uri="{BB962C8B-B14F-4D97-AF65-F5344CB8AC3E}">
        <p14:creationId xmlns:p14="http://schemas.microsoft.com/office/powerpoint/2010/main" val="21945251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References">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4000" y="2448000"/>
            <a:ext cx="22763250" cy="9808550"/>
          </a:xfrm>
        </p:spPr>
        <p:txBody>
          <a:bodyPr/>
          <a:lstStyle>
            <a:lvl1pPr>
              <a:defRPr sz="3000"/>
            </a:lvl1pPr>
            <a:lvl2pPr>
              <a:defRPr sz="3000"/>
            </a:lvl2pPr>
            <a:lvl3pPr>
              <a:defRPr sz="3000"/>
            </a:lvl3pPr>
            <a:lvl4pPr>
              <a:defRPr sz="3000"/>
            </a:lvl4pPr>
            <a:lvl5pPr>
              <a:defRPr sz="3000"/>
            </a:lvl5pPr>
            <a:lvl6pPr>
              <a:defRPr sz="3000"/>
            </a:lvl6pPr>
            <a:lvl7pPr>
              <a:defRPr sz="3000"/>
            </a:lvl7pPr>
            <a:lvl8pPr>
              <a:defRPr sz="3000"/>
            </a:lvl8pPr>
            <a:lvl9pPr>
              <a:defRPr sz="3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BEC47C6F-421F-4CE0-BE01-369BB43A73F0}"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1523649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Image (opt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54088" y="4896448"/>
            <a:ext cx="9366250" cy="2052000"/>
          </a:xfrm>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88" y="7632448"/>
            <a:ext cx="9366250" cy="1440000"/>
          </a:xfrm>
        </p:spPr>
        <p:txBody>
          <a:bodyPr/>
          <a:lstStyle>
            <a:lvl1pPr marL="0" indent="0" algn="l">
              <a:lnSpc>
                <a:spcPct val="90000"/>
              </a:lnSpc>
              <a:spcAft>
                <a:spcPts val="0"/>
              </a:spcAft>
              <a:buNone/>
              <a:defRPr sz="64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87" y="10314000"/>
            <a:ext cx="7467600" cy="1440000"/>
          </a:xfrm>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Graphic 13">
            <a:extLst>
              <a:ext uri="{FF2B5EF4-FFF2-40B4-BE49-F238E27FC236}">
                <a16:creationId xmlns:a16="http://schemas.microsoft.com/office/drawing/2014/main" id="{89FBF378-1A09-EE4B-D817-DA77CAE7386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54000" y="647700"/>
            <a:ext cx="2793600" cy="2120596"/>
          </a:xfrm>
          <a:prstGeom prst="rect">
            <a:avLst/>
          </a:prstGeom>
        </p:spPr>
      </p:pic>
      <p:sp>
        <p:nvSpPr>
          <p:cNvPr id="4" name="Picture Placeholder 5">
            <a:extLst>
              <a:ext uri="{FF2B5EF4-FFF2-40B4-BE49-F238E27FC236}">
                <a16:creationId xmlns:a16="http://schemas.microsoft.com/office/drawing/2014/main" id="{FC195610-6CEA-471E-76A0-8DF6E9C94BA5}"/>
              </a:ext>
            </a:extLst>
          </p:cNvPr>
          <p:cNvSpPr>
            <a:spLocks noGrp="1"/>
          </p:cNvSpPr>
          <p:nvPr>
            <p:ph type="pic" sz="quarter" idx="15"/>
          </p:nvPr>
        </p:nvSpPr>
        <p:spPr>
          <a:xfrm>
            <a:off x="12425363" y="0"/>
            <a:ext cx="11958637" cy="13716000"/>
          </a:xfrm>
          <a:solidFill>
            <a:schemeClr val="bg1">
              <a:lumMod val="95000"/>
            </a:schemeClr>
          </a:solidFill>
        </p:spPr>
        <p:txBody>
          <a:bodyPr/>
          <a:lstStyle/>
          <a:p>
            <a:r>
              <a:rPr lang="en-US"/>
              <a:t>Click icon to add picture</a:t>
            </a:r>
            <a:endParaRPr lang="en-GB"/>
          </a:p>
        </p:txBody>
      </p:sp>
    </p:spTree>
    <p:extLst>
      <p:ext uri="{BB962C8B-B14F-4D97-AF65-F5344CB8AC3E}">
        <p14:creationId xmlns:p14="http://schemas.microsoft.com/office/powerpoint/2010/main" val="3857638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ank You (opt 1)">
    <p:bg>
      <p:bgPr>
        <a:solidFill>
          <a:schemeClr val="accent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A8E39F3-9FFE-6902-E6D3-0AFBA499792B}"/>
              </a:ext>
              <a:ext uri="{C183D7F6-B498-43B3-948B-1728B52AA6E4}">
                <adec:decorative xmlns:adec="http://schemas.microsoft.com/office/drawing/2017/decorative" val="0"/>
              </a:ext>
            </a:extLst>
          </p:cNvPr>
          <p:cNvSpPr>
            <a:spLocks noGrp="1"/>
          </p:cNvSpPr>
          <p:nvPr>
            <p:ph type="sldNum" sz="quarter" idx="17"/>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ctrTitle" hasCustomPrompt="1"/>
          </p:nvPr>
        </p:nvSpPr>
        <p:spPr>
          <a:xfrm>
            <a:off x="954000" y="3654300"/>
            <a:ext cx="17027613" cy="1197000"/>
          </a:xfrm>
          <a:noFill/>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00" y="4851300"/>
            <a:ext cx="17004976" cy="1430636"/>
          </a:xfrm>
          <a:noFill/>
        </p:spPr>
        <p:txBody>
          <a:bodyPr/>
          <a:lstStyle>
            <a:lvl1pPr marL="0" indent="0" algn="l">
              <a:lnSpc>
                <a:spcPct val="90000"/>
              </a:lnSpc>
              <a:spcAft>
                <a:spcPts val="0"/>
              </a:spcAft>
              <a:buNone/>
              <a:defRPr sz="90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00" y="6930008"/>
            <a:ext cx="7467600" cy="4320000"/>
          </a:xfrm>
          <a:noFill/>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ETF logo">
            <a:extLst>
              <a:ext uri="{FF2B5EF4-FFF2-40B4-BE49-F238E27FC236}">
                <a16:creationId xmlns:a16="http://schemas.microsoft.com/office/drawing/2014/main" id="{89FBF378-1A09-EE4B-D817-DA77CAE7386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937538" y="647700"/>
            <a:ext cx="2793600" cy="2120596"/>
          </a:xfrm>
          <a:prstGeom prst="rect">
            <a:avLst/>
          </a:prstGeom>
        </p:spPr>
      </p:pic>
      <p:sp>
        <p:nvSpPr>
          <p:cNvPr id="4" name="Date Placeholder 3">
            <a:extLst>
              <a:ext uri="{FF2B5EF4-FFF2-40B4-BE49-F238E27FC236}">
                <a16:creationId xmlns:a16="http://schemas.microsoft.com/office/drawing/2014/main" id="{399339D6-5796-E580-1880-888387ED49FE}"/>
              </a:ext>
            </a:extLst>
          </p:cNvPr>
          <p:cNvSpPr>
            <a:spLocks noGrp="1"/>
          </p:cNvSpPr>
          <p:nvPr>
            <p:ph type="dt" sz="half" idx="15"/>
          </p:nvPr>
        </p:nvSpPr>
        <p:spPr/>
        <p:txBody>
          <a:bodyPr/>
          <a:lstStyle>
            <a:lvl1pPr>
              <a:defRPr>
                <a:solidFill>
                  <a:schemeClr val="tx2"/>
                </a:solidFill>
              </a:defRPr>
            </a:lvl1pPr>
          </a:lstStyle>
          <a:p>
            <a:fld id="{51CBD631-60F8-4074-92E7-28494C744461}" type="datetime1">
              <a:rPr lang="en-GB" smtClean="0"/>
              <a:pPr/>
              <a:t>03/11/2025</a:t>
            </a:fld>
            <a:endParaRPr lang="en-GB" dirty="0"/>
          </a:p>
        </p:txBody>
      </p:sp>
      <p:sp>
        <p:nvSpPr>
          <p:cNvPr id="5" name="Footer Placeholder 4">
            <a:extLst>
              <a:ext uri="{FF2B5EF4-FFF2-40B4-BE49-F238E27FC236}">
                <a16:creationId xmlns:a16="http://schemas.microsoft.com/office/drawing/2014/main" id="{91830EDA-0BD1-8383-8C55-F67476AE8416}"/>
              </a:ext>
              <a:ext uri="{C183D7F6-B498-43B3-948B-1728B52AA6E4}">
                <adec:decorative xmlns:adec="http://schemas.microsoft.com/office/drawing/2017/decorative" val="1"/>
              </a:ext>
            </a:extLst>
          </p:cNvPr>
          <p:cNvSpPr>
            <a:spLocks noGrp="1"/>
          </p:cNvSpPr>
          <p:nvPr>
            <p:ph type="ftr" sz="quarter" idx="16"/>
          </p:nvPr>
        </p:nvSpPr>
        <p:spPr/>
        <p:txBody>
          <a:bodyPr/>
          <a:lstStyle>
            <a:lvl1pPr>
              <a:defRPr>
                <a:solidFill>
                  <a:schemeClr val="tx2"/>
                </a:solidFill>
              </a:defRPr>
            </a:lvl1pPr>
          </a:lstStyle>
          <a:p>
            <a:r>
              <a:rPr lang="en-GB"/>
              <a:t>ETF</a:t>
            </a:r>
            <a:endParaRPr lang="en-GB" dirty="0"/>
          </a:p>
        </p:txBody>
      </p:sp>
      <p:cxnSp>
        <p:nvCxnSpPr>
          <p:cNvPr id="7" name="Straight Connector 6">
            <a:extLst>
              <a:ext uri="{FF2B5EF4-FFF2-40B4-BE49-F238E27FC236}">
                <a16:creationId xmlns:a16="http://schemas.microsoft.com/office/drawing/2014/main" id="{12CCDD51-0A70-75CB-E07D-AECB99E9F1DD}"/>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2100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hank You (opt 2)">
    <p:bg>
      <p:bgPr>
        <a:solidFill>
          <a:schemeClr val="accent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384D085-5B3D-85DF-8243-B396BE7BAD2A}"/>
              </a:ext>
              <a:ext uri="{C183D7F6-B498-43B3-948B-1728B52AA6E4}">
                <adec:decorative xmlns:adec="http://schemas.microsoft.com/office/drawing/2017/decorative" val="1"/>
              </a:ext>
            </a:extLst>
          </p:cNvPr>
          <p:cNvGrpSpPr/>
          <p:nvPr userDrawn="1"/>
        </p:nvGrpSpPr>
        <p:grpSpPr>
          <a:xfrm>
            <a:off x="952500" y="658800"/>
            <a:ext cx="22755600" cy="11527792"/>
            <a:chOff x="952500" y="658800"/>
            <a:chExt cx="22755600" cy="11527792"/>
          </a:xfrm>
        </p:grpSpPr>
        <p:sp>
          <p:nvSpPr>
            <p:cNvPr id="4" name="Rectangle 3">
              <a:extLst>
                <a:ext uri="{FF2B5EF4-FFF2-40B4-BE49-F238E27FC236}">
                  <a16:creationId xmlns:a16="http://schemas.microsoft.com/office/drawing/2014/main" id="{E437D056-61A4-D844-61B3-BA94502C1EA1}"/>
                </a:ext>
                <a:ext uri="{C183D7F6-B498-43B3-948B-1728B52AA6E4}">
                  <adec:decorative xmlns:adec="http://schemas.microsoft.com/office/drawing/2017/decorative" val="1"/>
                </a:ext>
              </a:extLst>
            </p:cNvPr>
            <p:cNvSpPr/>
            <p:nvPr userDrawn="1"/>
          </p:nvSpPr>
          <p:spPr>
            <a:xfrm>
              <a:off x="952500" y="658800"/>
              <a:ext cx="22755600" cy="965558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7" name="Right Triangle 6">
              <a:extLst>
                <a:ext uri="{FF2B5EF4-FFF2-40B4-BE49-F238E27FC236}">
                  <a16:creationId xmlns:a16="http://schemas.microsoft.com/office/drawing/2014/main" id="{5D4066A3-10E2-196A-E2B5-1B510DBB8521}"/>
                </a:ext>
                <a:ext uri="{C183D7F6-B498-43B3-948B-1728B52AA6E4}">
                  <adec:decorative xmlns:adec="http://schemas.microsoft.com/office/drawing/2017/decorative" val="1"/>
                </a:ext>
              </a:extLst>
            </p:cNvPr>
            <p:cNvSpPr/>
            <p:nvPr userDrawn="1"/>
          </p:nvSpPr>
          <p:spPr>
            <a:xfrm rot="5400000">
              <a:off x="2218892" y="10350388"/>
              <a:ext cx="1872208" cy="18002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grpSp>
      <p:sp>
        <p:nvSpPr>
          <p:cNvPr id="11" name="Slide Number Placeholder 8">
            <a:extLst>
              <a:ext uri="{FF2B5EF4-FFF2-40B4-BE49-F238E27FC236}">
                <a16:creationId xmlns:a16="http://schemas.microsoft.com/office/drawing/2014/main" id="{408DE765-047D-B95C-C81A-DC4F3FCB7F74}"/>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ctrTitle" hasCustomPrompt="1"/>
          </p:nvPr>
        </p:nvSpPr>
        <p:spPr>
          <a:xfrm>
            <a:off x="2160000" y="3960000"/>
            <a:ext cx="21271500" cy="1656000"/>
          </a:xfrm>
          <a:noFill/>
        </p:spPr>
        <p:txBody>
          <a:bodyPr/>
          <a:lstStyle>
            <a:lvl1pPr algn="l">
              <a:lnSpc>
                <a:spcPct val="90000"/>
              </a:lnSpc>
              <a:defRPr sz="12000" cap="none" spc="-20" baseline="0">
                <a:solidFill>
                  <a:schemeClr val="accent1"/>
                </a:solidFill>
              </a:defRPr>
            </a:lvl1pPr>
          </a:lstStyle>
          <a:p>
            <a:r>
              <a:rPr lang="en-GB" noProof="0" dirty="0"/>
              <a:t>Click to edit master title style</a:t>
            </a:r>
          </a:p>
        </p:txBody>
      </p:sp>
      <p:sp>
        <p:nvSpPr>
          <p:cNvPr id="3" name="Subtitle 2"/>
          <p:cNvSpPr>
            <a:spLocks noGrp="1"/>
          </p:cNvSpPr>
          <p:nvPr>
            <p:ph type="subTitle" idx="1" hasCustomPrompt="1"/>
          </p:nvPr>
        </p:nvSpPr>
        <p:spPr>
          <a:xfrm>
            <a:off x="2160000" y="5616000"/>
            <a:ext cx="21271500" cy="1440000"/>
          </a:xfrm>
          <a:noFill/>
        </p:spPr>
        <p:txBody>
          <a:bodyPr/>
          <a:lstStyle>
            <a:lvl1pPr marL="0" indent="0" algn="l">
              <a:lnSpc>
                <a:spcPct val="90000"/>
              </a:lnSpc>
              <a:spcAft>
                <a:spcPts val="0"/>
              </a:spcAft>
              <a:buNone/>
              <a:defRPr sz="12000" spc="-50"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8" name="Date Placeholder 6">
            <a:extLst>
              <a:ext uri="{FF2B5EF4-FFF2-40B4-BE49-F238E27FC236}">
                <a16:creationId xmlns:a16="http://schemas.microsoft.com/office/drawing/2014/main" id="{F0ECCD9C-A169-F9F3-346C-4FB17FDB4107}"/>
              </a:ext>
              <a:ext uri="{C183D7F6-B498-43B3-948B-1728B52AA6E4}">
                <adec:decorative xmlns:adec="http://schemas.microsoft.com/office/drawing/2017/decorative" val="1"/>
              </a:ext>
            </a:extLst>
          </p:cNvPr>
          <p:cNvSpPr>
            <a:spLocks noGrp="1"/>
          </p:cNvSpPr>
          <p:nvPr>
            <p:ph type="dt" sz="half" idx="10"/>
          </p:nvPr>
        </p:nvSpPr>
        <p:spPr>
          <a:xfrm>
            <a:off x="12425363" y="12960000"/>
            <a:ext cx="5689600" cy="252000"/>
          </a:xfrm>
        </p:spPr>
        <p:txBody>
          <a:bodyPr/>
          <a:lstStyle>
            <a:lvl1pPr>
              <a:defRPr>
                <a:solidFill>
                  <a:schemeClr val="tx2"/>
                </a:solidFill>
              </a:defRPr>
            </a:lvl1pPr>
          </a:lstStyle>
          <a:p>
            <a:fld id="{B6F22203-46AE-4BDA-8D67-3EE4BBA30C97}" type="datetime1">
              <a:rPr lang="en-GB" smtClean="0"/>
              <a:pPr/>
              <a:t>03/11/2025</a:t>
            </a:fld>
            <a:endParaRPr lang="en-GB" dirty="0"/>
          </a:p>
        </p:txBody>
      </p:sp>
      <p:sp>
        <p:nvSpPr>
          <p:cNvPr id="9" name="Footer Placeholder 7">
            <a:extLst>
              <a:ext uri="{FF2B5EF4-FFF2-40B4-BE49-F238E27FC236}">
                <a16:creationId xmlns:a16="http://schemas.microsoft.com/office/drawing/2014/main" id="{E5740860-DF10-3700-A55E-C700B0C2AD6C}"/>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lvl1pPr>
              <a:defRPr>
                <a:solidFill>
                  <a:schemeClr val="tx2"/>
                </a:solidFill>
              </a:defRPr>
            </a:lvl1pPr>
          </a:lstStyle>
          <a:p>
            <a:r>
              <a:rPr lang="en-GB"/>
              <a:t>ETF</a:t>
            </a:r>
            <a:endParaRPr lang="en-GB" dirty="0"/>
          </a:p>
        </p:txBody>
      </p:sp>
      <p:cxnSp>
        <p:nvCxnSpPr>
          <p:cNvPr id="12" name="Straight Connector 11">
            <a:extLst>
              <a:ext uri="{FF2B5EF4-FFF2-40B4-BE49-F238E27FC236}">
                <a16:creationId xmlns:a16="http://schemas.microsoft.com/office/drawing/2014/main" id="{9F32EFB7-D53A-B9CB-05C7-3757E3AAD51A}"/>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60389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2"/>
        </a:solidFill>
        <a:effectLst/>
      </p:bgPr>
    </p:bg>
    <p:spTree>
      <p:nvGrpSpPr>
        <p:cNvPr id="1" name=""/>
        <p:cNvGrpSpPr/>
        <p:nvPr/>
      </p:nvGrpSpPr>
      <p:grpSpPr>
        <a:xfrm>
          <a:off x="0" y="0"/>
          <a:ext cx="0" cy="0"/>
          <a:chOff x="0" y="0"/>
          <a:chExt cx="0" cy="0"/>
        </a:xfrm>
      </p:grpSpPr>
      <p:sp>
        <p:nvSpPr>
          <p:cNvPr id="5" name="Slide Number Placeholder 4">
            <a:extLs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Date Placeholder 2">
            <a:extLst>
              <a:ext uri="{C183D7F6-B498-43B3-948B-1728B52AA6E4}">
                <adec:decorative xmlns:adec="http://schemas.microsoft.com/office/drawing/2017/decorative" val="1"/>
              </a:ext>
            </a:extLst>
          </p:cNvPr>
          <p:cNvSpPr>
            <a:spLocks noGrp="1"/>
          </p:cNvSpPr>
          <p:nvPr>
            <p:ph type="dt" sz="half" idx="10"/>
          </p:nvPr>
        </p:nvSpPr>
        <p:spPr/>
        <p:txBody>
          <a:bodyPr/>
          <a:lstStyle/>
          <a:p>
            <a:fld id="{A023C5BD-A2C5-451B-A677-DF52D1E2BC48}" type="datetime1">
              <a:rPr lang="en-GB" noProof="0" smtClean="0"/>
              <a:t>03/11/2025</a:t>
            </a:fld>
            <a:endParaRPr lang="en-GB" noProof="0" dirty="0"/>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7023388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2"/>
        </a:solidFill>
        <a:effectLst/>
      </p:bgPr>
    </p:bg>
    <p:spTree>
      <p:nvGrpSpPr>
        <p:cNvPr id="1" name=""/>
        <p:cNvGrpSpPr/>
        <p:nvPr/>
      </p:nvGrpSpPr>
      <p:grpSpPr>
        <a:xfrm>
          <a:off x="0" y="0"/>
          <a:ext cx="0" cy="0"/>
          <a:chOff x="0" y="0"/>
          <a:chExt cx="0" cy="0"/>
        </a:xfrm>
      </p:grpSpPr>
      <p:sp>
        <p:nvSpPr>
          <p:cNvPr id="4" name="Slide Number Placeholder 3">
            <a:extLst>
              <a:ext uri="{C183D7F6-B498-43B3-948B-1728B52AA6E4}">
                <adec:decorative xmlns:adec="http://schemas.microsoft.com/office/drawing/2017/decorative" val="1"/>
              </a:ext>
            </a:extLst>
          </p:cNvPr>
          <p:cNvSpPr>
            <a:spLocks noGrp="1"/>
          </p:cNvSpPr>
          <p:nvPr>
            <p:ph type="sldNum" sz="quarter" idx="12"/>
          </p:nvPr>
        </p:nvSpPr>
        <p:spPr/>
        <p:txBody>
          <a:bodyPr/>
          <a:lstStyle/>
          <a:p>
            <a:fld id="{0B868178-02AE-42FC-958D-6B8F13B60175}" type="slidenum">
              <a:rPr lang="en-GB" noProof="0" smtClean="0"/>
              <a:t>‹#›</a:t>
            </a:fld>
            <a:endParaRPr lang="en-GB" noProof="0" dirty="0"/>
          </a:p>
        </p:txBody>
      </p:sp>
      <p:sp>
        <p:nvSpPr>
          <p:cNvPr id="2" name="Date Placeholder 1">
            <a:extLst>
              <a:ext uri="{C183D7F6-B498-43B3-948B-1728B52AA6E4}">
                <adec:decorative xmlns:adec="http://schemas.microsoft.com/office/drawing/2017/decorative" val="1"/>
              </a:ext>
            </a:extLst>
          </p:cNvPr>
          <p:cNvSpPr>
            <a:spLocks noGrp="1"/>
          </p:cNvSpPr>
          <p:nvPr>
            <p:ph type="dt" sz="half" idx="10"/>
          </p:nvPr>
        </p:nvSpPr>
        <p:spPr/>
        <p:txBody>
          <a:bodyPr/>
          <a:lstStyle/>
          <a:p>
            <a:fld id="{5C36D741-0876-4CB3-A65E-DC196404167F}" type="datetime1">
              <a:rPr lang="en-GB" noProof="0" smtClean="0"/>
              <a:t>03/11/2025</a:t>
            </a:fld>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3780285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Image (opt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54088" y="4896448"/>
            <a:ext cx="9366250" cy="2052000"/>
          </a:xfrm>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88" y="7632448"/>
            <a:ext cx="9366250" cy="1440000"/>
          </a:xfrm>
        </p:spPr>
        <p:txBody>
          <a:bodyPr/>
          <a:lstStyle>
            <a:lvl1pPr marL="0" indent="0" algn="l">
              <a:lnSpc>
                <a:spcPct val="90000"/>
              </a:lnSpc>
              <a:spcAft>
                <a:spcPts val="0"/>
              </a:spcAft>
              <a:buNone/>
              <a:defRPr sz="64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87" y="10314000"/>
            <a:ext cx="7467600" cy="1440000"/>
          </a:xfrm>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Graphic 13">
            <a:extLst>
              <a:ext uri="{FF2B5EF4-FFF2-40B4-BE49-F238E27FC236}">
                <a16:creationId xmlns:a16="http://schemas.microsoft.com/office/drawing/2014/main" id="{89FBF378-1A09-EE4B-D817-DA77CAE7386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54000" y="647700"/>
            <a:ext cx="2793600" cy="2120596"/>
          </a:xfrm>
          <a:prstGeom prst="rect">
            <a:avLst/>
          </a:prstGeom>
        </p:spPr>
      </p:pic>
      <p:sp>
        <p:nvSpPr>
          <p:cNvPr id="4" name="Picture Placeholder 5">
            <a:extLst>
              <a:ext uri="{FF2B5EF4-FFF2-40B4-BE49-F238E27FC236}">
                <a16:creationId xmlns:a16="http://schemas.microsoft.com/office/drawing/2014/main" id="{FC195610-6CEA-471E-76A0-8DF6E9C94BA5}"/>
              </a:ext>
            </a:extLst>
          </p:cNvPr>
          <p:cNvSpPr>
            <a:spLocks noGrp="1"/>
          </p:cNvSpPr>
          <p:nvPr>
            <p:ph type="pic" sz="quarter" idx="15"/>
          </p:nvPr>
        </p:nvSpPr>
        <p:spPr>
          <a:xfrm>
            <a:off x="12425363" y="647700"/>
            <a:ext cx="11291887" cy="10512300"/>
          </a:xfrm>
          <a:solidFill>
            <a:schemeClr val="bg1">
              <a:lumMod val="95000"/>
            </a:schemeClr>
          </a:solidFill>
        </p:spPr>
        <p:txBody>
          <a:bodyPr/>
          <a:lstStyle/>
          <a:p>
            <a:r>
              <a:rPr lang="en-US"/>
              <a:t>Click icon to add picture</a:t>
            </a:r>
            <a:endParaRPr lang="en-GB"/>
          </a:p>
        </p:txBody>
      </p:sp>
      <p:sp>
        <p:nvSpPr>
          <p:cNvPr id="5" name="Text Placeholder 7">
            <a:extLst>
              <a:ext uri="{FF2B5EF4-FFF2-40B4-BE49-F238E27FC236}">
                <a16:creationId xmlns:a16="http://schemas.microsoft.com/office/drawing/2014/main" id="{06B50DA9-AD03-7236-37D2-40018F268DF3}"/>
              </a:ext>
              <a:ext uri="{C183D7F6-B498-43B3-948B-1728B52AA6E4}">
                <adec:decorative xmlns:adec="http://schemas.microsoft.com/office/drawing/2017/decorative" val="1"/>
              </a:ext>
            </a:extLst>
          </p:cNvPr>
          <p:cNvSpPr>
            <a:spLocks noGrp="1"/>
          </p:cNvSpPr>
          <p:nvPr>
            <p:ph type="body" sz="quarter" idx="16" hasCustomPrompt="1"/>
          </p:nvPr>
        </p:nvSpPr>
        <p:spPr>
          <a:xfrm>
            <a:off x="12425363" y="11160000"/>
            <a:ext cx="11291887" cy="1008000"/>
          </a:xfrm>
          <a:solidFill>
            <a:schemeClr val="accent3"/>
          </a:solidFill>
        </p:spPr>
        <p:txBody>
          <a:bodyPr/>
          <a:lstStyle>
            <a:lvl1pPr>
              <a:defRPr sz="100">
                <a:noFill/>
              </a:defRPr>
            </a:lvl1pPr>
          </a:lstStyle>
          <a:p>
            <a:pPr lvl="0"/>
            <a:r>
              <a:rPr lang="en-GB" dirty="0"/>
              <a:t> </a:t>
            </a:r>
          </a:p>
        </p:txBody>
      </p:sp>
    </p:spTree>
    <p:extLst>
      <p:ext uri="{BB962C8B-B14F-4D97-AF65-F5344CB8AC3E}">
        <p14:creationId xmlns:p14="http://schemas.microsoft.com/office/powerpoint/2010/main" val="2004806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 Image (opt 3)">
    <p:bg>
      <p:bgPr>
        <a:solidFill>
          <a:schemeClr val="accent1"/>
        </a:solidFill>
        <a:effectLst/>
      </p:bgPr>
    </p:bg>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FC195610-6CEA-471E-76A0-8DF6E9C94BA5}"/>
              </a:ext>
            </a:extLst>
          </p:cNvPr>
          <p:cNvSpPr>
            <a:spLocks noGrp="1"/>
          </p:cNvSpPr>
          <p:nvPr>
            <p:ph type="pic" sz="quarter" idx="15"/>
          </p:nvPr>
        </p:nvSpPr>
        <p:spPr>
          <a:xfrm>
            <a:off x="-1" y="0"/>
            <a:ext cx="24384001" cy="6858000"/>
          </a:xfrm>
          <a:solidFill>
            <a:schemeClr val="bg1">
              <a:lumMod val="95000"/>
            </a:schemeClr>
          </a:solidFill>
        </p:spPr>
        <p:txBody>
          <a:bodyPr/>
          <a:lstStyle/>
          <a:p>
            <a:r>
              <a:rPr lang="en-US"/>
              <a:t>Click icon to add picture</a:t>
            </a:r>
            <a:endParaRPr lang="en-GB"/>
          </a:p>
        </p:txBody>
      </p:sp>
      <p:sp>
        <p:nvSpPr>
          <p:cNvPr id="2" name="Title 1"/>
          <p:cNvSpPr>
            <a:spLocks noGrp="1"/>
          </p:cNvSpPr>
          <p:nvPr>
            <p:ph type="ctrTitle" hasCustomPrompt="1"/>
          </p:nvPr>
        </p:nvSpPr>
        <p:spPr>
          <a:xfrm>
            <a:off x="954087" y="7517059"/>
            <a:ext cx="17027526" cy="1260000"/>
          </a:xfrm>
        </p:spPr>
        <p:txBody>
          <a:bodyPr/>
          <a:lstStyle>
            <a:lvl1pPr algn="l">
              <a:lnSpc>
                <a:spcPct val="90000"/>
              </a:lnSpc>
              <a:defRPr sz="9000" cap="none" spc="-20" baseline="0">
                <a:solidFill>
                  <a:schemeClr val="tx2"/>
                </a:solidFill>
              </a:defRPr>
            </a:lvl1pPr>
          </a:lstStyle>
          <a:p>
            <a:r>
              <a:rPr lang="en-GB" noProof="0" dirty="0"/>
              <a:t>Click to edit master title style</a:t>
            </a:r>
          </a:p>
        </p:txBody>
      </p:sp>
      <p:sp>
        <p:nvSpPr>
          <p:cNvPr id="3" name="Subtitle 2"/>
          <p:cNvSpPr>
            <a:spLocks noGrp="1"/>
          </p:cNvSpPr>
          <p:nvPr>
            <p:ph type="subTitle" idx="1" hasCustomPrompt="1"/>
          </p:nvPr>
        </p:nvSpPr>
        <p:spPr>
          <a:xfrm>
            <a:off x="954087" y="9064800"/>
            <a:ext cx="17027525" cy="1440000"/>
          </a:xfrm>
        </p:spPr>
        <p:txBody>
          <a:bodyPr/>
          <a:lstStyle>
            <a:lvl1pPr marL="0" indent="0" algn="l">
              <a:lnSpc>
                <a:spcPct val="90000"/>
              </a:lnSpc>
              <a:spcAft>
                <a:spcPts val="0"/>
              </a:spcAft>
              <a:buNone/>
              <a:defRPr sz="6400" spc="-5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 appears in this space.</a:t>
            </a:r>
          </a:p>
        </p:txBody>
      </p:sp>
      <p:sp>
        <p:nvSpPr>
          <p:cNvPr id="10" name="Text Placeholder 9">
            <a:extLst>
              <a:ext uri="{FF2B5EF4-FFF2-40B4-BE49-F238E27FC236}">
                <a16:creationId xmlns:a16="http://schemas.microsoft.com/office/drawing/2014/main" id="{216249F5-8FCD-5AAE-967F-32B38BB4E2FD}"/>
              </a:ext>
            </a:extLst>
          </p:cNvPr>
          <p:cNvSpPr>
            <a:spLocks noGrp="1"/>
          </p:cNvSpPr>
          <p:nvPr>
            <p:ph type="body" sz="quarter" idx="14"/>
          </p:nvPr>
        </p:nvSpPr>
        <p:spPr>
          <a:xfrm>
            <a:off x="954087" y="11026800"/>
            <a:ext cx="17027524" cy="1440000"/>
          </a:xfrm>
        </p:spPr>
        <p:txBody>
          <a:bodyPr/>
          <a:lstStyle>
            <a:lvl1pPr>
              <a:lnSpc>
                <a:spcPct val="100000"/>
              </a:lnSpc>
              <a:spcAft>
                <a:spcPts val="0"/>
              </a:spcAft>
              <a:defRPr>
                <a:solidFill>
                  <a:schemeClr val="tx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vl6pPr>
              <a:lnSpc>
                <a:spcPct val="105000"/>
              </a:lnSpc>
              <a:defRPr>
                <a:solidFill>
                  <a:schemeClr val="tx2"/>
                </a:solidFill>
              </a:defRPr>
            </a:lvl6pPr>
            <a:lvl7pPr>
              <a:lnSpc>
                <a:spcPct val="105000"/>
              </a:lnSpc>
              <a:defRPr>
                <a:solidFill>
                  <a:schemeClr val="tx2"/>
                </a:solidFill>
              </a:defRPr>
            </a:lvl7pPr>
            <a:lvl8pPr>
              <a:lnSpc>
                <a:spcPct val="105000"/>
              </a:lnSpc>
              <a:defRPr>
                <a:solidFill>
                  <a:schemeClr val="tx2"/>
                </a:solidFill>
              </a:defRPr>
            </a:lvl8pPr>
            <a:lvl9pPr>
              <a:lnSpc>
                <a:spcPct val="105000"/>
              </a:lnSpc>
              <a:defRPr>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5" name="Graphic 4">
            <a:extLst>
              <a:ext uri="{FF2B5EF4-FFF2-40B4-BE49-F238E27FC236}">
                <a16:creationId xmlns:a16="http://schemas.microsoft.com/office/drawing/2014/main" id="{85F6EFF1-F58B-D48D-2C3E-D161B67EA0B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923650" y="10179308"/>
            <a:ext cx="2793600" cy="2120596"/>
          </a:xfrm>
          <a:prstGeom prst="rect">
            <a:avLst/>
          </a:prstGeom>
        </p:spPr>
      </p:pic>
    </p:spTree>
    <p:extLst>
      <p:ext uri="{BB962C8B-B14F-4D97-AF65-F5344CB8AC3E}">
        <p14:creationId xmlns:p14="http://schemas.microsoft.com/office/powerpoint/2010/main" val="341470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6" name="Slide Number Placeholder 5">
            <a:extLs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12" name="Title 11">
            <a:extLst>
              <a:ext uri="{FF2B5EF4-FFF2-40B4-BE49-F238E27FC236}">
                <a16:creationId xmlns:a16="http://schemas.microsoft.com/office/drawing/2014/main" id="{FEDB0C87-3E02-BF7A-6060-EFFBF252E0F5}"/>
              </a:ext>
            </a:extLst>
          </p:cNvPr>
          <p:cNvSpPr>
            <a:spLocks noGrp="1"/>
          </p:cNvSpPr>
          <p:nvPr>
            <p:ph type="title" hasCustomPrompt="1"/>
          </p:nvPr>
        </p:nvSpPr>
        <p:spPr>
          <a:xfrm>
            <a:off x="972000" y="594000"/>
            <a:ext cx="11291975" cy="3960000"/>
          </a:xfrm>
        </p:spPr>
        <p:txBody>
          <a:bodyPr/>
          <a:lstStyle>
            <a:lvl1pPr>
              <a:lnSpc>
                <a:spcPct val="80000"/>
              </a:lnSpc>
              <a:defRPr sz="40000" b="0" spc="-2000" baseline="0">
                <a:solidFill>
                  <a:schemeClr val="tx2"/>
                </a:solidFill>
              </a:defRPr>
            </a:lvl1pPr>
          </a:lstStyle>
          <a:p>
            <a:r>
              <a:rPr lang="en-GB" dirty="0"/>
              <a:t>00</a:t>
            </a:r>
          </a:p>
        </p:txBody>
      </p:sp>
      <p:sp>
        <p:nvSpPr>
          <p:cNvPr id="3" name="Text Placeholder 2"/>
          <p:cNvSpPr>
            <a:spLocks noGrp="1"/>
          </p:cNvSpPr>
          <p:nvPr>
            <p:ph type="body" idx="1" hasCustomPrompt="1"/>
          </p:nvPr>
        </p:nvSpPr>
        <p:spPr>
          <a:xfrm>
            <a:off x="952500" y="6840000"/>
            <a:ext cx="22764750" cy="5434548"/>
          </a:xfrm>
        </p:spPr>
        <p:txBody>
          <a:bodyPr anchor="t" anchorCtr="0"/>
          <a:lstStyle>
            <a:lvl1pPr marL="0" indent="0">
              <a:lnSpc>
                <a:spcPct val="90000"/>
              </a:lnSpc>
              <a:spcAft>
                <a:spcPts val="0"/>
              </a:spcAft>
              <a:buNone/>
              <a:defRPr sz="6500" b="1" cap="none" spc="-40" baseline="0">
                <a:solidFill>
                  <a:schemeClr val="tx2"/>
                </a:solidFill>
              </a:defRPr>
            </a:lvl1pPr>
            <a:lvl2pPr marL="0" indent="0">
              <a:lnSpc>
                <a:spcPct val="90000"/>
              </a:lnSpc>
              <a:spcAft>
                <a:spcPts val="0"/>
              </a:spcAft>
              <a:buNone/>
              <a:defRPr sz="6500">
                <a:solidFill>
                  <a:schemeClr val="tx2"/>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noProof="0" dirty="0"/>
              <a:t>Click To Edit Master Text Styles</a:t>
            </a:r>
          </a:p>
          <a:p>
            <a:pPr lvl="1"/>
            <a:r>
              <a:rPr lang="en-GB" noProof="0" dirty="0"/>
              <a:t>Second level</a:t>
            </a:r>
          </a:p>
        </p:txBody>
      </p:sp>
      <p:sp>
        <p:nvSpPr>
          <p:cNvPr id="9" name="Rectangle 8">
            <a:extLst>
              <a:ext uri="{FF2B5EF4-FFF2-40B4-BE49-F238E27FC236}">
                <a16:creationId xmlns:a16="http://schemas.microsoft.com/office/drawing/2014/main" id="{0051F0F3-4B25-E3FB-5711-29B8E4BAA863}"/>
              </a:ext>
              <a:ext uri="{C183D7F6-B498-43B3-948B-1728B52AA6E4}">
                <adec:decorative xmlns:adec="http://schemas.microsoft.com/office/drawing/2017/decorative" val="1"/>
              </a:ext>
            </a:extLst>
          </p:cNvPr>
          <p:cNvSpPr/>
          <p:nvPr userDrawn="1"/>
        </p:nvSpPr>
        <p:spPr>
          <a:xfrm>
            <a:off x="960947" y="4752000"/>
            <a:ext cx="22763249" cy="100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2CA45AF9-CA57-4C28-B1EF-122B8623EAF0}" type="datetime1">
              <a:rPr lang="en-GB" smtClean="0"/>
              <a:pPr/>
              <a:t>03/11/2025</a:t>
            </a:fld>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cxnSp>
        <p:nvCxnSpPr>
          <p:cNvPr id="7" name="Straight Connector 6">
            <a:extLst>
              <a:ext uri="{FF2B5EF4-FFF2-40B4-BE49-F238E27FC236}">
                <a16:creationId xmlns:a16="http://schemas.microsoft.com/office/drawing/2014/main" id="{0786D091-FBB5-875B-B99B-866FB4604D49}"/>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594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Wide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Content Placeholder 2"/>
          <p:cNvSpPr>
            <a:spLocks noGrp="1"/>
          </p:cNvSpPr>
          <p:nvPr>
            <p:ph idx="1"/>
          </p:nvPr>
        </p:nvSpPr>
        <p:spPr/>
        <p:txBody>
          <a:bodyPr/>
          <a:lstStyle>
            <a:lvl5pPr>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BEC47C6F-421F-4CE0-BE01-369BB43A73F0}"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3056925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Wide [Dark Green]">
    <p:bg>
      <p:bgPr>
        <a:solidFill>
          <a:schemeClr val="accent1"/>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lvl1pPr>
              <a:defRPr>
                <a:solidFill>
                  <a:schemeClr val="tx2"/>
                </a:solidFill>
              </a:defRPr>
            </a:lvl1pPr>
          </a:lstStyle>
          <a:p>
            <a:fld id="{0B868178-02AE-42FC-958D-6B8F13B60175}" type="slidenum">
              <a:rPr lang="en-GB" smtClean="0"/>
              <a:pPr/>
              <a:t>‹#›</a:t>
            </a:fld>
            <a:endParaRPr lang="en-GB" dirty="0"/>
          </a:p>
        </p:txBody>
      </p:sp>
      <p:sp>
        <p:nvSpPr>
          <p:cNvPr id="2" name="Title 1"/>
          <p:cNvSpPr>
            <a:spLocks noGrp="1"/>
          </p:cNvSpPr>
          <p:nvPr>
            <p:ph type="title" hasCustomPrompt="1"/>
          </p:nvPr>
        </p:nvSpPr>
        <p:spPr/>
        <p:txBody>
          <a:bodyPr/>
          <a:lstStyle>
            <a:lvl1pPr>
              <a:defRPr>
                <a:solidFill>
                  <a:schemeClr val="accent6"/>
                </a:solidFill>
              </a:defRPr>
            </a:lvl1pPr>
          </a:lstStyle>
          <a:p>
            <a:r>
              <a:rPr lang="en-GB" noProof="0" dirty="0"/>
              <a:t>Click to edit master title style</a:t>
            </a:r>
          </a:p>
        </p:txBody>
      </p:sp>
      <p:sp>
        <p:nvSpPr>
          <p:cNvPr id="3" name="Content Placeholder 2"/>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tx2"/>
                </a:solidFill>
              </a:defRPr>
            </a:lvl1pPr>
          </a:lstStyle>
          <a:p>
            <a:fld id="{4952B022-F663-4CE9-A336-C5F6344A32AF}" type="datetime1">
              <a:rPr lang="en-GB" smtClean="0"/>
              <a:pPr/>
              <a:t>03/11/2025</a:t>
            </a:fld>
            <a:endParaRPr lang="en-GB"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tx2"/>
                </a:solidFill>
              </a:defRPr>
            </a:lvl1pPr>
          </a:lstStyle>
          <a:p>
            <a:r>
              <a:rPr lang="en-GB"/>
              <a:t>ETF</a:t>
            </a:r>
            <a:endParaRPr lang="en-GB" dirty="0"/>
          </a:p>
        </p:txBody>
      </p:sp>
      <p:cxnSp>
        <p:nvCxnSpPr>
          <p:cNvPr id="4" name="Straight Connector 3">
            <a:extLst>
              <a:ext uri="{FF2B5EF4-FFF2-40B4-BE49-F238E27FC236}">
                <a16:creationId xmlns:a16="http://schemas.microsoft.com/office/drawing/2014/main" id="{1966AE08-EA0F-A048-A8B0-628AC578B923}"/>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288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Narrow [Cream]">
    <p:bg>
      <p:bgPr>
        <a:solidFill>
          <a:schemeClr val="tx2"/>
        </a:solidFill>
        <a:effectLst/>
      </p:bgPr>
    </p:bg>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A950F5AD-6CA0-4A01-B76E-2C5F74AB978F}"/>
              </a:ext>
              <a:ext uri="{C183D7F6-B498-43B3-948B-1728B52AA6E4}">
                <adec:decorative xmlns:adec="http://schemas.microsoft.com/office/drawing/2017/decorative" val="0"/>
              </a:ext>
            </a:extLst>
          </p:cNvPr>
          <p:cNvSpPr>
            <a:spLocks noGrp="1"/>
          </p:cNvSpPr>
          <p:nvPr>
            <p:ph type="sldNum" sz="quarter" idx="12"/>
          </p:nvPr>
        </p:nvSpPr>
        <p:spPr/>
        <p:txBody>
          <a:bodyPr/>
          <a:lstStyle/>
          <a:p>
            <a:fld id="{0B868178-02AE-42FC-958D-6B8F13B60175}" type="slidenum">
              <a:rPr lang="en-GB" noProof="0" smtClean="0"/>
              <a:pPr/>
              <a:t>‹#›</a:t>
            </a:fld>
            <a:endParaRPr lang="en-GB" noProof="0" dirty="0"/>
          </a:p>
        </p:txBody>
      </p:sp>
      <p:sp>
        <p:nvSpPr>
          <p:cNvPr id="2" name="Title 1"/>
          <p:cNvSpPr>
            <a:spLocks noGrp="1"/>
          </p:cNvSpPr>
          <p:nvPr>
            <p:ph type="title" hasCustomPrompt="1"/>
          </p:nvPr>
        </p:nvSpPr>
        <p:spPr/>
        <p:txBody>
          <a:bodyPr/>
          <a:lstStyle>
            <a:lvl1pPr>
              <a:defRPr/>
            </a:lvl1pPr>
          </a:lstStyle>
          <a:p>
            <a:r>
              <a:rPr lang="en-GB" noProof="0" dirty="0"/>
              <a:t>Click to edit master title style</a:t>
            </a:r>
          </a:p>
        </p:txBody>
      </p:sp>
      <p:sp>
        <p:nvSpPr>
          <p:cNvPr id="3" name="Content Placeholder 2"/>
          <p:cNvSpPr>
            <a:spLocks noGrp="1"/>
          </p:cNvSpPr>
          <p:nvPr>
            <p:ph idx="1"/>
          </p:nvPr>
        </p:nvSpPr>
        <p:spPr>
          <a:xfrm>
            <a:off x="954001" y="3690000"/>
            <a:ext cx="13203324" cy="8566550"/>
          </a:xfrm>
        </p:spPr>
        <p:txBody>
          <a:bodyPr/>
          <a:lstStyle>
            <a:lvl5pPr>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Date Placeholder 6">
            <a:extLst>
              <a:ext uri="{FF2B5EF4-FFF2-40B4-BE49-F238E27FC236}">
                <a16:creationId xmlns:a16="http://schemas.microsoft.com/office/drawing/2014/main" id="{78688919-E234-42AA-92AE-3C26DD2F4227}"/>
              </a:ext>
              <a:ext uri="{C183D7F6-B498-43B3-948B-1728B52AA6E4}">
                <adec:decorative xmlns:adec="http://schemas.microsoft.com/office/drawing/2017/decorative" val="1"/>
              </a:ext>
            </a:extLst>
          </p:cNvPr>
          <p:cNvSpPr>
            <a:spLocks noGrp="1"/>
          </p:cNvSpPr>
          <p:nvPr>
            <p:ph type="dt" sz="half" idx="10"/>
          </p:nvPr>
        </p:nvSpPr>
        <p:spPr/>
        <p:txBody>
          <a:bodyPr/>
          <a:lstStyle/>
          <a:p>
            <a:fld id="{D910B82E-3C38-4A46-90BA-54744F4CAF1B}" type="datetime1">
              <a:rPr lang="en-GB" noProof="0" smtClean="0"/>
              <a:t>03/11/2025</a:t>
            </a:fld>
            <a:endParaRPr lang="en-GB" noProof="0" dirty="0"/>
          </a:p>
        </p:txBody>
      </p:sp>
      <p:sp>
        <p:nvSpPr>
          <p:cNvPr id="8" name="Footer Placeholder 7">
            <a:extLst>
              <a:ext uri="{FF2B5EF4-FFF2-40B4-BE49-F238E27FC236}">
                <a16:creationId xmlns:a16="http://schemas.microsoft.com/office/drawing/2014/main" id="{84C93AF6-C1DC-4BAF-A2C6-2C711470C1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a:t>ETF</a:t>
            </a:r>
            <a:endParaRPr lang="en-GB" noProof="0" dirty="0"/>
          </a:p>
        </p:txBody>
      </p:sp>
    </p:spTree>
    <p:extLst>
      <p:ext uri="{BB962C8B-B14F-4D97-AF65-F5344CB8AC3E}">
        <p14:creationId xmlns:p14="http://schemas.microsoft.com/office/powerpoint/2010/main" val="117250059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6" name="Slide Number Placeholder 5">
            <a:extLst>
              <a:ext uri="{C183D7F6-B498-43B3-948B-1728B52AA6E4}">
                <adec:decorative xmlns:adec="http://schemas.microsoft.com/office/drawing/2017/decorative" val="0"/>
              </a:ext>
            </a:extLst>
          </p:cNvPr>
          <p:cNvSpPr>
            <a:spLocks noGrp="1"/>
          </p:cNvSpPr>
          <p:nvPr>
            <p:ph type="sldNum" sz="quarter" idx="4"/>
          </p:nvPr>
        </p:nvSpPr>
        <p:spPr>
          <a:xfrm>
            <a:off x="22277250" y="12960000"/>
            <a:ext cx="1440000" cy="252000"/>
          </a:xfrm>
          <a:prstGeom prst="rect">
            <a:avLst/>
          </a:prstGeom>
        </p:spPr>
        <p:txBody>
          <a:bodyPr vert="horz" lIns="0" tIns="0" rIns="0" bIns="0" rtlCol="0" anchor="b" anchorCtr="0">
            <a:noAutofit/>
          </a:bodyPr>
          <a:lstStyle>
            <a:lvl1pPr algn="r">
              <a:defRPr sz="1400" b="1">
                <a:solidFill>
                  <a:schemeClr val="accent1"/>
                </a:solidFill>
              </a:defRPr>
            </a:lvl1pPr>
          </a:lstStyle>
          <a:p>
            <a:fld id="{0B868178-02AE-42FC-958D-6B8F13B60175}" type="slidenum">
              <a:rPr lang="en-GB" smtClean="0"/>
              <a:pPr/>
              <a:t>‹#›</a:t>
            </a:fld>
            <a:endParaRPr lang="en-GB" dirty="0"/>
          </a:p>
        </p:txBody>
      </p:sp>
      <p:sp>
        <p:nvSpPr>
          <p:cNvPr id="2" name="Title Placeholder 1"/>
          <p:cNvSpPr>
            <a:spLocks noGrp="1"/>
          </p:cNvSpPr>
          <p:nvPr>
            <p:ph type="title"/>
          </p:nvPr>
        </p:nvSpPr>
        <p:spPr>
          <a:xfrm>
            <a:off x="954000" y="648000"/>
            <a:ext cx="17027613" cy="1800000"/>
          </a:xfrm>
          <a:prstGeom prst="rect">
            <a:avLst/>
          </a:prstGeom>
        </p:spPr>
        <p:txBody>
          <a:bodyPr vert="horz" lIns="0" tIns="0" rIns="0" bIns="0" rtlCol="0" anchor="t" anchorCtr="0">
            <a:noAutofit/>
          </a:bodyPr>
          <a:lstStyle/>
          <a:p>
            <a:r>
              <a:rPr lang="en-US" noProof="0"/>
              <a:t>Click to edit Master title style</a:t>
            </a:r>
            <a:endParaRPr lang="en-GB" noProof="0" dirty="0"/>
          </a:p>
        </p:txBody>
      </p:sp>
      <p:sp>
        <p:nvSpPr>
          <p:cNvPr id="3" name="Text Placeholder 2"/>
          <p:cNvSpPr>
            <a:spLocks noGrp="1"/>
          </p:cNvSpPr>
          <p:nvPr>
            <p:ph type="body" idx="1"/>
          </p:nvPr>
        </p:nvSpPr>
        <p:spPr>
          <a:xfrm>
            <a:off x="954000" y="3690000"/>
            <a:ext cx="22763250" cy="8566550"/>
          </a:xfrm>
          <a:prstGeom prst="rect">
            <a:avLst/>
          </a:prstGeom>
        </p:spPr>
        <p:txBody>
          <a:bodyPr vert="horz" lIns="0" tIns="0" rIns="0" bIns="0" rtlCol="0" anchor="t" anchorCtr="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12425363" y="12960000"/>
            <a:ext cx="5689600" cy="252000"/>
          </a:xfrm>
          <a:prstGeom prst="rect">
            <a:avLst/>
          </a:prstGeom>
        </p:spPr>
        <p:txBody>
          <a:bodyPr vert="horz" lIns="0" tIns="0" rIns="0" bIns="0" rtlCol="0" anchor="b" anchorCtr="0">
            <a:noAutofit/>
          </a:bodyPr>
          <a:lstStyle>
            <a:lvl1pPr algn="l">
              <a:defRPr sz="1400" b="1">
                <a:solidFill>
                  <a:schemeClr val="accent1"/>
                </a:solidFill>
              </a:defRPr>
            </a:lvl1pPr>
          </a:lstStyle>
          <a:p>
            <a:fld id="{EFBF0B13-D8B5-4454-A029-42EB99ACB34B}" type="datetime1">
              <a:rPr lang="en-GB" smtClean="0"/>
              <a:t>03/11/2025</a:t>
            </a:fld>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954001" y="12960000"/>
            <a:ext cx="9360000" cy="252000"/>
          </a:xfrm>
          <a:prstGeom prst="rect">
            <a:avLst/>
          </a:prstGeom>
        </p:spPr>
        <p:txBody>
          <a:bodyPr vert="horz" lIns="0" tIns="0" rIns="0" bIns="0" rtlCol="0" anchor="b" anchorCtr="0">
            <a:noAutofit/>
          </a:bodyPr>
          <a:lstStyle>
            <a:lvl1pPr algn="l">
              <a:defRPr sz="1400" b="1">
                <a:solidFill>
                  <a:schemeClr val="accent1"/>
                </a:solidFill>
              </a:defRPr>
            </a:lvl1pPr>
          </a:lstStyle>
          <a:p>
            <a:r>
              <a:rPr lang="en-GB" dirty="0"/>
              <a:t>ETF</a:t>
            </a:r>
          </a:p>
        </p:txBody>
      </p:sp>
      <p:cxnSp>
        <p:nvCxnSpPr>
          <p:cNvPr id="10" name="Straight Connector 9">
            <a:extLst>
              <a:ext uri="{FF2B5EF4-FFF2-40B4-BE49-F238E27FC236}">
                <a16:creationId xmlns:a16="http://schemas.microsoft.com/office/drawing/2014/main" id="{5788BC8D-18E9-EF39-B88D-ED0CDD061C7E}"/>
              </a:ext>
              <a:ext uri="{C183D7F6-B498-43B3-948B-1728B52AA6E4}">
                <adec:decorative xmlns:adec="http://schemas.microsoft.com/office/drawing/2017/decorative" val="1"/>
              </a:ext>
            </a:extLst>
          </p:cNvPr>
          <p:cNvCxnSpPr/>
          <p:nvPr userDrawn="1"/>
        </p:nvCxnSpPr>
        <p:spPr>
          <a:xfrm>
            <a:off x="954001" y="12834664"/>
            <a:ext cx="2276324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21691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7" r:id="rId3"/>
    <p:sldLayoutId id="2147483688" r:id="rId4"/>
    <p:sldLayoutId id="2147483689" r:id="rId5"/>
    <p:sldLayoutId id="2147483651" r:id="rId6"/>
    <p:sldLayoutId id="2147483681" r:id="rId7"/>
    <p:sldLayoutId id="2147483682" r:id="rId8"/>
    <p:sldLayoutId id="2147483683" r:id="rId9"/>
    <p:sldLayoutId id="2147483684" r:id="rId10"/>
    <p:sldLayoutId id="2147483665" r:id="rId11"/>
    <p:sldLayoutId id="2147483673" r:id="rId12"/>
    <p:sldLayoutId id="2147483674" r:id="rId13"/>
    <p:sldLayoutId id="2147483672" r:id="rId14"/>
    <p:sldLayoutId id="2147483666" r:id="rId15"/>
    <p:sldLayoutId id="2147483675" r:id="rId16"/>
    <p:sldLayoutId id="2147483676" r:id="rId17"/>
    <p:sldLayoutId id="2147483677" r:id="rId18"/>
    <p:sldLayoutId id="2147483678" r:id="rId19"/>
    <p:sldLayoutId id="2147483656" r:id="rId20"/>
    <p:sldLayoutId id="2147483679" r:id="rId21"/>
    <p:sldLayoutId id="2147483657" r:id="rId22"/>
    <p:sldLayoutId id="2147483680" r:id="rId23"/>
    <p:sldLayoutId id="2147483663" r:id="rId24"/>
    <p:sldLayoutId id="2147483664" r:id="rId25"/>
    <p:sldLayoutId id="2147483667" r:id="rId26"/>
    <p:sldLayoutId id="2147483685" r:id="rId27"/>
    <p:sldLayoutId id="2147483670" r:id="rId28"/>
    <p:sldLayoutId id="2147483686" r:id="rId29"/>
    <p:sldLayoutId id="2147483668" r:id="rId30"/>
    <p:sldLayoutId id="2147483669" r:id="rId31"/>
    <p:sldLayoutId id="2147483654" r:id="rId32"/>
    <p:sldLayoutId id="2147483655" r:id="rId33"/>
  </p:sldLayoutIdLst>
  <p:hf hdr="0" dt="0"/>
  <p:txStyles>
    <p:titleStyle>
      <a:lvl1pPr algn="l" defTabSz="914400" rtl="0" eaLnBrk="1" latinLnBrk="0" hangingPunct="1">
        <a:lnSpc>
          <a:spcPct val="85000"/>
        </a:lnSpc>
        <a:spcBef>
          <a:spcPct val="0"/>
        </a:spcBef>
        <a:buNone/>
        <a:defRPr sz="6000" b="1" kern="1200" cap="none" spc="-100" baseline="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2600"/>
        </a:spcAft>
        <a:buFontTx/>
        <a:buNone/>
        <a:defRPr sz="4000" kern="1200" spc="0" baseline="0">
          <a:solidFill>
            <a:schemeClr val="accent1"/>
          </a:solidFill>
          <a:latin typeface="+mn-lt"/>
          <a:ea typeface="+mn-ea"/>
          <a:cs typeface="+mn-cs"/>
        </a:defRPr>
      </a:lvl1pPr>
      <a:lvl2pPr marL="468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2pPr>
      <a:lvl3pPr marL="936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3pPr>
      <a:lvl4pPr marL="1404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4pPr>
      <a:lvl5pPr marL="1872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5pPr>
      <a:lvl6pPr marL="2340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6pPr>
      <a:lvl7pPr marL="2808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7pPr>
      <a:lvl8pPr marL="3276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8pPr>
      <a:lvl9pPr marL="3744000" indent="-468000" algn="l" defTabSz="914400" rtl="0" eaLnBrk="1" latinLnBrk="0" hangingPunct="1">
        <a:lnSpc>
          <a:spcPct val="100000"/>
        </a:lnSpc>
        <a:spcBef>
          <a:spcPts val="0"/>
        </a:spcBef>
        <a:spcAft>
          <a:spcPts val="0"/>
        </a:spcAft>
        <a:buFont typeface="Arial" panose="020B0604020202020204" pitchFamily="34" charset="0"/>
        <a:buChar char="•"/>
        <a:defRPr sz="4000" kern="1200" spc="0" baseline="0">
          <a:solidFill>
            <a:schemeClr val="accent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15360" userDrawn="1">
          <p15:clr>
            <a:srgbClr val="F26B43"/>
          </p15:clr>
        </p15:guide>
        <p15:guide id="3" pos="600" userDrawn="1">
          <p15:clr>
            <a:srgbClr val="F26B43"/>
          </p15:clr>
        </p15:guide>
        <p15:guide id="4" pos="1691" userDrawn="1">
          <p15:clr>
            <a:srgbClr val="F26B43"/>
          </p15:clr>
        </p15:guide>
        <p15:guide id="5" pos="1805" userDrawn="1">
          <p15:clr>
            <a:srgbClr val="F26B43"/>
          </p15:clr>
        </p15:guide>
        <p15:guide id="6" pos="2896" userDrawn="1">
          <p15:clr>
            <a:srgbClr val="F26B43"/>
          </p15:clr>
        </p15:guide>
        <p15:guide id="7" pos="3009" userDrawn="1">
          <p15:clr>
            <a:srgbClr val="F26B43"/>
          </p15:clr>
        </p15:guide>
        <p15:guide id="8" pos="4100" userDrawn="1">
          <p15:clr>
            <a:srgbClr val="F26B43"/>
          </p15:clr>
        </p15:guide>
        <p15:guide id="9" pos="4214" userDrawn="1">
          <p15:clr>
            <a:srgbClr val="F26B43"/>
          </p15:clr>
        </p15:guide>
        <p15:guide id="10" pos="5305" userDrawn="1">
          <p15:clr>
            <a:srgbClr val="F26B43"/>
          </p15:clr>
        </p15:guide>
        <p15:guide id="11" pos="5418" userDrawn="1">
          <p15:clr>
            <a:srgbClr val="F26B43"/>
          </p15:clr>
        </p15:guide>
        <p15:guide id="12" pos="6501" userDrawn="1">
          <p15:clr>
            <a:srgbClr val="F26B43"/>
          </p15:clr>
        </p15:guide>
        <p15:guide id="13" pos="6622" userDrawn="1">
          <p15:clr>
            <a:srgbClr val="F26B43"/>
          </p15:clr>
        </p15:guide>
        <p15:guide id="14" pos="7714" userDrawn="1">
          <p15:clr>
            <a:srgbClr val="F26B43"/>
          </p15:clr>
        </p15:guide>
        <p15:guide id="15" pos="7827" userDrawn="1">
          <p15:clr>
            <a:srgbClr val="F26B43"/>
          </p15:clr>
        </p15:guide>
        <p15:guide id="16" pos="8918" userDrawn="1">
          <p15:clr>
            <a:srgbClr val="F26B43"/>
          </p15:clr>
        </p15:guide>
        <p15:guide id="17" pos="9031" userDrawn="1">
          <p15:clr>
            <a:srgbClr val="F26B43"/>
          </p15:clr>
        </p15:guide>
        <p15:guide id="18" pos="10122" userDrawn="1">
          <p15:clr>
            <a:srgbClr val="F26B43"/>
          </p15:clr>
        </p15:guide>
        <p15:guide id="19" pos="10236" userDrawn="1">
          <p15:clr>
            <a:srgbClr val="F26B43"/>
          </p15:clr>
        </p15:guide>
        <p15:guide id="20" pos="11327" userDrawn="1">
          <p15:clr>
            <a:srgbClr val="F26B43"/>
          </p15:clr>
        </p15:guide>
        <p15:guide id="21" pos="11440" userDrawn="1">
          <p15:clr>
            <a:srgbClr val="F26B43"/>
          </p15:clr>
        </p15:guide>
        <p15:guide id="22" pos="12531" userDrawn="1">
          <p15:clr>
            <a:srgbClr val="F26B43"/>
          </p15:clr>
        </p15:guide>
        <p15:guide id="23" pos="12645" userDrawn="1">
          <p15:clr>
            <a:srgbClr val="F26B43"/>
          </p15:clr>
        </p15:guide>
        <p15:guide id="24" pos="13736" userDrawn="1">
          <p15:clr>
            <a:srgbClr val="F26B43"/>
          </p15:clr>
        </p15:guide>
        <p15:guide id="25" pos="13849" userDrawn="1">
          <p15:clr>
            <a:srgbClr val="F26B43"/>
          </p15:clr>
        </p15:guide>
        <p15:guide id="26" pos="14940" userDrawn="1">
          <p15:clr>
            <a:srgbClr val="F26B43"/>
          </p15:clr>
        </p15:guide>
        <p15:guide id="27" orient="horz" userDrawn="1">
          <p15:clr>
            <a:srgbClr val="F26B43"/>
          </p15:clr>
        </p15:guide>
        <p15:guide id="28" orient="horz" pos="8640" userDrawn="1">
          <p15:clr>
            <a:srgbClr val="F26B43"/>
          </p15:clr>
        </p15:guide>
        <p15:guide id="29" orient="horz" pos="408" userDrawn="1">
          <p15:clr>
            <a:srgbClr val="F26B43"/>
          </p15:clr>
        </p15:guide>
        <p15:guide id="30" orient="horz" pos="77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A4028-C673-4EFD-E85E-04AD746207D3}"/>
              </a:ext>
            </a:extLst>
          </p:cNvPr>
          <p:cNvSpPr>
            <a:spLocks noGrp="1"/>
          </p:cNvSpPr>
          <p:nvPr>
            <p:ph type="ctrTitle"/>
          </p:nvPr>
        </p:nvSpPr>
        <p:spPr>
          <a:xfrm>
            <a:off x="954088" y="3636000"/>
            <a:ext cx="13203237" cy="2052000"/>
          </a:xfrm>
        </p:spPr>
        <p:txBody>
          <a:bodyPr/>
          <a:lstStyle/>
          <a:p>
            <a:r>
              <a:rPr lang="en-GB" dirty="0"/>
              <a:t>Teaching for Mastery</a:t>
            </a:r>
          </a:p>
        </p:txBody>
      </p:sp>
      <p:sp>
        <p:nvSpPr>
          <p:cNvPr id="3" name="Subtitle 2">
            <a:extLst>
              <a:ext uri="{FF2B5EF4-FFF2-40B4-BE49-F238E27FC236}">
                <a16:creationId xmlns:a16="http://schemas.microsoft.com/office/drawing/2014/main" id="{A87B7115-C9D9-5D91-9400-C0AD52C9016E}"/>
              </a:ext>
            </a:extLst>
          </p:cNvPr>
          <p:cNvSpPr>
            <a:spLocks noGrp="1"/>
          </p:cNvSpPr>
          <p:nvPr>
            <p:ph type="subTitle" idx="1"/>
          </p:nvPr>
        </p:nvSpPr>
        <p:spPr>
          <a:xfrm>
            <a:off x="954088" y="6372000"/>
            <a:ext cx="13203237" cy="1440000"/>
          </a:xfrm>
        </p:spPr>
        <p:txBody>
          <a:bodyPr/>
          <a:lstStyle/>
          <a:p>
            <a:r>
              <a:rPr lang="en-GB" dirty="0"/>
              <a:t>The five key principles</a:t>
            </a:r>
          </a:p>
        </p:txBody>
      </p:sp>
    </p:spTree>
    <p:extLst>
      <p:ext uri="{BB962C8B-B14F-4D97-AF65-F5344CB8AC3E}">
        <p14:creationId xmlns:p14="http://schemas.microsoft.com/office/powerpoint/2010/main" val="97717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CBE397-0E77-2191-9538-4F6913F73743}"/>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p>
            <a:fld id="{0B868178-02AE-42FC-958D-6B8F13B60175}" type="slidenum">
              <a:rPr lang="en-GB" smtClean="0"/>
              <a:pPr/>
              <a:t>2</a:t>
            </a:fld>
            <a:endParaRPr lang="en-GB" dirty="0"/>
          </a:p>
        </p:txBody>
      </p:sp>
      <p:sp>
        <p:nvSpPr>
          <p:cNvPr id="2" name="Title 1">
            <a:extLst>
              <a:ext uri="{FF2B5EF4-FFF2-40B4-BE49-F238E27FC236}">
                <a16:creationId xmlns:a16="http://schemas.microsoft.com/office/drawing/2014/main" id="{03106C26-9F25-FB53-C694-5346B8F4366C}"/>
              </a:ext>
            </a:extLst>
          </p:cNvPr>
          <p:cNvSpPr>
            <a:spLocks noGrp="1"/>
          </p:cNvSpPr>
          <p:nvPr>
            <p:ph type="title"/>
          </p:nvPr>
        </p:nvSpPr>
        <p:spPr>
          <a:xfrm>
            <a:off x="972000" y="521998"/>
            <a:ext cx="11291975" cy="3960000"/>
          </a:xfrm>
        </p:spPr>
        <p:txBody>
          <a:bodyPr/>
          <a:lstStyle/>
          <a:p>
            <a:r>
              <a:rPr lang="en-GB" dirty="0"/>
              <a:t>01</a:t>
            </a:r>
          </a:p>
        </p:txBody>
      </p:sp>
      <p:sp>
        <p:nvSpPr>
          <p:cNvPr id="3" name="Text Placeholder 2">
            <a:extLst>
              <a:ext uri="{FF2B5EF4-FFF2-40B4-BE49-F238E27FC236}">
                <a16:creationId xmlns:a16="http://schemas.microsoft.com/office/drawing/2014/main" id="{EBC4E0C6-AA25-9F62-7C47-B3EE1666FE65}"/>
              </a:ext>
            </a:extLst>
          </p:cNvPr>
          <p:cNvSpPr>
            <a:spLocks noGrp="1"/>
          </p:cNvSpPr>
          <p:nvPr>
            <p:ph type="body" idx="1"/>
          </p:nvPr>
        </p:nvSpPr>
        <p:spPr>
          <a:xfrm>
            <a:off x="952500" y="6840000"/>
            <a:ext cx="22764750" cy="5434548"/>
          </a:xfrm>
        </p:spPr>
        <p:txBody>
          <a:bodyPr/>
          <a:lstStyle/>
          <a:p>
            <a:r>
              <a:rPr lang="en-US" dirty="0"/>
              <a:t>1. Develop an understanding of mathematical structure</a:t>
            </a:r>
            <a:br>
              <a:rPr lang="en-US" dirty="0"/>
            </a:br>
            <a:r>
              <a:rPr lang="en-US" b="0" dirty="0"/>
              <a:t>Use mathematical representations to unlock understanding – these can both clarify the meaning of a concept and provide access to the structure of the mathematics in a problem. Use ideas of variation theory to draw attention to key concepts.</a:t>
            </a:r>
            <a:endParaRPr lang="en-GB" dirty="0"/>
          </a:p>
        </p:txBody>
      </p:sp>
      <p:sp>
        <p:nvSpPr>
          <p:cNvPr id="4" name="Footer Placeholder 3">
            <a:extLst>
              <a:ext uri="{FF2B5EF4-FFF2-40B4-BE49-F238E27FC236}">
                <a16:creationId xmlns:a16="http://schemas.microsoft.com/office/drawing/2014/main" id="{3128170F-8D26-97F3-C0AA-DBCD6F30CEFD}"/>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p>
            <a:r>
              <a:rPr lang="en-GB"/>
              <a:t>ETF</a:t>
            </a:r>
            <a:endParaRPr lang="en-GB" dirty="0"/>
          </a:p>
        </p:txBody>
      </p:sp>
    </p:spTree>
    <p:extLst>
      <p:ext uri="{BB962C8B-B14F-4D97-AF65-F5344CB8AC3E}">
        <p14:creationId xmlns:p14="http://schemas.microsoft.com/office/powerpoint/2010/main" val="341093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DC7C5-9D3A-ED98-12F9-C6C5D337BA3F}"/>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62526A7-8B2C-5CE9-5E44-682659EAEB3A}"/>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p>
            <a:fld id="{0B868178-02AE-42FC-958D-6B8F13B60175}" type="slidenum">
              <a:rPr lang="en-GB" smtClean="0"/>
              <a:pPr/>
              <a:t>3</a:t>
            </a:fld>
            <a:endParaRPr lang="en-GB" dirty="0"/>
          </a:p>
        </p:txBody>
      </p:sp>
      <p:sp>
        <p:nvSpPr>
          <p:cNvPr id="2" name="Title 1">
            <a:extLst>
              <a:ext uri="{FF2B5EF4-FFF2-40B4-BE49-F238E27FC236}">
                <a16:creationId xmlns:a16="http://schemas.microsoft.com/office/drawing/2014/main" id="{A37EA627-C5BB-F535-46D2-D6BB0471236E}"/>
              </a:ext>
            </a:extLst>
          </p:cNvPr>
          <p:cNvSpPr>
            <a:spLocks noGrp="1"/>
          </p:cNvSpPr>
          <p:nvPr>
            <p:ph type="title"/>
          </p:nvPr>
        </p:nvSpPr>
        <p:spPr>
          <a:xfrm>
            <a:off x="972000" y="521998"/>
            <a:ext cx="11291975" cy="3960000"/>
          </a:xfrm>
        </p:spPr>
        <p:txBody>
          <a:bodyPr/>
          <a:lstStyle/>
          <a:p>
            <a:r>
              <a:rPr lang="en-GB" dirty="0"/>
              <a:t>02</a:t>
            </a:r>
          </a:p>
        </p:txBody>
      </p:sp>
      <p:sp>
        <p:nvSpPr>
          <p:cNvPr id="3" name="Text Placeholder 2">
            <a:extLst>
              <a:ext uri="{FF2B5EF4-FFF2-40B4-BE49-F238E27FC236}">
                <a16:creationId xmlns:a16="http://schemas.microsoft.com/office/drawing/2014/main" id="{0B4E66A0-3130-44AB-9CC3-D2E10DCFFAD5}"/>
              </a:ext>
            </a:extLst>
          </p:cNvPr>
          <p:cNvSpPr>
            <a:spLocks noGrp="1"/>
          </p:cNvSpPr>
          <p:nvPr>
            <p:ph type="body" idx="1"/>
          </p:nvPr>
        </p:nvSpPr>
        <p:spPr>
          <a:xfrm>
            <a:off x="952500" y="6840000"/>
            <a:ext cx="22764750" cy="5434548"/>
          </a:xfrm>
        </p:spPr>
        <p:txBody>
          <a:bodyPr/>
          <a:lstStyle/>
          <a:p>
            <a:r>
              <a:rPr lang="en-US" dirty="0"/>
              <a:t>2. Value and build on students’ prior learning</a:t>
            </a:r>
          </a:p>
          <a:p>
            <a:r>
              <a:rPr lang="en-US" b="0" dirty="0"/>
              <a:t>Celebrate and build on what students already know. This requires formative evaluation so that students can develop their understanding from where they are. Drawing on the thinking of peers is an important part of the process, and helps to build a supportive and collaborative community.</a:t>
            </a:r>
          </a:p>
        </p:txBody>
      </p:sp>
      <p:sp>
        <p:nvSpPr>
          <p:cNvPr id="4" name="Footer Placeholder 3">
            <a:extLst>
              <a:ext uri="{FF2B5EF4-FFF2-40B4-BE49-F238E27FC236}">
                <a16:creationId xmlns:a16="http://schemas.microsoft.com/office/drawing/2014/main" id="{DEADC719-AC35-5BAD-2A26-7129F47C1792}"/>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p>
            <a:r>
              <a:rPr lang="en-GB"/>
              <a:t>ETF</a:t>
            </a:r>
            <a:endParaRPr lang="en-GB" dirty="0"/>
          </a:p>
        </p:txBody>
      </p:sp>
    </p:spTree>
    <p:extLst>
      <p:ext uri="{BB962C8B-B14F-4D97-AF65-F5344CB8AC3E}">
        <p14:creationId xmlns:p14="http://schemas.microsoft.com/office/powerpoint/2010/main" val="3652768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70C3E-B8CF-110B-4A77-1507F7E37124}"/>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0C372C8-5F10-A0F1-BEA8-DAF624D9ECCF}"/>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p>
            <a:fld id="{0B868178-02AE-42FC-958D-6B8F13B60175}" type="slidenum">
              <a:rPr lang="en-GB" smtClean="0"/>
              <a:pPr/>
              <a:t>4</a:t>
            </a:fld>
            <a:endParaRPr lang="en-GB" dirty="0"/>
          </a:p>
        </p:txBody>
      </p:sp>
      <p:sp>
        <p:nvSpPr>
          <p:cNvPr id="2" name="Title 1">
            <a:extLst>
              <a:ext uri="{FF2B5EF4-FFF2-40B4-BE49-F238E27FC236}">
                <a16:creationId xmlns:a16="http://schemas.microsoft.com/office/drawing/2014/main" id="{48E9C705-4F1D-E4AC-EB78-464ED9A08DA1}"/>
              </a:ext>
            </a:extLst>
          </p:cNvPr>
          <p:cNvSpPr>
            <a:spLocks noGrp="1"/>
          </p:cNvSpPr>
          <p:nvPr>
            <p:ph type="title"/>
          </p:nvPr>
        </p:nvSpPr>
        <p:spPr>
          <a:xfrm>
            <a:off x="972000" y="521998"/>
            <a:ext cx="11291975" cy="3960000"/>
          </a:xfrm>
        </p:spPr>
        <p:txBody>
          <a:bodyPr/>
          <a:lstStyle/>
          <a:p>
            <a:r>
              <a:rPr lang="en-GB" dirty="0"/>
              <a:t>03</a:t>
            </a:r>
          </a:p>
        </p:txBody>
      </p:sp>
      <p:sp>
        <p:nvSpPr>
          <p:cNvPr id="3" name="Text Placeholder 2">
            <a:extLst>
              <a:ext uri="{FF2B5EF4-FFF2-40B4-BE49-F238E27FC236}">
                <a16:creationId xmlns:a16="http://schemas.microsoft.com/office/drawing/2014/main" id="{69612F94-072F-C631-B7B3-8D2BA9FED962}"/>
              </a:ext>
            </a:extLst>
          </p:cNvPr>
          <p:cNvSpPr>
            <a:spLocks noGrp="1"/>
          </p:cNvSpPr>
          <p:nvPr>
            <p:ph type="body" idx="1"/>
          </p:nvPr>
        </p:nvSpPr>
        <p:spPr>
          <a:xfrm>
            <a:off x="952500" y="6840000"/>
            <a:ext cx="22764750" cy="5434548"/>
          </a:xfrm>
        </p:spPr>
        <p:txBody>
          <a:bodyPr/>
          <a:lstStyle/>
          <a:p>
            <a:r>
              <a:rPr lang="en-US" sz="6000" dirty="0" err="1"/>
              <a:t>Prioritise</a:t>
            </a:r>
            <a:r>
              <a:rPr lang="en-US" sz="6000" dirty="0"/>
              <a:t> curriculum coherence and connections</a:t>
            </a:r>
          </a:p>
          <a:p>
            <a:r>
              <a:rPr lang="en-US" sz="6000" b="0" dirty="0"/>
              <a:t>It is important for students to have insight into fundamental mathematical ideas and concepts to help them make connections across the curriculum. This simplifies the amount that they need to learn. </a:t>
            </a:r>
            <a:r>
              <a:rPr lang="en-US" sz="6000" b="0" dirty="0" err="1"/>
              <a:t>Emphasise</a:t>
            </a:r>
            <a:r>
              <a:rPr lang="en-US" sz="6000" b="0" dirty="0"/>
              <a:t> the links between mathematical concepts (for example, factors and multiples, multiplicative reasoning, ratio, trigonometry).</a:t>
            </a:r>
          </a:p>
        </p:txBody>
      </p:sp>
      <p:sp>
        <p:nvSpPr>
          <p:cNvPr id="4" name="Footer Placeholder 3">
            <a:extLst>
              <a:ext uri="{FF2B5EF4-FFF2-40B4-BE49-F238E27FC236}">
                <a16:creationId xmlns:a16="http://schemas.microsoft.com/office/drawing/2014/main" id="{8D12E296-DA61-7856-1962-E32A9A445711}"/>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p>
            <a:r>
              <a:rPr lang="en-GB"/>
              <a:t>ETF</a:t>
            </a:r>
            <a:endParaRPr lang="en-GB" dirty="0"/>
          </a:p>
        </p:txBody>
      </p:sp>
    </p:spTree>
    <p:extLst>
      <p:ext uri="{BB962C8B-B14F-4D97-AF65-F5344CB8AC3E}">
        <p14:creationId xmlns:p14="http://schemas.microsoft.com/office/powerpoint/2010/main" val="385799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089FF-6CFB-B712-3937-C9A99DD80A18}"/>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854F141-1913-FEF6-B09B-07817B7B9615}"/>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p>
            <a:fld id="{0B868178-02AE-42FC-958D-6B8F13B60175}" type="slidenum">
              <a:rPr lang="en-GB" smtClean="0"/>
              <a:pPr/>
              <a:t>5</a:t>
            </a:fld>
            <a:endParaRPr lang="en-GB" dirty="0"/>
          </a:p>
        </p:txBody>
      </p:sp>
      <p:sp>
        <p:nvSpPr>
          <p:cNvPr id="2" name="Title 1">
            <a:extLst>
              <a:ext uri="{FF2B5EF4-FFF2-40B4-BE49-F238E27FC236}">
                <a16:creationId xmlns:a16="http://schemas.microsoft.com/office/drawing/2014/main" id="{DE841B6B-FEAD-68B7-9544-D7A547587C50}"/>
              </a:ext>
            </a:extLst>
          </p:cNvPr>
          <p:cNvSpPr>
            <a:spLocks noGrp="1"/>
          </p:cNvSpPr>
          <p:nvPr>
            <p:ph type="title"/>
          </p:nvPr>
        </p:nvSpPr>
        <p:spPr>
          <a:xfrm>
            <a:off x="972000" y="521998"/>
            <a:ext cx="11291975" cy="3960000"/>
          </a:xfrm>
        </p:spPr>
        <p:txBody>
          <a:bodyPr/>
          <a:lstStyle/>
          <a:p>
            <a:r>
              <a:rPr lang="en-GB" dirty="0"/>
              <a:t>04</a:t>
            </a:r>
          </a:p>
        </p:txBody>
      </p:sp>
      <p:sp>
        <p:nvSpPr>
          <p:cNvPr id="3" name="Text Placeholder 2">
            <a:extLst>
              <a:ext uri="{FF2B5EF4-FFF2-40B4-BE49-F238E27FC236}">
                <a16:creationId xmlns:a16="http://schemas.microsoft.com/office/drawing/2014/main" id="{6D11E267-D8DB-5196-309B-5C81153A9015}"/>
              </a:ext>
            </a:extLst>
          </p:cNvPr>
          <p:cNvSpPr>
            <a:spLocks noGrp="1"/>
          </p:cNvSpPr>
          <p:nvPr>
            <p:ph type="body" idx="1"/>
          </p:nvPr>
        </p:nvSpPr>
        <p:spPr>
          <a:xfrm>
            <a:off x="952500" y="6840000"/>
            <a:ext cx="22764750" cy="5434548"/>
          </a:xfrm>
        </p:spPr>
        <p:txBody>
          <a:bodyPr/>
          <a:lstStyle/>
          <a:p>
            <a:r>
              <a:rPr lang="en-US" sz="6000" dirty="0"/>
              <a:t>Develop both understanding and fluency in mathematics</a:t>
            </a:r>
          </a:p>
          <a:p>
            <a:r>
              <a:rPr lang="en-US" sz="6000" b="0" dirty="0"/>
              <a:t>Cover key content in depth to attain understanding and fluency that can be applied in different contexts. Fluency is not just about knowing facts and procedures, but also how and when to use them (for example in solving multi-step problems). Students </a:t>
            </a:r>
            <a:r>
              <a:rPr lang="en-US" sz="6000" b="0" dirty="0" err="1"/>
              <a:t>practise</a:t>
            </a:r>
            <a:r>
              <a:rPr lang="en-US" sz="6000" b="0" dirty="0"/>
              <a:t> important skills by drawing on both newly developed and previous understanding.</a:t>
            </a:r>
          </a:p>
        </p:txBody>
      </p:sp>
      <p:sp>
        <p:nvSpPr>
          <p:cNvPr id="4" name="Footer Placeholder 3">
            <a:extLst>
              <a:ext uri="{FF2B5EF4-FFF2-40B4-BE49-F238E27FC236}">
                <a16:creationId xmlns:a16="http://schemas.microsoft.com/office/drawing/2014/main" id="{ACF00C96-4EAF-6DE1-6AD1-2D11B47240B8}"/>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p>
            <a:r>
              <a:rPr lang="en-GB"/>
              <a:t>ETF</a:t>
            </a:r>
            <a:endParaRPr lang="en-GB" dirty="0"/>
          </a:p>
        </p:txBody>
      </p:sp>
    </p:spTree>
    <p:extLst>
      <p:ext uri="{BB962C8B-B14F-4D97-AF65-F5344CB8AC3E}">
        <p14:creationId xmlns:p14="http://schemas.microsoft.com/office/powerpoint/2010/main" val="561330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17798-6912-CFB7-52DB-0E898BC222CF}"/>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A8FF0F8-A305-B407-B7BE-64450B75615C}"/>
              </a:ext>
              <a:ext uri="{C183D7F6-B498-43B3-948B-1728B52AA6E4}">
                <adec:decorative xmlns:adec="http://schemas.microsoft.com/office/drawing/2017/decorative" val="0"/>
              </a:ext>
            </a:extLst>
          </p:cNvPr>
          <p:cNvSpPr>
            <a:spLocks noGrp="1"/>
          </p:cNvSpPr>
          <p:nvPr>
            <p:ph type="sldNum" sz="quarter" idx="12"/>
          </p:nvPr>
        </p:nvSpPr>
        <p:spPr>
          <a:xfrm>
            <a:off x="22277250" y="12960000"/>
            <a:ext cx="1440000" cy="252000"/>
          </a:xfrm>
        </p:spPr>
        <p:txBody>
          <a:bodyPr/>
          <a:lstStyle/>
          <a:p>
            <a:fld id="{0B868178-02AE-42FC-958D-6B8F13B60175}" type="slidenum">
              <a:rPr lang="en-GB" smtClean="0"/>
              <a:pPr/>
              <a:t>6</a:t>
            </a:fld>
            <a:endParaRPr lang="en-GB" dirty="0"/>
          </a:p>
        </p:txBody>
      </p:sp>
      <p:sp>
        <p:nvSpPr>
          <p:cNvPr id="2" name="Title 1">
            <a:extLst>
              <a:ext uri="{FF2B5EF4-FFF2-40B4-BE49-F238E27FC236}">
                <a16:creationId xmlns:a16="http://schemas.microsoft.com/office/drawing/2014/main" id="{8728EE22-D22B-5530-B698-F224041C4840}"/>
              </a:ext>
            </a:extLst>
          </p:cNvPr>
          <p:cNvSpPr>
            <a:spLocks noGrp="1"/>
          </p:cNvSpPr>
          <p:nvPr>
            <p:ph type="title"/>
          </p:nvPr>
        </p:nvSpPr>
        <p:spPr>
          <a:xfrm>
            <a:off x="972000" y="521998"/>
            <a:ext cx="11291975" cy="3960000"/>
          </a:xfrm>
        </p:spPr>
        <p:txBody>
          <a:bodyPr/>
          <a:lstStyle/>
          <a:p>
            <a:r>
              <a:rPr lang="en-GB" dirty="0"/>
              <a:t>05</a:t>
            </a:r>
          </a:p>
        </p:txBody>
      </p:sp>
      <p:sp>
        <p:nvSpPr>
          <p:cNvPr id="3" name="Text Placeholder 2">
            <a:extLst>
              <a:ext uri="{FF2B5EF4-FFF2-40B4-BE49-F238E27FC236}">
                <a16:creationId xmlns:a16="http://schemas.microsoft.com/office/drawing/2014/main" id="{DFC52437-1693-ADB3-B394-9A96CBB41AA1}"/>
              </a:ext>
            </a:extLst>
          </p:cNvPr>
          <p:cNvSpPr>
            <a:spLocks noGrp="1"/>
          </p:cNvSpPr>
          <p:nvPr>
            <p:ph type="body" idx="1"/>
          </p:nvPr>
        </p:nvSpPr>
        <p:spPr>
          <a:xfrm>
            <a:off x="952500" y="6840000"/>
            <a:ext cx="22764750" cy="5434548"/>
          </a:xfrm>
        </p:spPr>
        <p:txBody>
          <a:bodyPr/>
          <a:lstStyle/>
          <a:p>
            <a:r>
              <a:rPr lang="en-US" sz="6000" dirty="0"/>
              <a:t>Develop a collaborative culture in which everyone believes everyone can succeed</a:t>
            </a:r>
          </a:p>
          <a:p>
            <a:r>
              <a:rPr lang="en-US" sz="6000" b="0" dirty="0"/>
              <a:t>Build a supportive and collaborative community in which peers and the teacher support one another, misunderstandings are accepted, and the class works together to resolve these. The expectation is that everyone can understand important basic principles and come to use these with developing confidence.</a:t>
            </a:r>
          </a:p>
        </p:txBody>
      </p:sp>
      <p:sp>
        <p:nvSpPr>
          <p:cNvPr id="4" name="Footer Placeholder 3">
            <a:extLst>
              <a:ext uri="{FF2B5EF4-FFF2-40B4-BE49-F238E27FC236}">
                <a16:creationId xmlns:a16="http://schemas.microsoft.com/office/drawing/2014/main" id="{ABBEEE6D-B2D3-FACD-0510-4294F05C7DA2}"/>
              </a:ext>
              <a:ext uri="{C183D7F6-B498-43B3-948B-1728B52AA6E4}">
                <adec:decorative xmlns:adec="http://schemas.microsoft.com/office/drawing/2017/decorative" val="1"/>
              </a:ext>
            </a:extLst>
          </p:cNvPr>
          <p:cNvSpPr>
            <a:spLocks noGrp="1"/>
          </p:cNvSpPr>
          <p:nvPr>
            <p:ph type="ftr" sz="quarter" idx="11"/>
          </p:nvPr>
        </p:nvSpPr>
        <p:spPr>
          <a:xfrm>
            <a:off x="954001" y="12960000"/>
            <a:ext cx="9360000" cy="252000"/>
          </a:xfrm>
        </p:spPr>
        <p:txBody>
          <a:bodyPr/>
          <a:lstStyle/>
          <a:p>
            <a:r>
              <a:rPr lang="en-GB"/>
              <a:t>ETF</a:t>
            </a:r>
            <a:endParaRPr lang="en-GB" dirty="0"/>
          </a:p>
        </p:txBody>
      </p:sp>
    </p:spTree>
    <p:extLst>
      <p:ext uri="{BB962C8B-B14F-4D97-AF65-F5344CB8AC3E}">
        <p14:creationId xmlns:p14="http://schemas.microsoft.com/office/powerpoint/2010/main" val="2792741113"/>
      </p:ext>
    </p:extLst>
  </p:cSld>
  <p:clrMapOvr>
    <a:masterClrMapping/>
  </p:clrMapOvr>
</p:sld>
</file>

<file path=ppt/theme/theme1.xml><?xml version="1.0" encoding="utf-8"?>
<a:theme xmlns:a="http://schemas.openxmlformats.org/drawingml/2006/main" name="Office Theme">
  <a:themeElements>
    <a:clrScheme name="Educaton Training Foundation">
      <a:dk1>
        <a:srgbClr val="000000"/>
      </a:dk1>
      <a:lt1>
        <a:srgbClr val="FFFFFF"/>
      </a:lt1>
      <a:dk2>
        <a:srgbClr val="F3F1E7"/>
      </a:dk2>
      <a:lt2>
        <a:srgbClr val="2CAA49"/>
      </a:lt2>
      <a:accent1>
        <a:srgbClr val="10361F"/>
      </a:accent1>
      <a:accent2>
        <a:srgbClr val="889B8F"/>
      </a:accent2>
      <a:accent3>
        <a:srgbClr val="2CAA49"/>
      </a:accent3>
      <a:accent4>
        <a:srgbClr val="068A8F"/>
      </a:accent4>
      <a:accent5>
        <a:srgbClr val="1650CD"/>
      </a:accent5>
      <a:accent6>
        <a:srgbClr val="B0FE9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3600" dirty="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z="3600" dirty="0" smtClean="0"/>
        </a:defPPr>
      </a:lstStyle>
    </a:txDef>
  </a:objectDefaults>
  <a:extraClrSchemeLst/>
  <a:extLst>
    <a:ext uri="{05A4C25C-085E-4340-85A3-A5531E510DB2}">
      <thm15:themeFamily xmlns:thm15="http://schemas.microsoft.com/office/thememl/2012/main" name="ETF PPT template_v3" id="{439E8E25-5998-471C-8F6F-EDE213DC22A5}" vid="{0218923E-EDA5-4062-95EF-185695A21DE4}"/>
    </a:ext>
  </a:extLst>
</a:theme>
</file>

<file path=ppt/theme/theme2.xml><?xml version="1.0" encoding="utf-8"?>
<a:theme xmlns:a="http://schemas.openxmlformats.org/drawingml/2006/main" name="Office Theme">
  <a:themeElements>
    <a:clrScheme name="Educaton Training Foundation">
      <a:dk1>
        <a:sysClr val="windowText" lastClr="000000"/>
      </a:dk1>
      <a:lt1>
        <a:sysClr val="window" lastClr="FFFFFF"/>
      </a:lt1>
      <a:dk2>
        <a:srgbClr val="F3F1E7"/>
      </a:dk2>
      <a:lt2>
        <a:srgbClr val="2CAA49"/>
      </a:lt2>
      <a:accent1>
        <a:srgbClr val="10361F"/>
      </a:accent1>
      <a:accent2>
        <a:srgbClr val="889B8F"/>
      </a:accent2>
      <a:accent3>
        <a:srgbClr val="B0FE98"/>
      </a:accent3>
      <a:accent4>
        <a:srgbClr val="068A8F"/>
      </a:accent4>
      <a:accent5>
        <a:srgbClr val="1650CD"/>
      </a:accent5>
      <a:accent6>
        <a:srgbClr val="A2F02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ducaton Training Foundation">
      <a:dk1>
        <a:sysClr val="windowText" lastClr="000000"/>
      </a:dk1>
      <a:lt1>
        <a:sysClr val="window" lastClr="FFFFFF"/>
      </a:lt1>
      <a:dk2>
        <a:srgbClr val="F3F1E7"/>
      </a:dk2>
      <a:lt2>
        <a:srgbClr val="2CAA49"/>
      </a:lt2>
      <a:accent1>
        <a:srgbClr val="10361F"/>
      </a:accent1>
      <a:accent2>
        <a:srgbClr val="889B8F"/>
      </a:accent2>
      <a:accent3>
        <a:srgbClr val="B0FE98"/>
      </a:accent3>
      <a:accent4>
        <a:srgbClr val="068A8F"/>
      </a:accent4>
      <a:accent5>
        <a:srgbClr val="1650CD"/>
      </a:accent5>
      <a:accent6>
        <a:srgbClr val="A2F02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5A5F9F30E62742A8956B564A7266EF" ma:contentTypeVersion="10" ma:contentTypeDescription="Create a new document." ma:contentTypeScope="" ma:versionID="0a7b5a2bb37a74206024993316779b96">
  <xsd:schema xmlns:xsd="http://www.w3.org/2001/XMLSchema" xmlns:xs="http://www.w3.org/2001/XMLSchema" xmlns:p="http://schemas.microsoft.com/office/2006/metadata/properties" xmlns:ns2="dda5570e-1ac9-43a5-b628-670878b79ed6" xmlns:ns3="9589efae-d5f6-4e8e-85a8-b83e873764dd" targetNamespace="http://schemas.microsoft.com/office/2006/metadata/properties" ma:root="true" ma:fieldsID="e4515bb36ce78442d2bde541c5e2d23f" ns2:_="" ns3:_="">
    <xsd:import namespace="dda5570e-1ac9-43a5-b628-670878b79ed6"/>
    <xsd:import namespace="9589efae-d5f6-4e8e-85a8-b83e873764d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a5570e-1ac9-43a5-b628-670878b79e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589efae-d5f6-4e8e-85a8-b83e873764d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228d5f-22dd-427d-b480-4bcc1b0303a8}" ma:internalName="TaxCatchAll" ma:showField="CatchAllData" ma:web="9589efae-d5f6-4e8e-85a8-b83e873764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da5570e-1ac9-43a5-b628-670878b79ed6">
      <Terms xmlns="http://schemas.microsoft.com/office/infopath/2007/PartnerControls"/>
    </lcf76f155ced4ddcb4097134ff3c332f>
    <TaxCatchAll xmlns="9589efae-d5f6-4e8e-85a8-b83e873764dd" xsi:nil="true"/>
  </documentManagement>
</p:properties>
</file>

<file path=customXml/itemProps1.xml><?xml version="1.0" encoding="utf-8"?>
<ds:datastoreItem xmlns:ds="http://schemas.openxmlformats.org/officeDocument/2006/customXml" ds:itemID="{B2C974C1-D8C6-46FC-8A59-27B48DEAD4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a5570e-1ac9-43a5-b628-670878b79ed6"/>
    <ds:schemaRef ds:uri="9589efae-d5f6-4e8e-85a8-b83e873764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2EC32A2-45F1-4E6D-8644-A2BBCB9CDBD3}">
  <ds:schemaRefs>
    <ds:schemaRef ds:uri="http://schemas.microsoft.com/sharepoint/v3/contenttype/forms"/>
  </ds:schemaRefs>
</ds:datastoreItem>
</file>

<file path=customXml/itemProps3.xml><?xml version="1.0" encoding="utf-8"?>
<ds:datastoreItem xmlns:ds="http://schemas.openxmlformats.org/officeDocument/2006/customXml" ds:itemID="{C86DDBC1-9580-4EE5-8DD3-7956A41387D1}">
  <ds:schemaRefs>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www.w3.org/XML/1998/namespace"/>
    <ds:schemaRef ds:uri="dda5570e-1ac9-43a5-b628-670878b79ed6"/>
    <ds:schemaRef ds:uri="http://purl.org/dc/dcmitype/"/>
    <ds:schemaRef ds:uri="http://schemas.microsoft.com/office/infopath/2007/PartnerControls"/>
    <ds:schemaRef ds:uri="9589efae-d5f6-4e8e-85a8-b83e873764dd"/>
    <ds:schemaRef ds:uri="http://purl.org/dc/terms/"/>
  </ds:schemaRefs>
</ds:datastoreItem>
</file>

<file path=docProps/app.xml><?xml version="1.0" encoding="utf-8"?>
<Properties xmlns="http://schemas.openxmlformats.org/officeDocument/2006/extended-properties" xmlns:vt="http://schemas.openxmlformats.org/officeDocument/2006/docPropsVTypes">
  <Template>ETF PPT template_CPD delivery only</Template>
  <TotalTime>0</TotalTime>
  <Words>314</Words>
  <Application>Microsoft Office PowerPoint</Application>
  <PresentationFormat>Custom</PresentationFormat>
  <Paragraphs>26</Paragraphs>
  <Slides>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Arial</vt:lpstr>
      <vt:lpstr>Office Theme</vt:lpstr>
      <vt:lpstr>Teaching for Mastery</vt:lpstr>
      <vt:lpstr>01</vt:lpstr>
      <vt:lpstr>02</vt:lpstr>
      <vt:lpstr>03</vt:lpstr>
      <vt:lpstr>04</vt:lpstr>
      <vt:lpstr>05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Kashmir Rai (Cash-Meer)</dc:creator>
  <cp:lastModifiedBy>Chris Woods</cp:lastModifiedBy>
  <cp:revision>4</cp:revision>
  <dcterms:created xsi:type="dcterms:W3CDTF">2025-09-05T12:20:01Z</dcterms:created>
  <dcterms:modified xsi:type="dcterms:W3CDTF">2025-11-03T20:27:29Z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0x010100E95A5F9F30E62742A8956B564A7266EF</vt:lpwstr>
  </property>
  <property fmtid="{D5CDD505-2E9C-101B-9397-08002B2CF9AE}" pid="3" name="Order">
    <vt:lpwstr>4276500.00000000</vt:lpwstr>
  </property>
  <property fmtid="{D5CDD505-2E9C-101B-9397-08002B2CF9AE}" pid="4" name="xd_ProgID">
    <vt:lpwstr/>
  </property>
  <property fmtid="{D5CDD505-2E9C-101B-9397-08002B2CF9AE}" pid="5" name="MediaServiceImageTags">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lpwstr/>
  </property>
</Properties>
</file>